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579" r:id="rId4"/>
    <p:sldId id="596" r:id="rId5"/>
    <p:sldId id="595" r:id="rId6"/>
    <p:sldId id="268" r:id="rId7"/>
    <p:sldId id="597" r:id="rId8"/>
    <p:sldId id="585" r:id="rId9"/>
    <p:sldId id="600" r:id="rId10"/>
    <p:sldId id="599" r:id="rId11"/>
    <p:sldId id="601" r:id="rId12"/>
    <p:sldId id="603" r:id="rId13"/>
    <p:sldId id="592" r:id="rId14"/>
    <p:sldId id="588" r:id="rId15"/>
    <p:sldId id="587" r:id="rId16"/>
    <p:sldId id="590" r:id="rId17"/>
    <p:sldId id="586" r:id="rId18"/>
    <p:sldId id="591" r:id="rId19"/>
    <p:sldId id="589" r:id="rId20"/>
    <p:sldId id="604" r:id="rId21"/>
    <p:sldId id="605" r:id="rId22"/>
    <p:sldId id="593" r:id="rId23"/>
    <p:sldId id="607" r:id="rId24"/>
    <p:sldId id="608" r:id="rId25"/>
    <p:sldId id="278" r:id="rId26"/>
  </p:sldIdLst>
  <p:sldSz cx="9144000" cy="6858000" type="screen4x3"/>
  <p:notesSz cx="6797675" cy="9928225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lentina" initials="V" lastIdx="16" clrIdx="0"/>
  <p:cmAuthor id="1" name="_" initials="_" lastIdx="1" clrIdx="1"/>
  <p:cmAuthor id="2" name="VB" initials="VB" lastIdx="1" clrIdx="2"/>
  <p:cmAuthor id="3" name="Serena Marras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7CE"/>
    <a:srgbClr val="8ED3C2"/>
    <a:srgbClr val="348EA6"/>
    <a:srgbClr val="6792C5"/>
    <a:srgbClr val="4D7FBB"/>
    <a:srgbClr val="4A7DBA"/>
    <a:srgbClr val="9B3937"/>
    <a:srgbClr val="1A60A6"/>
    <a:srgbClr val="E8571D"/>
    <a:srgbClr val="E65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1" autoAdjust="0"/>
    <p:restoredTop sz="90080" autoAdjust="0"/>
  </p:normalViewPr>
  <p:slideViewPr>
    <p:cSldViewPr>
      <p:cViewPr varScale="1">
        <p:scale>
          <a:sx n="117" d="100"/>
          <a:sy n="117" d="100"/>
        </p:scale>
        <p:origin x="20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81E38-3464-4C4F-8771-408689EF53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FD469EA-4CC9-4026-9A7B-8F7A6B2C08CF}">
      <dgm:prSet phldrT="[Tes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it-IT" sz="1800" b="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rPr>
            <a:t>Contribuire a mantenere attiva </a:t>
          </a:r>
          <a:r>
            <a:rPr lang="it-IT" sz="1800" b="1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rPr>
            <a:t>l’attenzione e l’azione </a:t>
          </a:r>
          <a:r>
            <a:rPr lang="it-IT" sz="1800" b="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rPr>
            <a:t>sul cambiamento climatico</a:t>
          </a:r>
        </a:p>
      </dgm:t>
    </dgm:pt>
    <dgm:pt modelId="{CEEE5ECD-EB73-4B4A-9CC5-3DE1BC9638AC}" type="parTrans" cxnId="{167D7E6F-9CA7-44E6-BFB6-4A57E95F5735}">
      <dgm:prSet/>
      <dgm:spPr/>
      <dgm:t>
        <a:bodyPr/>
        <a:lstStyle/>
        <a:p>
          <a:endParaRPr lang="it-IT"/>
        </a:p>
      </dgm:t>
    </dgm:pt>
    <dgm:pt modelId="{8FDF4806-B05E-4128-91CB-ED0D5DA74205}" type="sibTrans" cxnId="{167D7E6F-9CA7-44E6-BFB6-4A57E95F5735}">
      <dgm:prSet/>
      <dgm:spPr/>
      <dgm:t>
        <a:bodyPr/>
        <a:lstStyle/>
        <a:p>
          <a:endParaRPr lang="it-IT"/>
        </a:p>
      </dgm:t>
    </dgm:pt>
    <dgm:pt modelId="{0820ECCD-767C-4DEC-A30C-4195D9A9186F}">
      <dgm:prSet phldrT="[Tes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Fornire una sintesi delle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conoscenze scientifiche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su impatti, rischi e interazioni per diversi gradi di riscaldamento e modelli di sviluppo</a:t>
          </a:r>
        </a:p>
      </dgm:t>
    </dgm:pt>
    <dgm:pt modelId="{45F635C8-4020-49AC-A4B2-468D57165919}" type="parTrans" cxnId="{15F10EA0-9061-4A83-9BD6-1D04444430D9}">
      <dgm:prSet/>
      <dgm:spPr/>
      <dgm:t>
        <a:bodyPr/>
        <a:lstStyle/>
        <a:p>
          <a:endParaRPr lang="it-IT"/>
        </a:p>
      </dgm:t>
    </dgm:pt>
    <dgm:pt modelId="{D4840890-8304-4121-9224-A2864C83A282}" type="sibTrans" cxnId="{15F10EA0-9061-4A83-9BD6-1D04444430D9}">
      <dgm:prSet/>
      <dgm:spPr/>
      <dgm:t>
        <a:bodyPr/>
        <a:lstStyle/>
        <a:p>
          <a:endParaRPr lang="it-IT"/>
        </a:p>
      </dgm:t>
    </dgm:pt>
    <dgm:pt modelId="{B56F7CEE-402B-4AC0-925A-CE4DAFC412A8}">
      <dgm:prSet phldrT="[Tes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Delineare le principali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opportunità finanziarie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per ridurre la vulnerabilità territoriale anche con esempi di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buone pratiche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attuate a diversi livelli amministrativi</a:t>
          </a:r>
        </a:p>
      </dgm:t>
    </dgm:pt>
    <dgm:pt modelId="{C42709A6-26E0-4446-97EA-2EC49C3C8E02}" type="parTrans" cxnId="{20BD0FF3-C7F6-4769-9F99-80E5D579D317}">
      <dgm:prSet/>
      <dgm:spPr/>
      <dgm:t>
        <a:bodyPr/>
        <a:lstStyle/>
        <a:p>
          <a:endParaRPr lang="it-IT"/>
        </a:p>
      </dgm:t>
    </dgm:pt>
    <dgm:pt modelId="{4FCD8D84-7E1C-403B-BEA2-BF182C62697D}" type="sibTrans" cxnId="{20BD0FF3-C7F6-4769-9F99-80E5D579D317}">
      <dgm:prSet/>
      <dgm:spPr/>
      <dgm:t>
        <a:bodyPr/>
        <a:lstStyle/>
        <a:p>
          <a:endParaRPr lang="it-IT"/>
        </a:p>
      </dgm:t>
    </dgm:pt>
    <dgm:pt modelId="{27D24F9A-2FCC-4C11-9E26-B1D2D212FD53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it-IT" sz="1800" b="1" kern="1200" dirty="0">
            <a:solidFill>
              <a:srgbClr val="1F497D">
                <a:lumMod val="75000"/>
              </a:srgb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Contribuire alla definizione di strategie di sviluppo concrete, capaci di apportare trasformazioni radicali verso obiettivi di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resilienza e sostenibilità</a:t>
          </a:r>
        </a:p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97EEA1E0-AC85-4B2B-B3A6-39B0ECF32350}" type="parTrans" cxnId="{EE717B50-4719-40B4-8E64-A407F5CD8A4E}">
      <dgm:prSet/>
      <dgm:spPr/>
      <dgm:t>
        <a:bodyPr/>
        <a:lstStyle/>
        <a:p>
          <a:endParaRPr lang="it-IT"/>
        </a:p>
      </dgm:t>
    </dgm:pt>
    <dgm:pt modelId="{DF1F3075-57F3-46E7-9070-614F98FA6D96}" type="sibTrans" cxnId="{EE717B50-4719-40B4-8E64-A407F5CD8A4E}">
      <dgm:prSet/>
      <dgm:spPr/>
      <dgm:t>
        <a:bodyPr/>
        <a:lstStyle/>
        <a:p>
          <a:endParaRPr lang="it-IT"/>
        </a:p>
      </dgm:t>
    </dgm:pt>
    <dgm:pt modelId="{553CF3EE-3CFC-4106-9CDC-94FF60D6AD9C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Concorrere ad aumentare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l’accessibilità e la comunicazione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dei risultati per contribuire a costruire comunità consapevoli e informate</a:t>
          </a:r>
        </a:p>
      </dgm:t>
    </dgm:pt>
    <dgm:pt modelId="{C088684F-21FC-40D9-AECC-91A8EB498150}" type="parTrans" cxnId="{5CC9BF16-6806-4D72-BB17-2AD3EF87209D}">
      <dgm:prSet/>
      <dgm:spPr/>
      <dgm:t>
        <a:bodyPr/>
        <a:lstStyle/>
        <a:p>
          <a:endParaRPr lang="it-IT"/>
        </a:p>
      </dgm:t>
    </dgm:pt>
    <dgm:pt modelId="{DDFD9775-CE57-40E0-A687-BA04242F53A9}" type="sibTrans" cxnId="{5CC9BF16-6806-4D72-BB17-2AD3EF87209D}">
      <dgm:prSet/>
      <dgm:spPr/>
      <dgm:t>
        <a:bodyPr/>
        <a:lstStyle/>
        <a:p>
          <a:endParaRPr lang="it-IT"/>
        </a:p>
      </dgm:t>
    </dgm:pt>
    <dgm:pt modelId="{948139B9-8E17-4E97-B044-BAE3D7631E06}" type="pres">
      <dgm:prSet presAssocID="{A4381E38-3464-4C4F-8771-408689EF535C}" presName="Name0" presStyleCnt="0">
        <dgm:presLayoutVars>
          <dgm:chMax val="7"/>
          <dgm:chPref val="7"/>
          <dgm:dir/>
        </dgm:presLayoutVars>
      </dgm:prSet>
      <dgm:spPr/>
    </dgm:pt>
    <dgm:pt modelId="{7E93848E-28E4-4934-8424-A0FA9AA4D74F}" type="pres">
      <dgm:prSet presAssocID="{A4381E38-3464-4C4F-8771-408689EF535C}" presName="Name1" presStyleCnt="0"/>
      <dgm:spPr/>
    </dgm:pt>
    <dgm:pt modelId="{BCDE8869-5B2A-4CC1-8255-3C70E4B940BF}" type="pres">
      <dgm:prSet presAssocID="{A4381E38-3464-4C4F-8771-408689EF535C}" presName="cycle" presStyleCnt="0"/>
      <dgm:spPr/>
    </dgm:pt>
    <dgm:pt modelId="{17E6D993-DA1A-4CFA-94E6-A636AFDF3846}" type="pres">
      <dgm:prSet presAssocID="{A4381E38-3464-4C4F-8771-408689EF535C}" presName="srcNode" presStyleLbl="node1" presStyleIdx="0" presStyleCnt="5"/>
      <dgm:spPr/>
    </dgm:pt>
    <dgm:pt modelId="{971C76C3-11F6-40C6-94EB-1B351D5FC9E1}" type="pres">
      <dgm:prSet presAssocID="{A4381E38-3464-4C4F-8771-408689EF535C}" presName="conn" presStyleLbl="parChTrans1D2" presStyleIdx="0" presStyleCnt="1"/>
      <dgm:spPr/>
    </dgm:pt>
    <dgm:pt modelId="{7AE71A44-EEEF-4137-9C95-FCF3B227D855}" type="pres">
      <dgm:prSet presAssocID="{A4381E38-3464-4C4F-8771-408689EF535C}" presName="extraNode" presStyleLbl="node1" presStyleIdx="0" presStyleCnt="5"/>
      <dgm:spPr/>
    </dgm:pt>
    <dgm:pt modelId="{A2C0DB70-1D4F-4044-BC51-D63AA63F1820}" type="pres">
      <dgm:prSet presAssocID="{A4381E38-3464-4C4F-8771-408689EF535C}" presName="dstNode" presStyleLbl="node1" presStyleIdx="0" presStyleCnt="5"/>
      <dgm:spPr/>
    </dgm:pt>
    <dgm:pt modelId="{EC38314A-41B8-458B-BEE1-F5BF06A24FA1}" type="pres">
      <dgm:prSet presAssocID="{8FD469EA-4CC9-4026-9A7B-8F7A6B2C08CF}" presName="text_1" presStyleLbl="node1" presStyleIdx="0" presStyleCnt="5" custScaleY="154334">
        <dgm:presLayoutVars>
          <dgm:bulletEnabled val="1"/>
        </dgm:presLayoutVars>
      </dgm:prSet>
      <dgm:spPr/>
    </dgm:pt>
    <dgm:pt modelId="{3516FDBC-0962-4A41-A5E0-56C50B03D5FD}" type="pres">
      <dgm:prSet presAssocID="{8FD469EA-4CC9-4026-9A7B-8F7A6B2C08CF}" presName="accent_1" presStyleCnt="0"/>
      <dgm:spPr/>
    </dgm:pt>
    <dgm:pt modelId="{8A8C98F1-702B-49B8-B0C6-63C66E15D557}" type="pres">
      <dgm:prSet presAssocID="{8FD469EA-4CC9-4026-9A7B-8F7A6B2C08CF}" presName="accentRepeatNode" presStyleLbl="solidFgAcc1" presStyleIdx="0" presStyleCnt="5"/>
      <dgm:spPr/>
    </dgm:pt>
    <dgm:pt modelId="{7112234C-0672-4E8B-9714-A0DD983DE2B4}" type="pres">
      <dgm:prSet presAssocID="{0820ECCD-767C-4DEC-A30C-4195D9A9186F}" presName="text_2" presStyleLbl="node1" presStyleIdx="1" presStyleCnt="5" custScaleY="154334">
        <dgm:presLayoutVars>
          <dgm:bulletEnabled val="1"/>
        </dgm:presLayoutVars>
      </dgm:prSet>
      <dgm:spPr/>
    </dgm:pt>
    <dgm:pt modelId="{FA781916-44C1-4152-ADAA-B8DDD4CCF0CB}" type="pres">
      <dgm:prSet presAssocID="{0820ECCD-767C-4DEC-A30C-4195D9A9186F}" presName="accent_2" presStyleCnt="0"/>
      <dgm:spPr/>
    </dgm:pt>
    <dgm:pt modelId="{56D811AB-6C05-44AB-A7E9-01EA3F52F61D}" type="pres">
      <dgm:prSet presAssocID="{0820ECCD-767C-4DEC-A30C-4195D9A9186F}" presName="accentRepeatNode" presStyleLbl="solidFgAcc1" presStyleIdx="1" presStyleCnt="5"/>
      <dgm:spPr/>
    </dgm:pt>
    <dgm:pt modelId="{D748B51B-2BBF-454F-9876-336CFD664737}" type="pres">
      <dgm:prSet presAssocID="{B56F7CEE-402B-4AC0-925A-CE4DAFC412A8}" presName="text_3" presStyleLbl="node1" presStyleIdx="2" presStyleCnt="5" custScaleY="154334">
        <dgm:presLayoutVars>
          <dgm:bulletEnabled val="1"/>
        </dgm:presLayoutVars>
      </dgm:prSet>
      <dgm:spPr/>
    </dgm:pt>
    <dgm:pt modelId="{7166F230-0B1C-4966-8D83-AEB66530C895}" type="pres">
      <dgm:prSet presAssocID="{B56F7CEE-402B-4AC0-925A-CE4DAFC412A8}" presName="accent_3" presStyleCnt="0"/>
      <dgm:spPr/>
    </dgm:pt>
    <dgm:pt modelId="{5729A6A1-42BE-4B4A-945F-E5A623C0F65B}" type="pres">
      <dgm:prSet presAssocID="{B56F7CEE-402B-4AC0-925A-CE4DAFC412A8}" presName="accentRepeatNode" presStyleLbl="solidFgAcc1" presStyleIdx="2" presStyleCnt="5"/>
      <dgm:spPr/>
    </dgm:pt>
    <dgm:pt modelId="{8BD49401-0BC2-4EE3-BD1E-9FA4711F82F6}" type="pres">
      <dgm:prSet presAssocID="{27D24F9A-2FCC-4C11-9E26-B1D2D212FD53}" presName="text_4" presStyleLbl="node1" presStyleIdx="3" presStyleCnt="5" custScaleY="154334">
        <dgm:presLayoutVars>
          <dgm:bulletEnabled val="1"/>
        </dgm:presLayoutVars>
      </dgm:prSet>
      <dgm:spPr/>
    </dgm:pt>
    <dgm:pt modelId="{AB4582AD-83BD-40A2-AE01-5A3EEEA57E1B}" type="pres">
      <dgm:prSet presAssocID="{27D24F9A-2FCC-4C11-9E26-B1D2D212FD53}" presName="accent_4" presStyleCnt="0"/>
      <dgm:spPr/>
    </dgm:pt>
    <dgm:pt modelId="{91C4CC5E-0F52-4258-9F63-0481DA21A20A}" type="pres">
      <dgm:prSet presAssocID="{27D24F9A-2FCC-4C11-9E26-B1D2D212FD53}" presName="accentRepeatNode" presStyleLbl="solidFgAcc1" presStyleIdx="3" presStyleCnt="5"/>
      <dgm:spPr/>
    </dgm:pt>
    <dgm:pt modelId="{EFC38CD9-D049-4BA2-A9AF-6BA68B59937E}" type="pres">
      <dgm:prSet presAssocID="{553CF3EE-3CFC-4106-9CDC-94FF60D6AD9C}" presName="text_5" presStyleLbl="node1" presStyleIdx="4" presStyleCnt="5" custScaleY="154334" custLinFactNeighborY="7746">
        <dgm:presLayoutVars>
          <dgm:bulletEnabled val="1"/>
        </dgm:presLayoutVars>
      </dgm:prSet>
      <dgm:spPr/>
    </dgm:pt>
    <dgm:pt modelId="{5F1C9B9F-E11F-490A-A6C6-B7AAA7D5602C}" type="pres">
      <dgm:prSet presAssocID="{553CF3EE-3CFC-4106-9CDC-94FF60D6AD9C}" presName="accent_5" presStyleCnt="0"/>
      <dgm:spPr/>
    </dgm:pt>
    <dgm:pt modelId="{027C9C27-AB2B-4CF6-B9BE-1743B4661E99}" type="pres">
      <dgm:prSet presAssocID="{553CF3EE-3CFC-4106-9CDC-94FF60D6AD9C}" presName="accentRepeatNode" presStyleLbl="solidFgAcc1" presStyleIdx="4" presStyleCnt="5"/>
      <dgm:spPr/>
    </dgm:pt>
  </dgm:ptLst>
  <dgm:cxnLst>
    <dgm:cxn modelId="{5CC9BF16-6806-4D72-BB17-2AD3EF87209D}" srcId="{A4381E38-3464-4C4F-8771-408689EF535C}" destId="{553CF3EE-3CFC-4106-9CDC-94FF60D6AD9C}" srcOrd="4" destOrd="0" parTransId="{C088684F-21FC-40D9-AECC-91A8EB498150}" sibTransId="{DDFD9775-CE57-40E0-A687-BA04242F53A9}"/>
    <dgm:cxn modelId="{52C4361D-C1C4-470D-A40C-ADFD6B72B8BD}" type="presOf" srcId="{553CF3EE-3CFC-4106-9CDC-94FF60D6AD9C}" destId="{EFC38CD9-D049-4BA2-A9AF-6BA68B59937E}" srcOrd="0" destOrd="0" presId="urn:microsoft.com/office/officeart/2008/layout/VerticalCurvedList"/>
    <dgm:cxn modelId="{8CC53A1F-99F6-4469-B799-FCB69F17B026}" type="presOf" srcId="{8FDF4806-B05E-4128-91CB-ED0D5DA74205}" destId="{971C76C3-11F6-40C6-94EB-1B351D5FC9E1}" srcOrd="0" destOrd="0" presId="urn:microsoft.com/office/officeart/2008/layout/VerticalCurvedList"/>
    <dgm:cxn modelId="{7442D141-2F50-4AB0-A451-895F2B3D45C7}" type="presOf" srcId="{B56F7CEE-402B-4AC0-925A-CE4DAFC412A8}" destId="{D748B51B-2BBF-454F-9876-336CFD664737}" srcOrd="0" destOrd="0" presId="urn:microsoft.com/office/officeart/2008/layout/VerticalCurvedList"/>
    <dgm:cxn modelId="{EE717B50-4719-40B4-8E64-A407F5CD8A4E}" srcId="{A4381E38-3464-4C4F-8771-408689EF535C}" destId="{27D24F9A-2FCC-4C11-9E26-B1D2D212FD53}" srcOrd="3" destOrd="0" parTransId="{97EEA1E0-AC85-4B2B-B3A6-39B0ECF32350}" sibTransId="{DF1F3075-57F3-46E7-9070-614F98FA6D96}"/>
    <dgm:cxn modelId="{20801B5C-CF72-4DC0-A538-F382F1C83819}" type="presOf" srcId="{0820ECCD-767C-4DEC-A30C-4195D9A9186F}" destId="{7112234C-0672-4E8B-9714-A0DD983DE2B4}" srcOrd="0" destOrd="0" presId="urn:microsoft.com/office/officeart/2008/layout/VerticalCurvedList"/>
    <dgm:cxn modelId="{167D7E6F-9CA7-44E6-BFB6-4A57E95F5735}" srcId="{A4381E38-3464-4C4F-8771-408689EF535C}" destId="{8FD469EA-4CC9-4026-9A7B-8F7A6B2C08CF}" srcOrd="0" destOrd="0" parTransId="{CEEE5ECD-EB73-4B4A-9CC5-3DE1BC9638AC}" sibTransId="{8FDF4806-B05E-4128-91CB-ED0D5DA74205}"/>
    <dgm:cxn modelId="{97F41091-8E8F-48E4-91DB-3CC3A8380AB3}" type="presOf" srcId="{27D24F9A-2FCC-4C11-9E26-B1D2D212FD53}" destId="{8BD49401-0BC2-4EE3-BD1E-9FA4711F82F6}" srcOrd="0" destOrd="0" presId="urn:microsoft.com/office/officeart/2008/layout/VerticalCurvedList"/>
    <dgm:cxn modelId="{DC7B1F9E-6710-47EE-AE09-2AEC0417EC55}" type="presOf" srcId="{A4381E38-3464-4C4F-8771-408689EF535C}" destId="{948139B9-8E17-4E97-B044-BAE3D7631E06}" srcOrd="0" destOrd="0" presId="urn:microsoft.com/office/officeart/2008/layout/VerticalCurvedList"/>
    <dgm:cxn modelId="{15F10EA0-9061-4A83-9BD6-1D04444430D9}" srcId="{A4381E38-3464-4C4F-8771-408689EF535C}" destId="{0820ECCD-767C-4DEC-A30C-4195D9A9186F}" srcOrd="1" destOrd="0" parTransId="{45F635C8-4020-49AC-A4B2-468D57165919}" sibTransId="{D4840890-8304-4121-9224-A2864C83A282}"/>
    <dgm:cxn modelId="{934B03F3-1EF4-4250-ADAF-32580BC03FF6}" type="presOf" srcId="{8FD469EA-4CC9-4026-9A7B-8F7A6B2C08CF}" destId="{EC38314A-41B8-458B-BEE1-F5BF06A24FA1}" srcOrd="0" destOrd="0" presId="urn:microsoft.com/office/officeart/2008/layout/VerticalCurvedList"/>
    <dgm:cxn modelId="{20BD0FF3-C7F6-4769-9F99-80E5D579D317}" srcId="{A4381E38-3464-4C4F-8771-408689EF535C}" destId="{B56F7CEE-402B-4AC0-925A-CE4DAFC412A8}" srcOrd="2" destOrd="0" parTransId="{C42709A6-26E0-4446-97EA-2EC49C3C8E02}" sibTransId="{4FCD8D84-7E1C-403B-BEA2-BF182C62697D}"/>
    <dgm:cxn modelId="{92786F85-9156-4C04-8CFB-3488E1D03CA9}" type="presParOf" srcId="{948139B9-8E17-4E97-B044-BAE3D7631E06}" destId="{7E93848E-28E4-4934-8424-A0FA9AA4D74F}" srcOrd="0" destOrd="0" presId="urn:microsoft.com/office/officeart/2008/layout/VerticalCurvedList"/>
    <dgm:cxn modelId="{08181D84-7373-455B-9F6C-C4C312845E21}" type="presParOf" srcId="{7E93848E-28E4-4934-8424-A0FA9AA4D74F}" destId="{BCDE8869-5B2A-4CC1-8255-3C70E4B940BF}" srcOrd="0" destOrd="0" presId="urn:microsoft.com/office/officeart/2008/layout/VerticalCurvedList"/>
    <dgm:cxn modelId="{EB519C7B-5163-4F24-8275-E41B0218024E}" type="presParOf" srcId="{BCDE8869-5B2A-4CC1-8255-3C70E4B940BF}" destId="{17E6D993-DA1A-4CFA-94E6-A636AFDF3846}" srcOrd="0" destOrd="0" presId="urn:microsoft.com/office/officeart/2008/layout/VerticalCurvedList"/>
    <dgm:cxn modelId="{053161FF-C3F7-4EA9-BDDB-54744898227D}" type="presParOf" srcId="{BCDE8869-5B2A-4CC1-8255-3C70E4B940BF}" destId="{971C76C3-11F6-40C6-94EB-1B351D5FC9E1}" srcOrd="1" destOrd="0" presId="urn:microsoft.com/office/officeart/2008/layout/VerticalCurvedList"/>
    <dgm:cxn modelId="{42844EC0-D983-4299-8951-5271178700F4}" type="presParOf" srcId="{BCDE8869-5B2A-4CC1-8255-3C70E4B940BF}" destId="{7AE71A44-EEEF-4137-9C95-FCF3B227D855}" srcOrd="2" destOrd="0" presId="urn:microsoft.com/office/officeart/2008/layout/VerticalCurvedList"/>
    <dgm:cxn modelId="{AC19A7F1-EE28-438E-B18D-F0AA3D5C744B}" type="presParOf" srcId="{BCDE8869-5B2A-4CC1-8255-3C70E4B940BF}" destId="{A2C0DB70-1D4F-4044-BC51-D63AA63F1820}" srcOrd="3" destOrd="0" presId="urn:microsoft.com/office/officeart/2008/layout/VerticalCurvedList"/>
    <dgm:cxn modelId="{8F585FDF-9491-4762-8BF5-3E24C6FE1C26}" type="presParOf" srcId="{7E93848E-28E4-4934-8424-A0FA9AA4D74F}" destId="{EC38314A-41B8-458B-BEE1-F5BF06A24FA1}" srcOrd="1" destOrd="0" presId="urn:microsoft.com/office/officeart/2008/layout/VerticalCurvedList"/>
    <dgm:cxn modelId="{4D14A24B-D114-476B-AF7F-EE821E4ECC17}" type="presParOf" srcId="{7E93848E-28E4-4934-8424-A0FA9AA4D74F}" destId="{3516FDBC-0962-4A41-A5E0-56C50B03D5FD}" srcOrd="2" destOrd="0" presId="urn:microsoft.com/office/officeart/2008/layout/VerticalCurvedList"/>
    <dgm:cxn modelId="{F091E4C3-42F0-4019-A155-25E8580D4E9C}" type="presParOf" srcId="{3516FDBC-0962-4A41-A5E0-56C50B03D5FD}" destId="{8A8C98F1-702B-49B8-B0C6-63C66E15D557}" srcOrd="0" destOrd="0" presId="urn:microsoft.com/office/officeart/2008/layout/VerticalCurvedList"/>
    <dgm:cxn modelId="{78AF0C7C-4C4F-4277-929F-0F84D11E71D8}" type="presParOf" srcId="{7E93848E-28E4-4934-8424-A0FA9AA4D74F}" destId="{7112234C-0672-4E8B-9714-A0DD983DE2B4}" srcOrd="3" destOrd="0" presId="urn:microsoft.com/office/officeart/2008/layout/VerticalCurvedList"/>
    <dgm:cxn modelId="{599593D1-6228-4E7B-A4FE-EFBBAACA560B}" type="presParOf" srcId="{7E93848E-28E4-4934-8424-A0FA9AA4D74F}" destId="{FA781916-44C1-4152-ADAA-B8DDD4CCF0CB}" srcOrd="4" destOrd="0" presId="urn:microsoft.com/office/officeart/2008/layout/VerticalCurvedList"/>
    <dgm:cxn modelId="{5871518E-4895-4E01-BD59-5A575A31F23D}" type="presParOf" srcId="{FA781916-44C1-4152-ADAA-B8DDD4CCF0CB}" destId="{56D811AB-6C05-44AB-A7E9-01EA3F52F61D}" srcOrd="0" destOrd="0" presId="urn:microsoft.com/office/officeart/2008/layout/VerticalCurvedList"/>
    <dgm:cxn modelId="{BD98F8E9-BD3C-4816-AAE4-459CC6D9617E}" type="presParOf" srcId="{7E93848E-28E4-4934-8424-A0FA9AA4D74F}" destId="{D748B51B-2BBF-454F-9876-336CFD664737}" srcOrd="5" destOrd="0" presId="urn:microsoft.com/office/officeart/2008/layout/VerticalCurvedList"/>
    <dgm:cxn modelId="{152D1287-A5B9-45A6-9AAE-AE27A57D1199}" type="presParOf" srcId="{7E93848E-28E4-4934-8424-A0FA9AA4D74F}" destId="{7166F230-0B1C-4966-8D83-AEB66530C895}" srcOrd="6" destOrd="0" presId="urn:microsoft.com/office/officeart/2008/layout/VerticalCurvedList"/>
    <dgm:cxn modelId="{6B0642E8-3036-4B2B-B073-26BF8AE11AE1}" type="presParOf" srcId="{7166F230-0B1C-4966-8D83-AEB66530C895}" destId="{5729A6A1-42BE-4B4A-945F-E5A623C0F65B}" srcOrd="0" destOrd="0" presId="urn:microsoft.com/office/officeart/2008/layout/VerticalCurvedList"/>
    <dgm:cxn modelId="{95E1A88F-AC51-489A-90A5-5B9C88ECDB16}" type="presParOf" srcId="{7E93848E-28E4-4934-8424-A0FA9AA4D74F}" destId="{8BD49401-0BC2-4EE3-BD1E-9FA4711F82F6}" srcOrd="7" destOrd="0" presId="urn:microsoft.com/office/officeart/2008/layout/VerticalCurvedList"/>
    <dgm:cxn modelId="{8A698C02-146A-45BA-A551-C4473F96AC61}" type="presParOf" srcId="{7E93848E-28E4-4934-8424-A0FA9AA4D74F}" destId="{AB4582AD-83BD-40A2-AE01-5A3EEEA57E1B}" srcOrd="8" destOrd="0" presId="urn:microsoft.com/office/officeart/2008/layout/VerticalCurvedList"/>
    <dgm:cxn modelId="{DAF13CE0-1BB7-4F07-9506-50EA742A779F}" type="presParOf" srcId="{AB4582AD-83BD-40A2-AE01-5A3EEEA57E1B}" destId="{91C4CC5E-0F52-4258-9F63-0481DA21A20A}" srcOrd="0" destOrd="0" presId="urn:microsoft.com/office/officeart/2008/layout/VerticalCurvedList"/>
    <dgm:cxn modelId="{7B3B598A-3A43-4E60-9BEC-BB5077020441}" type="presParOf" srcId="{7E93848E-28E4-4934-8424-A0FA9AA4D74F}" destId="{EFC38CD9-D049-4BA2-A9AF-6BA68B59937E}" srcOrd="9" destOrd="0" presId="urn:microsoft.com/office/officeart/2008/layout/VerticalCurvedList"/>
    <dgm:cxn modelId="{99D649DF-7D9B-4D83-9235-39775C6DF41B}" type="presParOf" srcId="{7E93848E-28E4-4934-8424-A0FA9AA4D74F}" destId="{5F1C9B9F-E11F-490A-A6C6-B7AAA7D5602C}" srcOrd="10" destOrd="0" presId="urn:microsoft.com/office/officeart/2008/layout/VerticalCurvedList"/>
    <dgm:cxn modelId="{A78C792A-3273-4B69-8B83-E86F63265ECC}" type="presParOf" srcId="{5F1C9B9F-E11F-490A-A6C6-B7AAA7D5602C}" destId="{027C9C27-AB2B-4CF6-B9BE-1743B4661E9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381E38-3464-4C4F-8771-408689EF53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FD469EA-4CC9-4026-9A7B-8F7A6B2C08CF}">
      <dgm:prSet phldrT="[Tes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2000" b="1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rPr>
            <a:t>Interessa tutto il territorio nazionale</a:t>
          </a:r>
          <a:r>
            <a:rPr lang="it-IT" sz="2000" b="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rPr>
            <a:t>. Anche se il Sud evidenzia bassi livelli di resilienza ai disastri, le regioni del Nord non sono immuni agli impatti dei cambiamenti climatici e si devono preparare</a:t>
          </a:r>
        </a:p>
      </dgm:t>
    </dgm:pt>
    <dgm:pt modelId="{CEEE5ECD-EB73-4B4A-9CC5-3DE1BC9638AC}" type="parTrans" cxnId="{167D7E6F-9CA7-44E6-BFB6-4A57E95F5735}">
      <dgm:prSet/>
      <dgm:spPr/>
      <dgm:t>
        <a:bodyPr/>
        <a:lstStyle/>
        <a:p>
          <a:endParaRPr lang="it-IT"/>
        </a:p>
      </dgm:t>
    </dgm:pt>
    <dgm:pt modelId="{8FDF4806-B05E-4128-91CB-ED0D5DA74205}" type="sibTrans" cxnId="{167D7E6F-9CA7-44E6-BFB6-4A57E95F5735}">
      <dgm:prSet/>
      <dgm:spPr/>
      <dgm:t>
        <a:bodyPr/>
        <a:lstStyle/>
        <a:p>
          <a:endParaRPr lang="it-IT"/>
        </a:p>
      </dgm:t>
    </dgm:pt>
    <dgm:pt modelId="{0820ECCD-767C-4DEC-A30C-4195D9A9186F}">
      <dgm:prSet phldrT="[Tes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Numeri già in crescita. </a:t>
          </a:r>
          <a:r>
            <a:rPr lang="it-IT" sz="20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Per gli eventi estremi, la probabilità del rischio è aumentata del 9% negli ultimi vent’anni</a:t>
          </a:r>
        </a:p>
      </dgm:t>
    </dgm:pt>
    <dgm:pt modelId="{45F635C8-4020-49AC-A4B2-468D57165919}" type="parTrans" cxnId="{15F10EA0-9061-4A83-9BD6-1D04444430D9}">
      <dgm:prSet/>
      <dgm:spPr/>
      <dgm:t>
        <a:bodyPr/>
        <a:lstStyle/>
        <a:p>
          <a:endParaRPr lang="it-IT"/>
        </a:p>
      </dgm:t>
    </dgm:pt>
    <dgm:pt modelId="{D4840890-8304-4121-9224-A2864C83A282}" type="sibTrans" cxnId="{15F10EA0-9061-4A83-9BD6-1D04444430D9}">
      <dgm:prSet/>
      <dgm:spPr/>
      <dgm:t>
        <a:bodyPr/>
        <a:lstStyle/>
        <a:p>
          <a:endParaRPr lang="it-IT"/>
        </a:p>
      </dgm:t>
    </dgm:pt>
    <dgm:pt modelId="{B56F7CEE-402B-4AC0-925A-CE4DAFC412A8}">
      <dgm:prSet phldrT="[Tes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Locale, regionale, nazionale. </a:t>
          </a:r>
          <a:r>
            <a:rPr lang="it-IT" sz="20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Gli indici compositi vanno applicati a diverse scale di governance per portare a politiche di adattamento ottimali.</a:t>
          </a:r>
        </a:p>
      </dgm:t>
    </dgm:pt>
    <dgm:pt modelId="{C42709A6-26E0-4446-97EA-2EC49C3C8E02}" type="parTrans" cxnId="{20BD0FF3-C7F6-4769-9F99-80E5D579D317}">
      <dgm:prSet/>
      <dgm:spPr/>
      <dgm:t>
        <a:bodyPr/>
        <a:lstStyle/>
        <a:p>
          <a:endParaRPr lang="it-IT"/>
        </a:p>
      </dgm:t>
    </dgm:pt>
    <dgm:pt modelId="{4FCD8D84-7E1C-403B-BEA2-BF182C62697D}" type="sibTrans" cxnId="{20BD0FF3-C7F6-4769-9F99-80E5D579D317}">
      <dgm:prSet/>
      <dgm:spPr/>
      <dgm:t>
        <a:bodyPr/>
        <a:lstStyle/>
        <a:p>
          <a:endParaRPr lang="it-IT"/>
        </a:p>
      </dgm:t>
    </dgm:pt>
    <dgm:pt modelId="{27D24F9A-2FCC-4C11-9E26-B1D2D212FD53}">
      <dgm:prSet custT="1"/>
      <dgm:spPr>
        <a:solidFill>
          <a:srgbClr val="348EA6"/>
        </a:solidFill>
      </dgm:spPr>
      <dgm:t>
        <a:bodyPr/>
        <a:lstStyle/>
        <a:p>
          <a:pPr marL="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20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Ricerca avanzata per risultati più raffinati</a:t>
          </a:r>
          <a:endParaRPr lang="it-IT" sz="20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97EEA1E0-AC85-4B2B-B3A6-39B0ECF32350}" type="parTrans" cxnId="{EE717B50-4719-40B4-8E64-A407F5CD8A4E}">
      <dgm:prSet/>
      <dgm:spPr/>
      <dgm:t>
        <a:bodyPr/>
        <a:lstStyle/>
        <a:p>
          <a:endParaRPr lang="it-IT"/>
        </a:p>
      </dgm:t>
    </dgm:pt>
    <dgm:pt modelId="{DF1F3075-57F3-46E7-9070-614F98FA6D96}" type="sibTrans" cxnId="{EE717B50-4719-40B4-8E64-A407F5CD8A4E}">
      <dgm:prSet/>
      <dgm:spPr/>
      <dgm:t>
        <a:bodyPr/>
        <a:lstStyle/>
        <a:p>
          <a:endParaRPr lang="it-IT"/>
        </a:p>
      </dgm:t>
    </dgm:pt>
    <dgm:pt modelId="{948139B9-8E17-4E97-B044-BAE3D7631E06}" type="pres">
      <dgm:prSet presAssocID="{A4381E38-3464-4C4F-8771-408689EF535C}" presName="Name0" presStyleCnt="0">
        <dgm:presLayoutVars>
          <dgm:chMax val="7"/>
          <dgm:chPref val="7"/>
          <dgm:dir/>
        </dgm:presLayoutVars>
      </dgm:prSet>
      <dgm:spPr/>
    </dgm:pt>
    <dgm:pt modelId="{7E93848E-28E4-4934-8424-A0FA9AA4D74F}" type="pres">
      <dgm:prSet presAssocID="{A4381E38-3464-4C4F-8771-408689EF535C}" presName="Name1" presStyleCnt="0"/>
      <dgm:spPr/>
    </dgm:pt>
    <dgm:pt modelId="{BCDE8869-5B2A-4CC1-8255-3C70E4B940BF}" type="pres">
      <dgm:prSet presAssocID="{A4381E38-3464-4C4F-8771-408689EF535C}" presName="cycle" presStyleCnt="0"/>
      <dgm:spPr/>
    </dgm:pt>
    <dgm:pt modelId="{17E6D993-DA1A-4CFA-94E6-A636AFDF3846}" type="pres">
      <dgm:prSet presAssocID="{A4381E38-3464-4C4F-8771-408689EF535C}" presName="srcNode" presStyleLbl="node1" presStyleIdx="0" presStyleCnt="4"/>
      <dgm:spPr/>
    </dgm:pt>
    <dgm:pt modelId="{971C76C3-11F6-40C6-94EB-1B351D5FC9E1}" type="pres">
      <dgm:prSet presAssocID="{A4381E38-3464-4C4F-8771-408689EF535C}" presName="conn" presStyleLbl="parChTrans1D2" presStyleIdx="0" presStyleCnt="1"/>
      <dgm:spPr/>
    </dgm:pt>
    <dgm:pt modelId="{7AE71A44-EEEF-4137-9C95-FCF3B227D855}" type="pres">
      <dgm:prSet presAssocID="{A4381E38-3464-4C4F-8771-408689EF535C}" presName="extraNode" presStyleLbl="node1" presStyleIdx="0" presStyleCnt="4"/>
      <dgm:spPr/>
    </dgm:pt>
    <dgm:pt modelId="{A2C0DB70-1D4F-4044-BC51-D63AA63F1820}" type="pres">
      <dgm:prSet presAssocID="{A4381E38-3464-4C4F-8771-408689EF535C}" presName="dstNode" presStyleLbl="node1" presStyleIdx="0" presStyleCnt="4"/>
      <dgm:spPr/>
    </dgm:pt>
    <dgm:pt modelId="{EC38314A-41B8-458B-BEE1-F5BF06A24FA1}" type="pres">
      <dgm:prSet presAssocID="{8FD469EA-4CC9-4026-9A7B-8F7A6B2C08CF}" presName="text_1" presStyleLbl="node1" presStyleIdx="0" presStyleCnt="4" custScaleY="154334" custLinFactNeighborY="14446">
        <dgm:presLayoutVars>
          <dgm:bulletEnabled val="1"/>
        </dgm:presLayoutVars>
      </dgm:prSet>
      <dgm:spPr/>
    </dgm:pt>
    <dgm:pt modelId="{3516FDBC-0962-4A41-A5E0-56C50B03D5FD}" type="pres">
      <dgm:prSet presAssocID="{8FD469EA-4CC9-4026-9A7B-8F7A6B2C08CF}" presName="accent_1" presStyleCnt="0"/>
      <dgm:spPr/>
    </dgm:pt>
    <dgm:pt modelId="{8A8C98F1-702B-49B8-B0C6-63C66E15D557}" type="pres">
      <dgm:prSet presAssocID="{8FD469EA-4CC9-4026-9A7B-8F7A6B2C08CF}" presName="accentRepeatNode" presStyleLbl="solidFgAcc1" presStyleIdx="0" presStyleCnt="4" custLinFactNeighborY="5037"/>
      <dgm:spPr/>
    </dgm:pt>
    <dgm:pt modelId="{7112234C-0672-4E8B-9714-A0DD983DE2B4}" type="pres">
      <dgm:prSet presAssocID="{0820ECCD-767C-4DEC-A30C-4195D9A9186F}" presName="text_2" presStyleLbl="node1" presStyleIdx="1" presStyleCnt="4" custScaleY="154334">
        <dgm:presLayoutVars>
          <dgm:bulletEnabled val="1"/>
        </dgm:presLayoutVars>
      </dgm:prSet>
      <dgm:spPr/>
    </dgm:pt>
    <dgm:pt modelId="{FA781916-44C1-4152-ADAA-B8DDD4CCF0CB}" type="pres">
      <dgm:prSet presAssocID="{0820ECCD-767C-4DEC-A30C-4195D9A9186F}" presName="accent_2" presStyleCnt="0"/>
      <dgm:spPr/>
    </dgm:pt>
    <dgm:pt modelId="{56D811AB-6C05-44AB-A7E9-01EA3F52F61D}" type="pres">
      <dgm:prSet presAssocID="{0820ECCD-767C-4DEC-A30C-4195D9A9186F}" presName="accentRepeatNode" presStyleLbl="solidFgAcc1" presStyleIdx="1" presStyleCnt="4"/>
      <dgm:spPr/>
    </dgm:pt>
    <dgm:pt modelId="{D748B51B-2BBF-454F-9876-336CFD664737}" type="pres">
      <dgm:prSet presAssocID="{B56F7CEE-402B-4AC0-925A-CE4DAFC412A8}" presName="text_3" presStyleLbl="node1" presStyleIdx="2" presStyleCnt="4" custScaleY="154334">
        <dgm:presLayoutVars>
          <dgm:bulletEnabled val="1"/>
        </dgm:presLayoutVars>
      </dgm:prSet>
      <dgm:spPr/>
    </dgm:pt>
    <dgm:pt modelId="{7166F230-0B1C-4966-8D83-AEB66530C895}" type="pres">
      <dgm:prSet presAssocID="{B56F7CEE-402B-4AC0-925A-CE4DAFC412A8}" presName="accent_3" presStyleCnt="0"/>
      <dgm:spPr/>
    </dgm:pt>
    <dgm:pt modelId="{5729A6A1-42BE-4B4A-945F-E5A623C0F65B}" type="pres">
      <dgm:prSet presAssocID="{B56F7CEE-402B-4AC0-925A-CE4DAFC412A8}" presName="accentRepeatNode" presStyleLbl="solidFgAcc1" presStyleIdx="2" presStyleCnt="4"/>
      <dgm:spPr/>
    </dgm:pt>
    <dgm:pt modelId="{8BD49401-0BC2-4EE3-BD1E-9FA4711F82F6}" type="pres">
      <dgm:prSet presAssocID="{27D24F9A-2FCC-4C11-9E26-B1D2D212FD53}" presName="text_4" presStyleLbl="node1" presStyleIdx="3" presStyleCnt="4" custScaleY="154334" custLinFactNeighborX="201" custLinFactNeighborY="-589">
        <dgm:presLayoutVars>
          <dgm:bulletEnabled val="1"/>
        </dgm:presLayoutVars>
      </dgm:prSet>
      <dgm:spPr/>
    </dgm:pt>
    <dgm:pt modelId="{AB4582AD-83BD-40A2-AE01-5A3EEEA57E1B}" type="pres">
      <dgm:prSet presAssocID="{27D24F9A-2FCC-4C11-9E26-B1D2D212FD53}" presName="accent_4" presStyleCnt="0"/>
      <dgm:spPr/>
    </dgm:pt>
    <dgm:pt modelId="{91C4CC5E-0F52-4258-9F63-0481DA21A20A}" type="pres">
      <dgm:prSet presAssocID="{27D24F9A-2FCC-4C11-9E26-B1D2D212FD53}" presName="accentRepeatNode" presStyleLbl="solidFgAcc1" presStyleIdx="3" presStyleCnt="4"/>
      <dgm:spPr/>
    </dgm:pt>
  </dgm:ptLst>
  <dgm:cxnLst>
    <dgm:cxn modelId="{8CC53A1F-99F6-4469-B799-FCB69F17B026}" type="presOf" srcId="{8FDF4806-B05E-4128-91CB-ED0D5DA74205}" destId="{971C76C3-11F6-40C6-94EB-1B351D5FC9E1}" srcOrd="0" destOrd="0" presId="urn:microsoft.com/office/officeart/2008/layout/VerticalCurvedList"/>
    <dgm:cxn modelId="{7442D141-2F50-4AB0-A451-895F2B3D45C7}" type="presOf" srcId="{B56F7CEE-402B-4AC0-925A-CE4DAFC412A8}" destId="{D748B51B-2BBF-454F-9876-336CFD664737}" srcOrd="0" destOrd="0" presId="urn:microsoft.com/office/officeart/2008/layout/VerticalCurvedList"/>
    <dgm:cxn modelId="{EE717B50-4719-40B4-8E64-A407F5CD8A4E}" srcId="{A4381E38-3464-4C4F-8771-408689EF535C}" destId="{27D24F9A-2FCC-4C11-9E26-B1D2D212FD53}" srcOrd="3" destOrd="0" parTransId="{97EEA1E0-AC85-4B2B-B3A6-39B0ECF32350}" sibTransId="{DF1F3075-57F3-46E7-9070-614F98FA6D96}"/>
    <dgm:cxn modelId="{20801B5C-CF72-4DC0-A538-F382F1C83819}" type="presOf" srcId="{0820ECCD-767C-4DEC-A30C-4195D9A9186F}" destId="{7112234C-0672-4E8B-9714-A0DD983DE2B4}" srcOrd="0" destOrd="0" presId="urn:microsoft.com/office/officeart/2008/layout/VerticalCurvedList"/>
    <dgm:cxn modelId="{167D7E6F-9CA7-44E6-BFB6-4A57E95F5735}" srcId="{A4381E38-3464-4C4F-8771-408689EF535C}" destId="{8FD469EA-4CC9-4026-9A7B-8F7A6B2C08CF}" srcOrd="0" destOrd="0" parTransId="{CEEE5ECD-EB73-4B4A-9CC5-3DE1BC9638AC}" sibTransId="{8FDF4806-B05E-4128-91CB-ED0D5DA74205}"/>
    <dgm:cxn modelId="{97F41091-8E8F-48E4-91DB-3CC3A8380AB3}" type="presOf" srcId="{27D24F9A-2FCC-4C11-9E26-B1D2D212FD53}" destId="{8BD49401-0BC2-4EE3-BD1E-9FA4711F82F6}" srcOrd="0" destOrd="0" presId="urn:microsoft.com/office/officeart/2008/layout/VerticalCurvedList"/>
    <dgm:cxn modelId="{DC7B1F9E-6710-47EE-AE09-2AEC0417EC55}" type="presOf" srcId="{A4381E38-3464-4C4F-8771-408689EF535C}" destId="{948139B9-8E17-4E97-B044-BAE3D7631E06}" srcOrd="0" destOrd="0" presId="urn:microsoft.com/office/officeart/2008/layout/VerticalCurvedList"/>
    <dgm:cxn modelId="{15F10EA0-9061-4A83-9BD6-1D04444430D9}" srcId="{A4381E38-3464-4C4F-8771-408689EF535C}" destId="{0820ECCD-767C-4DEC-A30C-4195D9A9186F}" srcOrd="1" destOrd="0" parTransId="{45F635C8-4020-49AC-A4B2-468D57165919}" sibTransId="{D4840890-8304-4121-9224-A2864C83A282}"/>
    <dgm:cxn modelId="{934B03F3-1EF4-4250-ADAF-32580BC03FF6}" type="presOf" srcId="{8FD469EA-4CC9-4026-9A7B-8F7A6B2C08CF}" destId="{EC38314A-41B8-458B-BEE1-F5BF06A24FA1}" srcOrd="0" destOrd="0" presId="urn:microsoft.com/office/officeart/2008/layout/VerticalCurvedList"/>
    <dgm:cxn modelId="{20BD0FF3-C7F6-4769-9F99-80E5D579D317}" srcId="{A4381E38-3464-4C4F-8771-408689EF535C}" destId="{B56F7CEE-402B-4AC0-925A-CE4DAFC412A8}" srcOrd="2" destOrd="0" parTransId="{C42709A6-26E0-4446-97EA-2EC49C3C8E02}" sibTransId="{4FCD8D84-7E1C-403B-BEA2-BF182C62697D}"/>
    <dgm:cxn modelId="{92786F85-9156-4C04-8CFB-3488E1D03CA9}" type="presParOf" srcId="{948139B9-8E17-4E97-B044-BAE3D7631E06}" destId="{7E93848E-28E4-4934-8424-A0FA9AA4D74F}" srcOrd="0" destOrd="0" presId="urn:microsoft.com/office/officeart/2008/layout/VerticalCurvedList"/>
    <dgm:cxn modelId="{08181D84-7373-455B-9F6C-C4C312845E21}" type="presParOf" srcId="{7E93848E-28E4-4934-8424-A0FA9AA4D74F}" destId="{BCDE8869-5B2A-4CC1-8255-3C70E4B940BF}" srcOrd="0" destOrd="0" presId="urn:microsoft.com/office/officeart/2008/layout/VerticalCurvedList"/>
    <dgm:cxn modelId="{EB519C7B-5163-4F24-8275-E41B0218024E}" type="presParOf" srcId="{BCDE8869-5B2A-4CC1-8255-3C70E4B940BF}" destId="{17E6D993-DA1A-4CFA-94E6-A636AFDF3846}" srcOrd="0" destOrd="0" presId="urn:microsoft.com/office/officeart/2008/layout/VerticalCurvedList"/>
    <dgm:cxn modelId="{053161FF-C3F7-4EA9-BDDB-54744898227D}" type="presParOf" srcId="{BCDE8869-5B2A-4CC1-8255-3C70E4B940BF}" destId="{971C76C3-11F6-40C6-94EB-1B351D5FC9E1}" srcOrd="1" destOrd="0" presId="urn:microsoft.com/office/officeart/2008/layout/VerticalCurvedList"/>
    <dgm:cxn modelId="{42844EC0-D983-4299-8951-5271178700F4}" type="presParOf" srcId="{BCDE8869-5B2A-4CC1-8255-3C70E4B940BF}" destId="{7AE71A44-EEEF-4137-9C95-FCF3B227D855}" srcOrd="2" destOrd="0" presId="urn:microsoft.com/office/officeart/2008/layout/VerticalCurvedList"/>
    <dgm:cxn modelId="{AC19A7F1-EE28-438E-B18D-F0AA3D5C744B}" type="presParOf" srcId="{BCDE8869-5B2A-4CC1-8255-3C70E4B940BF}" destId="{A2C0DB70-1D4F-4044-BC51-D63AA63F1820}" srcOrd="3" destOrd="0" presId="urn:microsoft.com/office/officeart/2008/layout/VerticalCurvedList"/>
    <dgm:cxn modelId="{8F585FDF-9491-4762-8BF5-3E24C6FE1C26}" type="presParOf" srcId="{7E93848E-28E4-4934-8424-A0FA9AA4D74F}" destId="{EC38314A-41B8-458B-BEE1-F5BF06A24FA1}" srcOrd="1" destOrd="0" presId="urn:microsoft.com/office/officeart/2008/layout/VerticalCurvedList"/>
    <dgm:cxn modelId="{4D14A24B-D114-476B-AF7F-EE821E4ECC17}" type="presParOf" srcId="{7E93848E-28E4-4934-8424-A0FA9AA4D74F}" destId="{3516FDBC-0962-4A41-A5E0-56C50B03D5FD}" srcOrd="2" destOrd="0" presId="urn:microsoft.com/office/officeart/2008/layout/VerticalCurvedList"/>
    <dgm:cxn modelId="{F091E4C3-42F0-4019-A155-25E8580D4E9C}" type="presParOf" srcId="{3516FDBC-0962-4A41-A5E0-56C50B03D5FD}" destId="{8A8C98F1-702B-49B8-B0C6-63C66E15D557}" srcOrd="0" destOrd="0" presId="urn:microsoft.com/office/officeart/2008/layout/VerticalCurvedList"/>
    <dgm:cxn modelId="{78AF0C7C-4C4F-4277-929F-0F84D11E71D8}" type="presParOf" srcId="{7E93848E-28E4-4934-8424-A0FA9AA4D74F}" destId="{7112234C-0672-4E8B-9714-A0DD983DE2B4}" srcOrd="3" destOrd="0" presId="urn:microsoft.com/office/officeart/2008/layout/VerticalCurvedList"/>
    <dgm:cxn modelId="{599593D1-6228-4E7B-A4FE-EFBBAACA560B}" type="presParOf" srcId="{7E93848E-28E4-4934-8424-A0FA9AA4D74F}" destId="{FA781916-44C1-4152-ADAA-B8DDD4CCF0CB}" srcOrd="4" destOrd="0" presId="urn:microsoft.com/office/officeart/2008/layout/VerticalCurvedList"/>
    <dgm:cxn modelId="{5871518E-4895-4E01-BD59-5A575A31F23D}" type="presParOf" srcId="{FA781916-44C1-4152-ADAA-B8DDD4CCF0CB}" destId="{56D811AB-6C05-44AB-A7E9-01EA3F52F61D}" srcOrd="0" destOrd="0" presId="urn:microsoft.com/office/officeart/2008/layout/VerticalCurvedList"/>
    <dgm:cxn modelId="{BD98F8E9-BD3C-4816-AAE4-459CC6D9617E}" type="presParOf" srcId="{7E93848E-28E4-4934-8424-A0FA9AA4D74F}" destId="{D748B51B-2BBF-454F-9876-336CFD664737}" srcOrd="5" destOrd="0" presId="urn:microsoft.com/office/officeart/2008/layout/VerticalCurvedList"/>
    <dgm:cxn modelId="{152D1287-A5B9-45A6-9AAE-AE27A57D1199}" type="presParOf" srcId="{7E93848E-28E4-4934-8424-A0FA9AA4D74F}" destId="{7166F230-0B1C-4966-8D83-AEB66530C895}" srcOrd="6" destOrd="0" presId="urn:microsoft.com/office/officeart/2008/layout/VerticalCurvedList"/>
    <dgm:cxn modelId="{6B0642E8-3036-4B2B-B073-26BF8AE11AE1}" type="presParOf" srcId="{7166F230-0B1C-4966-8D83-AEB66530C895}" destId="{5729A6A1-42BE-4B4A-945F-E5A623C0F65B}" srcOrd="0" destOrd="0" presId="urn:microsoft.com/office/officeart/2008/layout/VerticalCurvedList"/>
    <dgm:cxn modelId="{95E1A88F-AC51-489A-90A5-5B9C88ECDB16}" type="presParOf" srcId="{7E93848E-28E4-4934-8424-A0FA9AA4D74F}" destId="{8BD49401-0BC2-4EE3-BD1E-9FA4711F82F6}" srcOrd="7" destOrd="0" presId="urn:microsoft.com/office/officeart/2008/layout/VerticalCurvedList"/>
    <dgm:cxn modelId="{8A698C02-146A-45BA-A551-C4473F96AC61}" type="presParOf" srcId="{7E93848E-28E4-4934-8424-A0FA9AA4D74F}" destId="{AB4582AD-83BD-40A2-AE01-5A3EEEA57E1B}" srcOrd="8" destOrd="0" presId="urn:microsoft.com/office/officeart/2008/layout/VerticalCurvedList"/>
    <dgm:cxn modelId="{DAF13CE0-1BB7-4F07-9506-50EA742A779F}" type="presParOf" srcId="{AB4582AD-83BD-40A2-AE01-5A3EEEA57E1B}" destId="{91C4CC5E-0F52-4258-9F63-0481DA21A20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7C369C-1C76-44EA-AE57-C2996DCB912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323907-3522-4813-AB28-63FB21502888}">
      <dgm:prSet custT="1"/>
      <dgm:spPr/>
      <dgm:t>
        <a:bodyPr/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1. Rischio in ambiente urbano</a:t>
          </a:r>
          <a:endParaRPr lang="en-US" sz="2400" b="1" kern="1200" dirty="0">
            <a:solidFill>
              <a:schemeClr val="accent6">
                <a:lumMod val="75000"/>
              </a:scheme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ADA88A58-AE65-410D-9D0D-6E5D5AE2F9AD}" type="parTrans" cxnId="{40873983-AE20-4A77-8B07-78308A98EDEB}">
      <dgm:prSet/>
      <dgm:spPr/>
      <dgm:t>
        <a:bodyPr/>
        <a:lstStyle/>
        <a:p>
          <a:endParaRPr lang="en-US"/>
        </a:p>
      </dgm:t>
    </dgm:pt>
    <dgm:pt modelId="{6C4CC538-3BA9-4C2A-8D95-960AC176590E}" type="sibTrans" cxnId="{40873983-AE20-4A77-8B07-78308A98EDEB}">
      <dgm:prSet/>
      <dgm:spPr/>
      <dgm:t>
        <a:bodyPr/>
        <a:lstStyle/>
        <a:p>
          <a:endParaRPr lang="en-US"/>
        </a:p>
      </dgm:t>
    </dgm:pt>
    <dgm:pt modelId="{90CAFE35-178D-4A70-A1F2-9B6FB023414D}">
      <dgm:prSet custT="1"/>
      <dgm:spPr/>
      <dgm:t>
        <a:bodyPr/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2. Rischio geo-idrologico</a:t>
          </a:r>
          <a:endParaRPr lang="en-US" sz="2400" b="1" kern="1200" dirty="0">
            <a:solidFill>
              <a:schemeClr val="accent5">
                <a:lumMod val="75000"/>
              </a:scheme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94359AC0-DB15-4B61-83FE-3BFFC47B64D1}" type="parTrans" cxnId="{8B534EC5-1131-4CF7-AE12-90446DE8828D}">
      <dgm:prSet/>
      <dgm:spPr/>
      <dgm:t>
        <a:bodyPr/>
        <a:lstStyle/>
        <a:p>
          <a:endParaRPr lang="en-US"/>
        </a:p>
      </dgm:t>
    </dgm:pt>
    <dgm:pt modelId="{06AD93BA-50C5-4A5D-817D-FE85008D3652}" type="sibTrans" cxnId="{8B534EC5-1131-4CF7-AE12-90446DE8828D}">
      <dgm:prSet/>
      <dgm:spPr/>
      <dgm:t>
        <a:bodyPr/>
        <a:lstStyle/>
        <a:p>
          <a:endParaRPr lang="en-US"/>
        </a:p>
      </dgm:t>
    </dgm:pt>
    <dgm:pt modelId="{CCD65ECB-485E-45F4-887B-7A88A654204D}">
      <dgm:prSet custT="1"/>
      <dgm:spPr/>
      <dgm:t>
        <a:bodyPr/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rgbClr val="0070C0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3. Rischio per le risorse idriche</a:t>
          </a:r>
          <a:endParaRPr lang="en-US" sz="2400" b="1" kern="1200" dirty="0">
            <a:solidFill>
              <a:srgbClr val="0070C0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8BBF9A77-BD89-4F95-BFAF-463B82A28FC9}" type="parTrans" cxnId="{79060CB9-98BB-4C2C-A371-6999B28FF7AE}">
      <dgm:prSet/>
      <dgm:spPr/>
      <dgm:t>
        <a:bodyPr/>
        <a:lstStyle/>
        <a:p>
          <a:endParaRPr lang="en-US"/>
        </a:p>
      </dgm:t>
    </dgm:pt>
    <dgm:pt modelId="{4F0E5C02-72E7-4D82-A672-CA1FC58CC14E}" type="sibTrans" cxnId="{79060CB9-98BB-4C2C-A371-6999B28FF7AE}">
      <dgm:prSet/>
      <dgm:spPr/>
      <dgm:t>
        <a:bodyPr/>
        <a:lstStyle/>
        <a:p>
          <a:endParaRPr lang="en-US"/>
        </a:p>
      </dgm:t>
    </dgm:pt>
    <dgm:pt modelId="{0377695D-5B65-4543-8FD8-72182DDE68CB}">
      <dgm:prSet custT="1"/>
      <dgm:spPr/>
      <dgm:t>
        <a:bodyPr/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3">
                  <a:lumMod val="7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4. Rischio in agricoltura </a:t>
          </a:r>
          <a:endParaRPr lang="en-US" sz="2400" b="1" kern="1200" dirty="0">
            <a:solidFill>
              <a:schemeClr val="accent3">
                <a:lumMod val="75000"/>
              </a:scheme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CB6A6FB7-81E1-435F-9948-8CDFB09875C7}" type="parTrans" cxnId="{91351F5A-897A-43BF-8634-C3E54858B9DA}">
      <dgm:prSet/>
      <dgm:spPr/>
      <dgm:t>
        <a:bodyPr/>
        <a:lstStyle/>
        <a:p>
          <a:endParaRPr lang="en-US"/>
        </a:p>
      </dgm:t>
    </dgm:pt>
    <dgm:pt modelId="{A37B3F75-62F7-40FE-9FE0-A4185FBFF3FF}" type="sibTrans" cxnId="{91351F5A-897A-43BF-8634-C3E54858B9DA}">
      <dgm:prSet/>
      <dgm:spPr/>
      <dgm:t>
        <a:bodyPr/>
        <a:lstStyle/>
        <a:p>
          <a:endParaRPr lang="en-US"/>
        </a:p>
      </dgm:t>
    </dgm:pt>
    <dgm:pt modelId="{B6A4704A-96E6-426E-A8F0-181C145B269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400" b="1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rPr>
            <a:t>5. Rischio incendi boschivi</a:t>
          </a:r>
          <a:endParaRPr lang="en-US" sz="2400" dirty="0">
            <a:solidFill>
              <a:schemeClr val="accent2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8C1ECA39-D8FE-44E2-BF9B-C5DEE085AB8D}" type="parTrans" cxnId="{7E405791-C484-48B1-8DF0-0DFC0A5F8C71}">
      <dgm:prSet/>
      <dgm:spPr/>
      <dgm:t>
        <a:bodyPr/>
        <a:lstStyle/>
        <a:p>
          <a:endParaRPr lang="en-US"/>
        </a:p>
      </dgm:t>
    </dgm:pt>
    <dgm:pt modelId="{73C1F784-AA80-4955-ADA4-A12FA49D7F91}" type="sibTrans" cxnId="{7E405791-C484-48B1-8DF0-0DFC0A5F8C71}">
      <dgm:prSet/>
      <dgm:spPr/>
      <dgm:t>
        <a:bodyPr/>
        <a:lstStyle/>
        <a:p>
          <a:endParaRPr lang="en-US"/>
        </a:p>
      </dgm:t>
    </dgm:pt>
    <dgm:pt modelId="{E43B3C29-647C-4A54-9A57-FB163669F466}" type="pres">
      <dgm:prSet presAssocID="{3C7C369C-1C76-44EA-AE57-C2996DCB912A}" presName="root" presStyleCnt="0">
        <dgm:presLayoutVars>
          <dgm:dir/>
          <dgm:resizeHandles val="exact"/>
        </dgm:presLayoutVars>
      </dgm:prSet>
      <dgm:spPr/>
    </dgm:pt>
    <dgm:pt modelId="{E7CEAD11-AECF-41D3-9EB3-A8D558379E0F}" type="pres">
      <dgm:prSet presAssocID="{41323907-3522-4813-AB28-63FB21502888}" presName="compNode" presStyleCnt="0"/>
      <dgm:spPr/>
    </dgm:pt>
    <dgm:pt modelId="{E64C464C-3985-45CB-934A-0912F4846B66}" type="pres">
      <dgm:prSet presAssocID="{41323907-3522-4813-AB28-63FB21502888}" presName="bgRect" presStyleLbl="bgShp" presStyleIdx="0" presStyleCnt="5"/>
      <dgm:spPr/>
    </dgm:pt>
    <dgm:pt modelId="{FFF5B42A-90E1-46A1-8E0F-C72423AC634E}" type="pres">
      <dgm:prSet presAssocID="{41323907-3522-4813-AB28-63FB2150288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tà"/>
        </a:ext>
      </dgm:extLst>
    </dgm:pt>
    <dgm:pt modelId="{085ABE5F-2A8B-4CEF-81A8-ECA82728F69D}" type="pres">
      <dgm:prSet presAssocID="{41323907-3522-4813-AB28-63FB21502888}" presName="spaceRect" presStyleCnt="0"/>
      <dgm:spPr/>
    </dgm:pt>
    <dgm:pt modelId="{68CE72AE-7C56-4E69-8A5E-B209E5FFDA10}" type="pres">
      <dgm:prSet presAssocID="{41323907-3522-4813-AB28-63FB21502888}" presName="parTx" presStyleLbl="revTx" presStyleIdx="0" presStyleCnt="5">
        <dgm:presLayoutVars>
          <dgm:chMax val="0"/>
          <dgm:chPref val="0"/>
        </dgm:presLayoutVars>
      </dgm:prSet>
      <dgm:spPr/>
    </dgm:pt>
    <dgm:pt modelId="{E0C26631-0C5C-44A7-96EE-F3E0064DD5AF}" type="pres">
      <dgm:prSet presAssocID="{6C4CC538-3BA9-4C2A-8D95-960AC176590E}" presName="sibTrans" presStyleCnt="0"/>
      <dgm:spPr/>
    </dgm:pt>
    <dgm:pt modelId="{E7A67234-6B95-4ADC-BEDC-5073C88EADA9}" type="pres">
      <dgm:prSet presAssocID="{90CAFE35-178D-4A70-A1F2-9B6FB023414D}" presName="compNode" presStyleCnt="0"/>
      <dgm:spPr/>
    </dgm:pt>
    <dgm:pt modelId="{840B6A90-58AF-44B0-8088-A33FCC4959AB}" type="pres">
      <dgm:prSet presAssocID="{90CAFE35-178D-4A70-A1F2-9B6FB023414D}" presName="bgRect" presStyleLbl="bgShp" presStyleIdx="1" presStyleCnt="5" custLinFactNeighborX="3872" custLinFactNeighborY="1714"/>
      <dgm:spPr/>
    </dgm:pt>
    <dgm:pt modelId="{A98AA95C-F5CE-492B-8301-E7B8FE0EC52F}" type="pres">
      <dgm:prSet presAssocID="{90CAFE35-178D-4A70-A1F2-9B6FB023414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25937D0D-CD44-433E-A72F-2A33DE431C90}" type="pres">
      <dgm:prSet presAssocID="{90CAFE35-178D-4A70-A1F2-9B6FB023414D}" presName="spaceRect" presStyleCnt="0"/>
      <dgm:spPr/>
    </dgm:pt>
    <dgm:pt modelId="{F57606FE-547D-49FE-9F04-5A62E964D4F6}" type="pres">
      <dgm:prSet presAssocID="{90CAFE35-178D-4A70-A1F2-9B6FB023414D}" presName="parTx" presStyleLbl="revTx" presStyleIdx="1" presStyleCnt="5">
        <dgm:presLayoutVars>
          <dgm:chMax val="0"/>
          <dgm:chPref val="0"/>
        </dgm:presLayoutVars>
      </dgm:prSet>
      <dgm:spPr/>
    </dgm:pt>
    <dgm:pt modelId="{24AF8702-B86A-48D3-B65E-FC5DADC9B487}" type="pres">
      <dgm:prSet presAssocID="{06AD93BA-50C5-4A5D-817D-FE85008D3652}" presName="sibTrans" presStyleCnt="0"/>
      <dgm:spPr/>
    </dgm:pt>
    <dgm:pt modelId="{BBE8FDCE-D6FE-4894-A7E7-F1CDC6023EF6}" type="pres">
      <dgm:prSet presAssocID="{CCD65ECB-485E-45F4-887B-7A88A654204D}" presName="compNode" presStyleCnt="0"/>
      <dgm:spPr/>
    </dgm:pt>
    <dgm:pt modelId="{5386F3C1-25BF-4E32-83C9-6FAF96641E59}" type="pres">
      <dgm:prSet presAssocID="{CCD65ECB-485E-45F4-887B-7A88A654204D}" presName="bgRect" presStyleLbl="bgShp" presStyleIdx="2" presStyleCnt="5" custLinFactNeighborX="33334" custLinFactNeighborY="4521"/>
      <dgm:spPr/>
    </dgm:pt>
    <dgm:pt modelId="{16262EFA-1330-418E-9986-196D6C6CE850}" type="pres">
      <dgm:prSet presAssocID="{CCD65ECB-485E-45F4-887B-7A88A654204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o"/>
        </a:ext>
      </dgm:extLst>
    </dgm:pt>
    <dgm:pt modelId="{AB4F783A-B36B-4BEF-A278-8A8EF5E76EA3}" type="pres">
      <dgm:prSet presAssocID="{CCD65ECB-485E-45F4-887B-7A88A654204D}" presName="spaceRect" presStyleCnt="0"/>
      <dgm:spPr/>
    </dgm:pt>
    <dgm:pt modelId="{66990E4E-1E1C-4A54-8E61-2F97F6C16233}" type="pres">
      <dgm:prSet presAssocID="{CCD65ECB-485E-45F4-887B-7A88A654204D}" presName="parTx" presStyleLbl="revTx" presStyleIdx="2" presStyleCnt="5">
        <dgm:presLayoutVars>
          <dgm:chMax val="0"/>
          <dgm:chPref val="0"/>
        </dgm:presLayoutVars>
      </dgm:prSet>
      <dgm:spPr/>
    </dgm:pt>
    <dgm:pt modelId="{FFC2EEB0-E577-4934-AABA-D22A254ACEA0}" type="pres">
      <dgm:prSet presAssocID="{4F0E5C02-72E7-4D82-A672-CA1FC58CC14E}" presName="sibTrans" presStyleCnt="0"/>
      <dgm:spPr/>
    </dgm:pt>
    <dgm:pt modelId="{5936A634-F496-435B-B74E-03E2874B188E}" type="pres">
      <dgm:prSet presAssocID="{0377695D-5B65-4543-8FD8-72182DDE68CB}" presName="compNode" presStyleCnt="0"/>
      <dgm:spPr/>
    </dgm:pt>
    <dgm:pt modelId="{B5790793-A1E6-4A28-AA1B-BADEDD00B2F7}" type="pres">
      <dgm:prSet presAssocID="{0377695D-5B65-4543-8FD8-72182DDE68CB}" presName="bgRect" presStyleLbl="bgShp" presStyleIdx="3" presStyleCnt="5" custLinFactNeighborX="1748" custLinFactNeighborY="-2688"/>
      <dgm:spPr/>
    </dgm:pt>
    <dgm:pt modelId="{C5327329-1C2A-41BC-854E-D45F63FE48A1}" type="pres">
      <dgm:prSet presAssocID="{0377695D-5B65-4543-8FD8-72182DDE68C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anta"/>
        </a:ext>
      </dgm:extLst>
    </dgm:pt>
    <dgm:pt modelId="{B8F78797-5D98-4052-A644-FE025596D4C9}" type="pres">
      <dgm:prSet presAssocID="{0377695D-5B65-4543-8FD8-72182DDE68CB}" presName="spaceRect" presStyleCnt="0"/>
      <dgm:spPr/>
    </dgm:pt>
    <dgm:pt modelId="{97C3E4B6-0EA9-4BE4-9AD6-AD5099488ED7}" type="pres">
      <dgm:prSet presAssocID="{0377695D-5B65-4543-8FD8-72182DDE68CB}" presName="parTx" presStyleLbl="revTx" presStyleIdx="3" presStyleCnt="5">
        <dgm:presLayoutVars>
          <dgm:chMax val="0"/>
          <dgm:chPref val="0"/>
        </dgm:presLayoutVars>
      </dgm:prSet>
      <dgm:spPr/>
    </dgm:pt>
    <dgm:pt modelId="{E780C895-00E1-4C85-AADA-8FE088CF18AD}" type="pres">
      <dgm:prSet presAssocID="{A37B3F75-62F7-40FE-9FE0-A4185FBFF3FF}" presName="sibTrans" presStyleCnt="0"/>
      <dgm:spPr/>
    </dgm:pt>
    <dgm:pt modelId="{8473597D-E3E7-4C53-BF45-FA4D9ED499CA}" type="pres">
      <dgm:prSet presAssocID="{B6A4704A-96E6-426E-A8F0-181C145B2699}" presName="compNode" presStyleCnt="0"/>
      <dgm:spPr/>
    </dgm:pt>
    <dgm:pt modelId="{FC2119DD-7B23-4F47-A2E3-D9AA65693FCA}" type="pres">
      <dgm:prSet presAssocID="{B6A4704A-96E6-426E-A8F0-181C145B2699}" presName="bgRect" presStyleLbl="bgShp" presStyleIdx="4" presStyleCnt="5"/>
      <dgm:spPr/>
    </dgm:pt>
    <dgm:pt modelId="{C1DB41D6-93BB-4B40-A01F-33934B6DB4B4}" type="pres">
      <dgm:prSet presAssocID="{B6A4704A-96E6-426E-A8F0-181C145B269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lò"/>
        </a:ext>
      </dgm:extLst>
    </dgm:pt>
    <dgm:pt modelId="{4314FF75-0638-4374-B578-DBA96E860D81}" type="pres">
      <dgm:prSet presAssocID="{B6A4704A-96E6-426E-A8F0-181C145B2699}" presName="spaceRect" presStyleCnt="0"/>
      <dgm:spPr/>
    </dgm:pt>
    <dgm:pt modelId="{291A5E34-4972-4D4F-816D-31F354EE224A}" type="pres">
      <dgm:prSet presAssocID="{B6A4704A-96E6-426E-A8F0-181C145B269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308AB0A-65B0-4FAB-9917-402BFC1BFD57}" type="presOf" srcId="{41323907-3522-4813-AB28-63FB21502888}" destId="{68CE72AE-7C56-4E69-8A5E-B209E5FFDA10}" srcOrd="0" destOrd="0" presId="urn:microsoft.com/office/officeart/2018/2/layout/IconVerticalSolidList"/>
    <dgm:cxn modelId="{20196421-FA9A-4E58-AE41-B873C351BC91}" type="presOf" srcId="{0377695D-5B65-4543-8FD8-72182DDE68CB}" destId="{97C3E4B6-0EA9-4BE4-9AD6-AD5099488ED7}" srcOrd="0" destOrd="0" presId="urn:microsoft.com/office/officeart/2018/2/layout/IconVerticalSolidList"/>
    <dgm:cxn modelId="{4102B452-60D5-4425-9BAC-BAECE8758935}" type="presOf" srcId="{B6A4704A-96E6-426E-A8F0-181C145B2699}" destId="{291A5E34-4972-4D4F-816D-31F354EE224A}" srcOrd="0" destOrd="0" presId="urn:microsoft.com/office/officeart/2018/2/layout/IconVerticalSolidList"/>
    <dgm:cxn modelId="{91351F5A-897A-43BF-8634-C3E54858B9DA}" srcId="{3C7C369C-1C76-44EA-AE57-C2996DCB912A}" destId="{0377695D-5B65-4543-8FD8-72182DDE68CB}" srcOrd="3" destOrd="0" parTransId="{CB6A6FB7-81E1-435F-9948-8CDFB09875C7}" sibTransId="{A37B3F75-62F7-40FE-9FE0-A4185FBFF3FF}"/>
    <dgm:cxn modelId="{40873983-AE20-4A77-8B07-78308A98EDEB}" srcId="{3C7C369C-1C76-44EA-AE57-C2996DCB912A}" destId="{41323907-3522-4813-AB28-63FB21502888}" srcOrd="0" destOrd="0" parTransId="{ADA88A58-AE65-410D-9D0D-6E5D5AE2F9AD}" sibTransId="{6C4CC538-3BA9-4C2A-8D95-960AC176590E}"/>
    <dgm:cxn modelId="{7E405791-C484-48B1-8DF0-0DFC0A5F8C71}" srcId="{3C7C369C-1C76-44EA-AE57-C2996DCB912A}" destId="{B6A4704A-96E6-426E-A8F0-181C145B2699}" srcOrd="4" destOrd="0" parTransId="{8C1ECA39-D8FE-44E2-BF9B-C5DEE085AB8D}" sibTransId="{73C1F784-AA80-4955-ADA4-A12FA49D7F91}"/>
    <dgm:cxn modelId="{79060CB9-98BB-4C2C-A371-6999B28FF7AE}" srcId="{3C7C369C-1C76-44EA-AE57-C2996DCB912A}" destId="{CCD65ECB-485E-45F4-887B-7A88A654204D}" srcOrd="2" destOrd="0" parTransId="{8BBF9A77-BD89-4F95-BFAF-463B82A28FC9}" sibTransId="{4F0E5C02-72E7-4D82-A672-CA1FC58CC14E}"/>
    <dgm:cxn modelId="{8B534EC5-1131-4CF7-AE12-90446DE8828D}" srcId="{3C7C369C-1C76-44EA-AE57-C2996DCB912A}" destId="{90CAFE35-178D-4A70-A1F2-9B6FB023414D}" srcOrd="1" destOrd="0" parTransId="{94359AC0-DB15-4B61-83FE-3BFFC47B64D1}" sibTransId="{06AD93BA-50C5-4A5D-817D-FE85008D3652}"/>
    <dgm:cxn modelId="{A06015D1-45DB-440F-8A22-E102EE743F23}" type="presOf" srcId="{3C7C369C-1C76-44EA-AE57-C2996DCB912A}" destId="{E43B3C29-647C-4A54-9A57-FB163669F466}" srcOrd="0" destOrd="0" presId="urn:microsoft.com/office/officeart/2018/2/layout/IconVerticalSolidList"/>
    <dgm:cxn modelId="{DD0B6FD1-4C13-4B41-AC2F-64A71C29E8D4}" type="presOf" srcId="{CCD65ECB-485E-45F4-887B-7A88A654204D}" destId="{66990E4E-1E1C-4A54-8E61-2F97F6C16233}" srcOrd="0" destOrd="0" presId="urn:microsoft.com/office/officeart/2018/2/layout/IconVerticalSolidList"/>
    <dgm:cxn modelId="{A98DBCE0-DCC0-42F6-8B41-8267F84E61B1}" type="presOf" srcId="{90CAFE35-178D-4A70-A1F2-9B6FB023414D}" destId="{F57606FE-547D-49FE-9F04-5A62E964D4F6}" srcOrd="0" destOrd="0" presId="urn:microsoft.com/office/officeart/2018/2/layout/IconVerticalSolidList"/>
    <dgm:cxn modelId="{98B5B480-6C78-430A-BA0D-9704BA7289CE}" type="presParOf" srcId="{E43B3C29-647C-4A54-9A57-FB163669F466}" destId="{E7CEAD11-AECF-41D3-9EB3-A8D558379E0F}" srcOrd="0" destOrd="0" presId="urn:microsoft.com/office/officeart/2018/2/layout/IconVerticalSolidList"/>
    <dgm:cxn modelId="{387BEB33-9E8A-4B5B-9928-0CBD8023B276}" type="presParOf" srcId="{E7CEAD11-AECF-41D3-9EB3-A8D558379E0F}" destId="{E64C464C-3985-45CB-934A-0912F4846B66}" srcOrd="0" destOrd="0" presId="urn:microsoft.com/office/officeart/2018/2/layout/IconVerticalSolidList"/>
    <dgm:cxn modelId="{D50D9BAC-592C-468F-AD19-880EFAB6ECFC}" type="presParOf" srcId="{E7CEAD11-AECF-41D3-9EB3-A8D558379E0F}" destId="{FFF5B42A-90E1-46A1-8E0F-C72423AC634E}" srcOrd="1" destOrd="0" presId="urn:microsoft.com/office/officeart/2018/2/layout/IconVerticalSolidList"/>
    <dgm:cxn modelId="{A597F8ED-EDE3-42C4-883F-4DD6DDDEE118}" type="presParOf" srcId="{E7CEAD11-AECF-41D3-9EB3-A8D558379E0F}" destId="{085ABE5F-2A8B-4CEF-81A8-ECA82728F69D}" srcOrd="2" destOrd="0" presId="urn:microsoft.com/office/officeart/2018/2/layout/IconVerticalSolidList"/>
    <dgm:cxn modelId="{366C8EA3-8EFD-494A-90B6-8555020C5572}" type="presParOf" srcId="{E7CEAD11-AECF-41D3-9EB3-A8D558379E0F}" destId="{68CE72AE-7C56-4E69-8A5E-B209E5FFDA10}" srcOrd="3" destOrd="0" presId="urn:microsoft.com/office/officeart/2018/2/layout/IconVerticalSolidList"/>
    <dgm:cxn modelId="{86710127-7686-4FA5-A26B-6D877FE0CEB8}" type="presParOf" srcId="{E43B3C29-647C-4A54-9A57-FB163669F466}" destId="{E0C26631-0C5C-44A7-96EE-F3E0064DD5AF}" srcOrd="1" destOrd="0" presId="urn:microsoft.com/office/officeart/2018/2/layout/IconVerticalSolidList"/>
    <dgm:cxn modelId="{1EC99146-2EC1-4A80-B988-ABD462D88F1C}" type="presParOf" srcId="{E43B3C29-647C-4A54-9A57-FB163669F466}" destId="{E7A67234-6B95-4ADC-BEDC-5073C88EADA9}" srcOrd="2" destOrd="0" presId="urn:microsoft.com/office/officeart/2018/2/layout/IconVerticalSolidList"/>
    <dgm:cxn modelId="{D9D262A2-8262-4F66-A8E5-6CF5F343F055}" type="presParOf" srcId="{E7A67234-6B95-4ADC-BEDC-5073C88EADA9}" destId="{840B6A90-58AF-44B0-8088-A33FCC4959AB}" srcOrd="0" destOrd="0" presId="urn:microsoft.com/office/officeart/2018/2/layout/IconVerticalSolidList"/>
    <dgm:cxn modelId="{422C75A1-2E66-43BF-9D34-E8A5ED607028}" type="presParOf" srcId="{E7A67234-6B95-4ADC-BEDC-5073C88EADA9}" destId="{A98AA95C-F5CE-492B-8301-E7B8FE0EC52F}" srcOrd="1" destOrd="0" presId="urn:microsoft.com/office/officeart/2018/2/layout/IconVerticalSolidList"/>
    <dgm:cxn modelId="{154CE6C0-4E85-4B7E-8B47-A725FD4548E5}" type="presParOf" srcId="{E7A67234-6B95-4ADC-BEDC-5073C88EADA9}" destId="{25937D0D-CD44-433E-A72F-2A33DE431C90}" srcOrd="2" destOrd="0" presId="urn:microsoft.com/office/officeart/2018/2/layout/IconVerticalSolidList"/>
    <dgm:cxn modelId="{8EDA2CE9-30BD-4ADE-925C-5CFFB8F5A410}" type="presParOf" srcId="{E7A67234-6B95-4ADC-BEDC-5073C88EADA9}" destId="{F57606FE-547D-49FE-9F04-5A62E964D4F6}" srcOrd="3" destOrd="0" presId="urn:microsoft.com/office/officeart/2018/2/layout/IconVerticalSolidList"/>
    <dgm:cxn modelId="{1CDDCEAE-74E9-474A-952C-4875FE87B7FA}" type="presParOf" srcId="{E43B3C29-647C-4A54-9A57-FB163669F466}" destId="{24AF8702-B86A-48D3-B65E-FC5DADC9B487}" srcOrd="3" destOrd="0" presId="urn:microsoft.com/office/officeart/2018/2/layout/IconVerticalSolidList"/>
    <dgm:cxn modelId="{B4B43EA7-8E0C-4D86-93F3-BBDA12C27D05}" type="presParOf" srcId="{E43B3C29-647C-4A54-9A57-FB163669F466}" destId="{BBE8FDCE-D6FE-4894-A7E7-F1CDC6023EF6}" srcOrd="4" destOrd="0" presId="urn:microsoft.com/office/officeart/2018/2/layout/IconVerticalSolidList"/>
    <dgm:cxn modelId="{CF8330A2-AC0B-499B-8F93-8E2722763641}" type="presParOf" srcId="{BBE8FDCE-D6FE-4894-A7E7-F1CDC6023EF6}" destId="{5386F3C1-25BF-4E32-83C9-6FAF96641E59}" srcOrd="0" destOrd="0" presId="urn:microsoft.com/office/officeart/2018/2/layout/IconVerticalSolidList"/>
    <dgm:cxn modelId="{DBDCA367-14AF-4B97-9F60-C68B9FBDA9AC}" type="presParOf" srcId="{BBE8FDCE-D6FE-4894-A7E7-F1CDC6023EF6}" destId="{16262EFA-1330-418E-9986-196D6C6CE850}" srcOrd="1" destOrd="0" presId="urn:microsoft.com/office/officeart/2018/2/layout/IconVerticalSolidList"/>
    <dgm:cxn modelId="{416CBF75-7B26-4BB9-AFDB-EB6FD47A158B}" type="presParOf" srcId="{BBE8FDCE-D6FE-4894-A7E7-F1CDC6023EF6}" destId="{AB4F783A-B36B-4BEF-A278-8A8EF5E76EA3}" srcOrd="2" destOrd="0" presId="urn:microsoft.com/office/officeart/2018/2/layout/IconVerticalSolidList"/>
    <dgm:cxn modelId="{22DA1B1B-3AFA-4B2A-8506-C43377D99748}" type="presParOf" srcId="{BBE8FDCE-D6FE-4894-A7E7-F1CDC6023EF6}" destId="{66990E4E-1E1C-4A54-8E61-2F97F6C16233}" srcOrd="3" destOrd="0" presId="urn:microsoft.com/office/officeart/2018/2/layout/IconVerticalSolidList"/>
    <dgm:cxn modelId="{0EC57094-19A3-4048-A3C1-CC45B79D6060}" type="presParOf" srcId="{E43B3C29-647C-4A54-9A57-FB163669F466}" destId="{FFC2EEB0-E577-4934-AABA-D22A254ACEA0}" srcOrd="5" destOrd="0" presId="urn:microsoft.com/office/officeart/2018/2/layout/IconVerticalSolidList"/>
    <dgm:cxn modelId="{E88CFF32-E99C-48D6-A00F-D4546FD6E4CE}" type="presParOf" srcId="{E43B3C29-647C-4A54-9A57-FB163669F466}" destId="{5936A634-F496-435B-B74E-03E2874B188E}" srcOrd="6" destOrd="0" presId="urn:microsoft.com/office/officeart/2018/2/layout/IconVerticalSolidList"/>
    <dgm:cxn modelId="{0D8E6A0A-5FC7-4FC5-9651-B9D6609FF317}" type="presParOf" srcId="{5936A634-F496-435B-B74E-03E2874B188E}" destId="{B5790793-A1E6-4A28-AA1B-BADEDD00B2F7}" srcOrd="0" destOrd="0" presId="urn:microsoft.com/office/officeart/2018/2/layout/IconVerticalSolidList"/>
    <dgm:cxn modelId="{AA8FDFE8-3360-4554-A201-BE25A060F03A}" type="presParOf" srcId="{5936A634-F496-435B-B74E-03E2874B188E}" destId="{C5327329-1C2A-41BC-854E-D45F63FE48A1}" srcOrd="1" destOrd="0" presId="urn:microsoft.com/office/officeart/2018/2/layout/IconVerticalSolidList"/>
    <dgm:cxn modelId="{B5DCDB10-D864-4322-A060-42BE1C15A2F7}" type="presParOf" srcId="{5936A634-F496-435B-B74E-03E2874B188E}" destId="{B8F78797-5D98-4052-A644-FE025596D4C9}" srcOrd="2" destOrd="0" presId="urn:microsoft.com/office/officeart/2018/2/layout/IconVerticalSolidList"/>
    <dgm:cxn modelId="{AF28A911-79FD-4876-8438-1A31BBA3598C}" type="presParOf" srcId="{5936A634-F496-435B-B74E-03E2874B188E}" destId="{97C3E4B6-0EA9-4BE4-9AD6-AD5099488ED7}" srcOrd="3" destOrd="0" presId="urn:microsoft.com/office/officeart/2018/2/layout/IconVerticalSolidList"/>
    <dgm:cxn modelId="{7818166D-4927-454F-8326-21257D8D66D5}" type="presParOf" srcId="{E43B3C29-647C-4A54-9A57-FB163669F466}" destId="{E780C895-00E1-4C85-AADA-8FE088CF18AD}" srcOrd="7" destOrd="0" presId="urn:microsoft.com/office/officeart/2018/2/layout/IconVerticalSolidList"/>
    <dgm:cxn modelId="{1C833ECF-F2B8-4D72-BE74-8F50243A983D}" type="presParOf" srcId="{E43B3C29-647C-4A54-9A57-FB163669F466}" destId="{8473597D-E3E7-4C53-BF45-FA4D9ED499CA}" srcOrd="8" destOrd="0" presId="urn:microsoft.com/office/officeart/2018/2/layout/IconVerticalSolidList"/>
    <dgm:cxn modelId="{C3202DF9-790F-42F6-A9FD-E1F759BC4041}" type="presParOf" srcId="{8473597D-E3E7-4C53-BF45-FA4D9ED499CA}" destId="{FC2119DD-7B23-4F47-A2E3-D9AA65693FCA}" srcOrd="0" destOrd="0" presId="urn:microsoft.com/office/officeart/2018/2/layout/IconVerticalSolidList"/>
    <dgm:cxn modelId="{9FEB07C2-523A-41AA-99A1-1AAEC6DA7F2D}" type="presParOf" srcId="{8473597D-E3E7-4C53-BF45-FA4D9ED499CA}" destId="{C1DB41D6-93BB-4B40-A01F-33934B6DB4B4}" srcOrd="1" destOrd="0" presId="urn:microsoft.com/office/officeart/2018/2/layout/IconVerticalSolidList"/>
    <dgm:cxn modelId="{AA37915C-11C8-4AAB-A19F-0E51F525D4EE}" type="presParOf" srcId="{8473597D-E3E7-4C53-BF45-FA4D9ED499CA}" destId="{4314FF75-0638-4374-B578-DBA96E860D81}" srcOrd="2" destOrd="0" presId="urn:microsoft.com/office/officeart/2018/2/layout/IconVerticalSolidList"/>
    <dgm:cxn modelId="{F78A5CB2-6A2E-47DB-9FE4-279EEA8C15B5}" type="presParOf" srcId="{8473597D-E3E7-4C53-BF45-FA4D9ED499CA}" destId="{291A5E34-4972-4D4F-816D-31F354EE22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381E38-3464-4C4F-8771-408689EF53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FD469EA-4CC9-4026-9A7B-8F7A6B2C08CF}">
      <dgm:prSet phldrT="[Tes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it-IT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Aumenti di temperatura inferiori ai </a:t>
          </a:r>
          <a:r>
            <a:rPr lang="it-IT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2°C</a:t>
          </a:r>
          <a:r>
            <a:rPr lang="it-IT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implicano perdite di circa lo </a:t>
          </a:r>
          <a:r>
            <a:rPr lang="it-IT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0,5% del PIL </a:t>
          </a:r>
          <a:r>
            <a:rPr lang="it-IT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nazionale, un aumento medio di </a:t>
          </a:r>
          <a:r>
            <a:rPr lang="it-IT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4°C</a:t>
          </a:r>
          <a:r>
            <a:rPr lang="it-IT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perdite di PIL pro capite &gt; al </a:t>
          </a:r>
          <a:r>
            <a:rPr lang="it-IT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2,5% nel 2050 </a:t>
          </a:r>
          <a:r>
            <a:rPr lang="it-IT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e tra </a:t>
          </a:r>
          <a:r>
            <a:rPr lang="it-IT" sz="1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il 7-8% nel 2100</a:t>
          </a:r>
          <a:endParaRPr lang="it-IT" sz="1800" b="0" dirty="0">
            <a:solidFill>
              <a:schemeClr val="tx1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EEE5ECD-EB73-4B4A-9CC5-3DE1BC9638AC}" type="parTrans" cxnId="{167D7E6F-9CA7-44E6-BFB6-4A57E95F5735}">
      <dgm:prSet/>
      <dgm:spPr/>
      <dgm:t>
        <a:bodyPr/>
        <a:lstStyle/>
        <a:p>
          <a:pPr algn="just"/>
          <a:endParaRPr lang="it-IT" sz="1800"/>
        </a:p>
      </dgm:t>
    </dgm:pt>
    <dgm:pt modelId="{8FDF4806-B05E-4128-91CB-ED0D5DA74205}" type="sibTrans" cxnId="{167D7E6F-9CA7-44E6-BFB6-4A57E95F5735}">
      <dgm:prSet/>
      <dgm:spPr/>
      <dgm:t>
        <a:bodyPr/>
        <a:lstStyle/>
        <a:p>
          <a:pPr algn="just"/>
          <a:endParaRPr lang="it-IT" sz="1800"/>
        </a:p>
      </dgm:t>
    </dgm:pt>
    <dgm:pt modelId="{0820ECCD-767C-4DEC-A30C-4195D9A9186F}">
      <dgm:prSet phldrT="[Tes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it-IT" sz="180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Aumenta </a:t>
          </a:r>
          <a:r>
            <a:rPr lang="it-IT" sz="1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la disuguaglianza economica </a:t>
          </a:r>
          <a:r>
            <a:rPr lang="it-IT" sz="180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tra regioni con impatti economici negativi più elevati nelle aree più povere. Nello scenario a elevate emissioni, gli indicatori di "uguaglianza" peggiorano del </a:t>
          </a:r>
          <a:r>
            <a:rPr lang="it-IT" sz="1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16% nel 2050 </a:t>
          </a:r>
          <a:r>
            <a:rPr lang="it-IT" sz="180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e </a:t>
          </a:r>
          <a:r>
            <a:rPr lang="it-IT" sz="1800" b="1" kern="1200" dirty="0">
              <a:solidFill>
                <a:schemeClr val="tx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del 61% nel 2080</a:t>
          </a:r>
          <a:endParaRPr lang="it-IT" sz="1800" b="0" kern="1200" dirty="0">
            <a:solidFill>
              <a:schemeClr val="tx1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gm:t>
    </dgm:pt>
    <dgm:pt modelId="{45F635C8-4020-49AC-A4B2-468D57165919}" type="parTrans" cxnId="{15F10EA0-9061-4A83-9BD6-1D04444430D9}">
      <dgm:prSet/>
      <dgm:spPr/>
      <dgm:t>
        <a:bodyPr/>
        <a:lstStyle/>
        <a:p>
          <a:pPr algn="just"/>
          <a:endParaRPr lang="it-IT" sz="1800"/>
        </a:p>
      </dgm:t>
    </dgm:pt>
    <dgm:pt modelId="{D4840890-8304-4121-9224-A2864C83A282}" type="sibTrans" cxnId="{15F10EA0-9061-4A83-9BD6-1D04444430D9}">
      <dgm:prSet/>
      <dgm:spPr/>
      <dgm:t>
        <a:bodyPr/>
        <a:lstStyle/>
        <a:p>
          <a:pPr algn="just"/>
          <a:endParaRPr lang="it-IT" sz="1800"/>
        </a:p>
      </dgm:t>
    </dgm:pt>
    <dgm:pt modelId="{B56F7CEE-402B-4AC0-925A-CE4DAFC412A8}">
      <dgm:prSet phldrT="[Tes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b="1" kern="1200" dirty="0">
            <a:solidFill>
              <a:srgbClr val="1F497D">
                <a:lumMod val="75000"/>
              </a:srgb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Investimenti.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Rappresentano per l'Italia un'opportunità per investire in uno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sviluppo sostenibile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che il Green Deal europeo riconosce come unico modello di sviluppo per il futuro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.</a:t>
          </a:r>
        </a:p>
      </dgm:t>
    </dgm:pt>
    <dgm:pt modelId="{C42709A6-26E0-4446-97EA-2EC49C3C8E02}" type="parTrans" cxnId="{20BD0FF3-C7F6-4769-9F99-80E5D579D317}">
      <dgm:prSet/>
      <dgm:spPr/>
      <dgm:t>
        <a:bodyPr/>
        <a:lstStyle/>
        <a:p>
          <a:pPr algn="just"/>
          <a:endParaRPr lang="it-IT" sz="1800"/>
        </a:p>
      </dgm:t>
    </dgm:pt>
    <dgm:pt modelId="{4FCD8D84-7E1C-403B-BEA2-BF182C62697D}" type="sibTrans" cxnId="{20BD0FF3-C7F6-4769-9F99-80E5D579D317}">
      <dgm:prSet/>
      <dgm:spPr/>
      <dgm:t>
        <a:bodyPr/>
        <a:lstStyle/>
        <a:p>
          <a:pPr algn="just"/>
          <a:endParaRPr lang="it-IT" sz="1800"/>
        </a:p>
      </dgm:t>
    </dgm:pt>
    <dgm:pt modelId="{27D24F9A-2FCC-4C11-9E26-B1D2D212FD53}">
      <dgm:prSet custT="1"/>
      <dgm:spPr>
        <a:solidFill>
          <a:srgbClr val="64B7CE"/>
        </a:solidFill>
      </dgm:spPr>
      <dgm:t>
        <a:bodyPr/>
        <a:lstStyle/>
        <a:p>
          <a:pPr marL="0" marR="0" lvl="0" indent="0" algn="just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it-IT" sz="1800" b="1" kern="1200" dirty="0">
            <a:solidFill>
              <a:srgbClr val="1F497D">
                <a:lumMod val="75000"/>
              </a:srgb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0" marR="0" lvl="0" indent="0" algn="just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Un’occasione.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Per nuovi modi di fare impresa e nuove modalità di gestione sostenibile del territorio per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imprese ed enti pubblici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, locali e nazionali</a:t>
          </a:r>
          <a:endParaRPr lang="it-IT" sz="1800" b="1" kern="1200" dirty="0">
            <a:solidFill>
              <a:srgbClr val="1F497D">
                <a:lumMod val="75000"/>
              </a:srgb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0" marR="0" lvl="0" indent="0" algn="just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it-IT" sz="18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97EEA1E0-AC85-4B2B-B3A6-39B0ECF32350}" type="parTrans" cxnId="{EE717B50-4719-40B4-8E64-A407F5CD8A4E}">
      <dgm:prSet/>
      <dgm:spPr/>
      <dgm:t>
        <a:bodyPr/>
        <a:lstStyle/>
        <a:p>
          <a:pPr algn="just"/>
          <a:endParaRPr lang="it-IT" sz="1800"/>
        </a:p>
      </dgm:t>
    </dgm:pt>
    <dgm:pt modelId="{DF1F3075-57F3-46E7-9070-614F98FA6D96}" type="sibTrans" cxnId="{EE717B50-4719-40B4-8E64-A407F5CD8A4E}">
      <dgm:prSet/>
      <dgm:spPr/>
      <dgm:t>
        <a:bodyPr/>
        <a:lstStyle/>
        <a:p>
          <a:pPr algn="just"/>
          <a:endParaRPr lang="it-IT" sz="1800"/>
        </a:p>
      </dgm:t>
    </dgm:pt>
    <dgm:pt modelId="{948139B9-8E17-4E97-B044-BAE3D7631E06}" type="pres">
      <dgm:prSet presAssocID="{A4381E38-3464-4C4F-8771-408689EF535C}" presName="Name0" presStyleCnt="0">
        <dgm:presLayoutVars>
          <dgm:chMax val="7"/>
          <dgm:chPref val="7"/>
          <dgm:dir/>
        </dgm:presLayoutVars>
      </dgm:prSet>
      <dgm:spPr/>
    </dgm:pt>
    <dgm:pt modelId="{7E93848E-28E4-4934-8424-A0FA9AA4D74F}" type="pres">
      <dgm:prSet presAssocID="{A4381E38-3464-4C4F-8771-408689EF535C}" presName="Name1" presStyleCnt="0"/>
      <dgm:spPr/>
    </dgm:pt>
    <dgm:pt modelId="{BCDE8869-5B2A-4CC1-8255-3C70E4B940BF}" type="pres">
      <dgm:prSet presAssocID="{A4381E38-3464-4C4F-8771-408689EF535C}" presName="cycle" presStyleCnt="0"/>
      <dgm:spPr/>
    </dgm:pt>
    <dgm:pt modelId="{17E6D993-DA1A-4CFA-94E6-A636AFDF3846}" type="pres">
      <dgm:prSet presAssocID="{A4381E38-3464-4C4F-8771-408689EF535C}" presName="srcNode" presStyleLbl="node1" presStyleIdx="0" presStyleCnt="4"/>
      <dgm:spPr/>
    </dgm:pt>
    <dgm:pt modelId="{971C76C3-11F6-40C6-94EB-1B351D5FC9E1}" type="pres">
      <dgm:prSet presAssocID="{A4381E38-3464-4C4F-8771-408689EF535C}" presName="conn" presStyleLbl="parChTrans1D2" presStyleIdx="0" presStyleCnt="1"/>
      <dgm:spPr/>
    </dgm:pt>
    <dgm:pt modelId="{7AE71A44-EEEF-4137-9C95-FCF3B227D855}" type="pres">
      <dgm:prSet presAssocID="{A4381E38-3464-4C4F-8771-408689EF535C}" presName="extraNode" presStyleLbl="node1" presStyleIdx="0" presStyleCnt="4"/>
      <dgm:spPr/>
    </dgm:pt>
    <dgm:pt modelId="{A2C0DB70-1D4F-4044-BC51-D63AA63F1820}" type="pres">
      <dgm:prSet presAssocID="{A4381E38-3464-4C4F-8771-408689EF535C}" presName="dstNode" presStyleLbl="node1" presStyleIdx="0" presStyleCnt="4"/>
      <dgm:spPr/>
    </dgm:pt>
    <dgm:pt modelId="{EC38314A-41B8-458B-BEE1-F5BF06A24FA1}" type="pres">
      <dgm:prSet presAssocID="{8FD469EA-4CC9-4026-9A7B-8F7A6B2C08CF}" presName="text_1" presStyleLbl="node1" presStyleIdx="0" presStyleCnt="4" custScaleY="154334" custLinFactNeighborY="14446">
        <dgm:presLayoutVars>
          <dgm:bulletEnabled val="1"/>
        </dgm:presLayoutVars>
      </dgm:prSet>
      <dgm:spPr/>
    </dgm:pt>
    <dgm:pt modelId="{3516FDBC-0962-4A41-A5E0-56C50B03D5FD}" type="pres">
      <dgm:prSet presAssocID="{8FD469EA-4CC9-4026-9A7B-8F7A6B2C08CF}" presName="accent_1" presStyleCnt="0"/>
      <dgm:spPr/>
    </dgm:pt>
    <dgm:pt modelId="{8A8C98F1-702B-49B8-B0C6-63C66E15D557}" type="pres">
      <dgm:prSet presAssocID="{8FD469EA-4CC9-4026-9A7B-8F7A6B2C08CF}" presName="accentRepeatNode" presStyleLbl="solidFgAcc1" presStyleIdx="0" presStyleCnt="4" custLinFactNeighborY="5037"/>
      <dgm:spPr/>
    </dgm:pt>
    <dgm:pt modelId="{7112234C-0672-4E8B-9714-A0DD983DE2B4}" type="pres">
      <dgm:prSet presAssocID="{0820ECCD-767C-4DEC-A30C-4195D9A9186F}" presName="text_2" presStyleLbl="node1" presStyleIdx="1" presStyleCnt="4" custScaleY="154334">
        <dgm:presLayoutVars>
          <dgm:bulletEnabled val="1"/>
        </dgm:presLayoutVars>
      </dgm:prSet>
      <dgm:spPr/>
    </dgm:pt>
    <dgm:pt modelId="{FA781916-44C1-4152-ADAA-B8DDD4CCF0CB}" type="pres">
      <dgm:prSet presAssocID="{0820ECCD-767C-4DEC-A30C-4195D9A9186F}" presName="accent_2" presStyleCnt="0"/>
      <dgm:spPr/>
    </dgm:pt>
    <dgm:pt modelId="{56D811AB-6C05-44AB-A7E9-01EA3F52F61D}" type="pres">
      <dgm:prSet presAssocID="{0820ECCD-767C-4DEC-A30C-4195D9A9186F}" presName="accentRepeatNode" presStyleLbl="solidFgAcc1" presStyleIdx="1" presStyleCnt="4"/>
      <dgm:spPr/>
    </dgm:pt>
    <dgm:pt modelId="{D748B51B-2BBF-454F-9876-336CFD664737}" type="pres">
      <dgm:prSet presAssocID="{B56F7CEE-402B-4AC0-925A-CE4DAFC412A8}" presName="text_3" presStyleLbl="node1" presStyleIdx="2" presStyleCnt="4" custScaleY="154334">
        <dgm:presLayoutVars>
          <dgm:bulletEnabled val="1"/>
        </dgm:presLayoutVars>
      </dgm:prSet>
      <dgm:spPr/>
    </dgm:pt>
    <dgm:pt modelId="{7166F230-0B1C-4966-8D83-AEB66530C895}" type="pres">
      <dgm:prSet presAssocID="{B56F7CEE-402B-4AC0-925A-CE4DAFC412A8}" presName="accent_3" presStyleCnt="0"/>
      <dgm:spPr/>
    </dgm:pt>
    <dgm:pt modelId="{5729A6A1-42BE-4B4A-945F-E5A623C0F65B}" type="pres">
      <dgm:prSet presAssocID="{B56F7CEE-402B-4AC0-925A-CE4DAFC412A8}" presName="accentRepeatNode" presStyleLbl="solidFgAcc1" presStyleIdx="2" presStyleCnt="4"/>
      <dgm:spPr/>
    </dgm:pt>
    <dgm:pt modelId="{8BD49401-0BC2-4EE3-BD1E-9FA4711F82F6}" type="pres">
      <dgm:prSet presAssocID="{27D24F9A-2FCC-4C11-9E26-B1D2D212FD53}" presName="text_4" presStyleLbl="node1" presStyleIdx="3" presStyleCnt="4" custScaleY="154334" custLinFactNeighborX="201" custLinFactNeighborY="-589">
        <dgm:presLayoutVars>
          <dgm:bulletEnabled val="1"/>
        </dgm:presLayoutVars>
      </dgm:prSet>
      <dgm:spPr/>
    </dgm:pt>
    <dgm:pt modelId="{AB4582AD-83BD-40A2-AE01-5A3EEEA57E1B}" type="pres">
      <dgm:prSet presAssocID="{27D24F9A-2FCC-4C11-9E26-B1D2D212FD53}" presName="accent_4" presStyleCnt="0"/>
      <dgm:spPr/>
    </dgm:pt>
    <dgm:pt modelId="{91C4CC5E-0F52-4258-9F63-0481DA21A20A}" type="pres">
      <dgm:prSet presAssocID="{27D24F9A-2FCC-4C11-9E26-B1D2D212FD53}" presName="accentRepeatNode" presStyleLbl="solidFgAcc1" presStyleIdx="3" presStyleCnt="4"/>
      <dgm:spPr/>
    </dgm:pt>
  </dgm:ptLst>
  <dgm:cxnLst>
    <dgm:cxn modelId="{8CC53A1F-99F6-4469-B799-FCB69F17B026}" type="presOf" srcId="{8FDF4806-B05E-4128-91CB-ED0D5DA74205}" destId="{971C76C3-11F6-40C6-94EB-1B351D5FC9E1}" srcOrd="0" destOrd="0" presId="urn:microsoft.com/office/officeart/2008/layout/VerticalCurvedList"/>
    <dgm:cxn modelId="{7442D141-2F50-4AB0-A451-895F2B3D45C7}" type="presOf" srcId="{B56F7CEE-402B-4AC0-925A-CE4DAFC412A8}" destId="{D748B51B-2BBF-454F-9876-336CFD664737}" srcOrd="0" destOrd="0" presId="urn:microsoft.com/office/officeart/2008/layout/VerticalCurvedList"/>
    <dgm:cxn modelId="{EE717B50-4719-40B4-8E64-A407F5CD8A4E}" srcId="{A4381E38-3464-4C4F-8771-408689EF535C}" destId="{27D24F9A-2FCC-4C11-9E26-B1D2D212FD53}" srcOrd="3" destOrd="0" parTransId="{97EEA1E0-AC85-4B2B-B3A6-39B0ECF32350}" sibTransId="{DF1F3075-57F3-46E7-9070-614F98FA6D96}"/>
    <dgm:cxn modelId="{20801B5C-CF72-4DC0-A538-F382F1C83819}" type="presOf" srcId="{0820ECCD-767C-4DEC-A30C-4195D9A9186F}" destId="{7112234C-0672-4E8B-9714-A0DD983DE2B4}" srcOrd="0" destOrd="0" presId="urn:microsoft.com/office/officeart/2008/layout/VerticalCurvedList"/>
    <dgm:cxn modelId="{167D7E6F-9CA7-44E6-BFB6-4A57E95F5735}" srcId="{A4381E38-3464-4C4F-8771-408689EF535C}" destId="{8FD469EA-4CC9-4026-9A7B-8F7A6B2C08CF}" srcOrd="0" destOrd="0" parTransId="{CEEE5ECD-EB73-4B4A-9CC5-3DE1BC9638AC}" sibTransId="{8FDF4806-B05E-4128-91CB-ED0D5DA74205}"/>
    <dgm:cxn modelId="{97F41091-8E8F-48E4-91DB-3CC3A8380AB3}" type="presOf" srcId="{27D24F9A-2FCC-4C11-9E26-B1D2D212FD53}" destId="{8BD49401-0BC2-4EE3-BD1E-9FA4711F82F6}" srcOrd="0" destOrd="0" presId="urn:microsoft.com/office/officeart/2008/layout/VerticalCurvedList"/>
    <dgm:cxn modelId="{DC7B1F9E-6710-47EE-AE09-2AEC0417EC55}" type="presOf" srcId="{A4381E38-3464-4C4F-8771-408689EF535C}" destId="{948139B9-8E17-4E97-B044-BAE3D7631E06}" srcOrd="0" destOrd="0" presId="urn:microsoft.com/office/officeart/2008/layout/VerticalCurvedList"/>
    <dgm:cxn modelId="{15F10EA0-9061-4A83-9BD6-1D04444430D9}" srcId="{A4381E38-3464-4C4F-8771-408689EF535C}" destId="{0820ECCD-767C-4DEC-A30C-4195D9A9186F}" srcOrd="1" destOrd="0" parTransId="{45F635C8-4020-49AC-A4B2-468D57165919}" sibTransId="{D4840890-8304-4121-9224-A2864C83A282}"/>
    <dgm:cxn modelId="{934B03F3-1EF4-4250-ADAF-32580BC03FF6}" type="presOf" srcId="{8FD469EA-4CC9-4026-9A7B-8F7A6B2C08CF}" destId="{EC38314A-41B8-458B-BEE1-F5BF06A24FA1}" srcOrd="0" destOrd="0" presId="urn:microsoft.com/office/officeart/2008/layout/VerticalCurvedList"/>
    <dgm:cxn modelId="{20BD0FF3-C7F6-4769-9F99-80E5D579D317}" srcId="{A4381E38-3464-4C4F-8771-408689EF535C}" destId="{B56F7CEE-402B-4AC0-925A-CE4DAFC412A8}" srcOrd="2" destOrd="0" parTransId="{C42709A6-26E0-4446-97EA-2EC49C3C8E02}" sibTransId="{4FCD8D84-7E1C-403B-BEA2-BF182C62697D}"/>
    <dgm:cxn modelId="{92786F85-9156-4C04-8CFB-3488E1D03CA9}" type="presParOf" srcId="{948139B9-8E17-4E97-B044-BAE3D7631E06}" destId="{7E93848E-28E4-4934-8424-A0FA9AA4D74F}" srcOrd="0" destOrd="0" presId="urn:microsoft.com/office/officeart/2008/layout/VerticalCurvedList"/>
    <dgm:cxn modelId="{08181D84-7373-455B-9F6C-C4C312845E21}" type="presParOf" srcId="{7E93848E-28E4-4934-8424-A0FA9AA4D74F}" destId="{BCDE8869-5B2A-4CC1-8255-3C70E4B940BF}" srcOrd="0" destOrd="0" presId="urn:microsoft.com/office/officeart/2008/layout/VerticalCurvedList"/>
    <dgm:cxn modelId="{EB519C7B-5163-4F24-8275-E41B0218024E}" type="presParOf" srcId="{BCDE8869-5B2A-4CC1-8255-3C70E4B940BF}" destId="{17E6D993-DA1A-4CFA-94E6-A636AFDF3846}" srcOrd="0" destOrd="0" presId="urn:microsoft.com/office/officeart/2008/layout/VerticalCurvedList"/>
    <dgm:cxn modelId="{053161FF-C3F7-4EA9-BDDB-54744898227D}" type="presParOf" srcId="{BCDE8869-5B2A-4CC1-8255-3C70E4B940BF}" destId="{971C76C3-11F6-40C6-94EB-1B351D5FC9E1}" srcOrd="1" destOrd="0" presId="urn:microsoft.com/office/officeart/2008/layout/VerticalCurvedList"/>
    <dgm:cxn modelId="{42844EC0-D983-4299-8951-5271178700F4}" type="presParOf" srcId="{BCDE8869-5B2A-4CC1-8255-3C70E4B940BF}" destId="{7AE71A44-EEEF-4137-9C95-FCF3B227D855}" srcOrd="2" destOrd="0" presId="urn:microsoft.com/office/officeart/2008/layout/VerticalCurvedList"/>
    <dgm:cxn modelId="{AC19A7F1-EE28-438E-B18D-F0AA3D5C744B}" type="presParOf" srcId="{BCDE8869-5B2A-4CC1-8255-3C70E4B940BF}" destId="{A2C0DB70-1D4F-4044-BC51-D63AA63F1820}" srcOrd="3" destOrd="0" presId="urn:microsoft.com/office/officeart/2008/layout/VerticalCurvedList"/>
    <dgm:cxn modelId="{8F585FDF-9491-4762-8BF5-3E24C6FE1C26}" type="presParOf" srcId="{7E93848E-28E4-4934-8424-A0FA9AA4D74F}" destId="{EC38314A-41B8-458B-BEE1-F5BF06A24FA1}" srcOrd="1" destOrd="0" presId="urn:microsoft.com/office/officeart/2008/layout/VerticalCurvedList"/>
    <dgm:cxn modelId="{4D14A24B-D114-476B-AF7F-EE821E4ECC17}" type="presParOf" srcId="{7E93848E-28E4-4934-8424-A0FA9AA4D74F}" destId="{3516FDBC-0962-4A41-A5E0-56C50B03D5FD}" srcOrd="2" destOrd="0" presId="urn:microsoft.com/office/officeart/2008/layout/VerticalCurvedList"/>
    <dgm:cxn modelId="{F091E4C3-42F0-4019-A155-25E8580D4E9C}" type="presParOf" srcId="{3516FDBC-0962-4A41-A5E0-56C50B03D5FD}" destId="{8A8C98F1-702B-49B8-B0C6-63C66E15D557}" srcOrd="0" destOrd="0" presId="urn:microsoft.com/office/officeart/2008/layout/VerticalCurvedList"/>
    <dgm:cxn modelId="{78AF0C7C-4C4F-4277-929F-0F84D11E71D8}" type="presParOf" srcId="{7E93848E-28E4-4934-8424-A0FA9AA4D74F}" destId="{7112234C-0672-4E8B-9714-A0DD983DE2B4}" srcOrd="3" destOrd="0" presId="urn:microsoft.com/office/officeart/2008/layout/VerticalCurvedList"/>
    <dgm:cxn modelId="{599593D1-6228-4E7B-A4FE-EFBBAACA560B}" type="presParOf" srcId="{7E93848E-28E4-4934-8424-A0FA9AA4D74F}" destId="{FA781916-44C1-4152-ADAA-B8DDD4CCF0CB}" srcOrd="4" destOrd="0" presId="urn:microsoft.com/office/officeart/2008/layout/VerticalCurvedList"/>
    <dgm:cxn modelId="{5871518E-4895-4E01-BD59-5A575A31F23D}" type="presParOf" srcId="{FA781916-44C1-4152-ADAA-B8DDD4CCF0CB}" destId="{56D811AB-6C05-44AB-A7E9-01EA3F52F61D}" srcOrd="0" destOrd="0" presId="urn:microsoft.com/office/officeart/2008/layout/VerticalCurvedList"/>
    <dgm:cxn modelId="{BD98F8E9-BD3C-4816-AAE4-459CC6D9617E}" type="presParOf" srcId="{7E93848E-28E4-4934-8424-A0FA9AA4D74F}" destId="{D748B51B-2BBF-454F-9876-336CFD664737}" srcOrd="5" destOrd="0" presId="urn:microsoft.com/office/officeart/2008/layout/VerticalCurvedList"/>
    <dgm:cxn modelId="{152D1287-A5B9-45A6-9AAE-AE27A57D1199}" type="presParOf" srcId="{7E93848E-28E4-4934-8424-A0FA9AA4D74F}" destId="{7166F230-0B1C-4966-8D83-AEB66530C895}" srcOrd="6" destOrd="0" presId="urn:microsoft.com/office/officeart/2008/layout/VerticalCurvedList"/>
    <dgm:cxn modelId="{6B0642E8-3036-4B2B-B073-26BF8AE11AE1}" type="presParOf" srcId="{7166F230-0B1C-4966-8D83-AEB66530C895}" destId="{5729A6A1-42BE-4B4A-945F-E5A623C0F65B}" srcOrd="0" destOrd="0" presId="urn:microsoft.com/office/officeart/2008/layout/VerticalCurvedList"/>
    <dgm:cxn modelId="{95E1A88F-AC51-489A-90A5-5B9C88ECDB16}" type="presParOf" srcId="{7E93848E-28E4-4934-8424-A0FA9AA4D74F}" destId="{8BD49401-0BC2-4EE3-BD1E-9FA4711F82F6}" srcOrd="7" destOrd="0" presId="urn:microsoft.com/office/officeart/2008/layout/VerticalCurvedList"/>
    <dgm:cxn modelId="{8A698C02-146A-45BA-A551-C4473F96AC61}" type="presParOf" srcId="{7E93848E-28E4-4934-8424-A0FA9AA4D74F}" destId="{AB4582AD-83BD-40A2-AE01-5A3EEEA57E1B}" srcOrd="8" destOrd="0" presId="urn:microsoft.com/office/officeart/2008/layout/VerticalCurvedList"/>
    <dgm:cxn modelId="{DAF13CE0-1BB7-4F07-9506-50EA742A779F}" type="presParOf" srcId="{AB4582AD-83BD-40A2-AE01-5A3EEEA57E1B}" destId="{91C4CC5E-0F52-4258-9F63-0481DA21A20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870637-6C55-7F47-8D61-69E1FF6E1245}" type="doc">
      <dgm:prSet loTypeId="urn:microsoft.com/office/officeart/2005/8/layout/StepDownProcess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1AE70F0A-86F0-A04F-BCA6-70E3CA419932}">
      <dgm:prSet phldrT="[Testo]" custT="1"/>
      <dgm:spPr/>
      <dgm:t>
        <a:bodyPr/>
        <a:lstStyle/>
        <a:p>
          <a:r>
            <a:rPr lang="it-IT" sz="1800" b="1" dirty="0">
              <a:solidFill>
                <a:schemeClr val="tx1"/>
              </a:solidFill>
              <a:latin typeface="Helvetica"/>
              <a:cs typeface="Helvetica"/>
            </a:rPr>
            <a:t>Locale</a:t>
          </a:r>
        </a:p>
      </dgm:t>
    </dgm:pt>
    <dgm:pt modelId="{C21B014F-B973-AC47-9FC2-F44B9A974AAB}" type="parTrans" cxnId="{A9A0508A-1E47-FE49-B2E9-6A208637925B}">
      <dgm:prSet/>
      <dgm:spPr/>
      <dgm:t>
        <a:bodyPr/>
        <a:lstStyle/>
        <a:p>
          <a:endParaRPr lang="it-IT"/>
        </a:p>
      </dgm:t>
    </dgm:pt>
    <dgm:pt modelId="{566151BC-8D70-074D-BC87-C2189BE75D2C}" type="sibTrans" cxnId="{A9A0508A-1E47-FE49-B2E9-6A208637925B}">
      <dgm:prSet/>
      <dgm:spPr/>
      <dgm:t>
        <a:bodyPr/>
        <a:lstStyle/>
        <a:p>
          <a:endParaRPr lang="it-IT"/>
        </a:p>
      </dgm:t>
    </dgm:pt>
    <dgm:pt modelId="{B5B6B5D2-14E9-0646-B8CA-12DDFAA4628C}">
      <dgm:prSet phldrT="[Testo]" custT="1"/>
      <dgm:spPr/>
      <dgm:t>
        <a:bodyPr/>
        <a:lstStyle/>
        <a:p>
          <a:pPr algn="just"/>
          <a:r>
            <a:rPr lang="it-IT" sz="1400" b="1" dirty="0">
              <a:latin typeface="Helvetica"/>
              <a:cs typeface="Helvetica"/>
            </a:rPr>
            <a:t>Ambiente urbano</a:t>
          </a:r>
          <a:r>
            <a:rPr lang="it-IT" sz="1400" dirty="0">
              <a:latin typeface="Helvetica"/>
              <a:cs typeface="Helvetica"/>
            </a:rPr>
            <a:t>: Azione di promozione PAESC, Azioni pilota, Attivazione processo di </a:t>
          </a:r>
          <a:r>
            <a:rPr lang="it-IT" sz="1400" i="1" dirty="0" err="1">
              <a:latin typeface="Helvetica"/>
              <a:cs typeface="Helvetica"/>
            </a:rPr>
            <a:t>mainstreaming</a:t>
          </a:r>
          <a:endParaRPr lang="it-IT" sz="1400" i="1" dirty="0">
            <a:latin typeface="Helvetica"/>
            <a:cs typeface="Helvetica"/>
          </a:endParaRPr>
        </a:p>
      </dgm:t>
    </dgm:pt>
    <dgm:pt modelId="{3C40DDEA-2661-474C-9027-35ABE68A3FFE}" type="parTrans" cxnId="{F2A462D3-5106-A84F-875D-671A1C7D3D50}">
      <dgm:prSet/>
      <dgm:spPr/>
      <dgm:t>
        <a:bodyPr/>
        <a:lstStyle/>
        <a:p>
          <a:endParaRPr lang="it-IT"/>
        </a:p>
      </dgm:t>
    </dgm:pt>
    <dgm:pt modelId="{BF7DAA5A-F99F-534F-A42C-8E883F3500EF}" type="sibTrans" cxnId="{F2A462D3-5106-A84F-875D-671A1C7D3D50}">
      <dgm:prSet/>
      <dgm:spPr/>
      <dgm:t>
        <a:bodyPr/>
        <a:lstStyle/>
        <a:p>
          <a:endParaRPr lang="it-IT"/>
        </a:p>
      </dgm:t>
    </dgm:pt>
    <dgm:pt modelId="{CB811CA5-7AA9-E840-BEC3-04E15FB9F577}">
      <dgm:prSet phldrT="[Testo]" custT="1"/>
      <dgm:spPr/>
      <dgm:t>
        <a:bodyPr/>
        <a:lstStyle/>
        <a:p>
          <a:r>
            <a:rPr lang="it-IT" sz="1800" b="1" dirty="0">
              <a:solidFill>
                <a:schemeClr val="tx1"/>
              </a:solidFill>
              <a:latin typeface="Helvetica"/>
              <a:cs typeface="Helvetica"/>
            </a:rPr>
            <a:t>Regionale</a:t>
          </a:r>
        </a:p>
      </dgm:t>
    </dgm:pt>
    <dgm:pt modelId="{4344614C-B51D-334E-A67E-AFD445D315E3}" type="parTrans" cxnId="{6A5D33A0-880B-DA4E-9D0F-C6175F3CDD9A}">
      <dgm:prSet/>
      <dgm:spPr/>
      <dgm:t>
        <a:bodyPr/>
        <a:lstStyle/>
        <a:p>
          <a:endParaRPr lang="it-IT"/>
        </a:p>
      </dgm:t>
    </dgm:pt>
    <dgm:pt modelId="{A4DE79B6-2D96-1B40-ABD9-269C8E94C305}" type="sibTrans" cxnId="{6A5D33A0-880B-DA4E-9D0F-C6175F3CDD9A}">
      <dgm:prSet/>
      <dgm:spPr/>
      <dgm:t>
        <a:bodyPr/>
        <a:lstStyle/>
        <a:p>
          <a:endParaRPr lang="it-IT"/>
        </a:p>
      </dgm:t>
    </dgm:pt>
    <dgm:pt modelId="{C05EF56D-AF51-0C41-8B8C-49B2AA2668D5}">
      <dgm:prSet phldrT="[Testo]" custT="1"/>
      <dgm:spPr/>
      <dgm:t>
        <a:bodyPr/>
        <a:lstStyle/>
        <a:p>
          <a:pPr algn="ctr"/>
          <a:r>
            <a:rPr lang="it-IT" sz="1400" dirty="0">
              <a:latin typeface="Helvetica"/>
              <a:cs typeface="Helvetica"/>
            </a:rPr>
            <a:t>Sviluppo di </a:t>
          </a:r>
          <a:r>
            <a:rPr lang="it-IT" sz="1400" b="1" dirty="0">
              <a:latin typeface="Helvetica"/>
              <a:cs typeface="Helvetica"/>
            </a:rPr>
            <a:t>strategie di adattamento</a:t>
          </a:r>
        </a:p>
      </dgm:t>
    </dgm:pt>
    <dgm:pt modelId="{3F4DBF2D-3EB0-2444-A7CA-EA2BB149681F}" type="parTrans" cxnId="{BC074DED-FD3A-1D43-BAA7-54DE7CAF4006}">
      <dgm:prSet/>
      <dgm:spPr/>
      <dgm:t>
        <a:bodyPr/>
        <a:lstStyle/>
        <a:p>
          <a:endParaRPr lang="it-IT"/>
        </a:p>
      </dgm:t>
    </dgm:pt>
    <dgm:pt modelId="{03F47950-4053-2840-A1EA-CF4ED511D56E}" type="sibTrans" cxnId="{BC074DED-FD3A-1D43-BAA7-54DE7CAF4006}">
      <dgm:prSet/>
      <dgm:spPr/>
      <dgm:t>
        <a:bodyPr/>
        <a:lstStyle/>
        <a:p>
          <a:endParaRPr lang="it-IT"/>
        </a:p>
      </dgm:t>
    </dgm:pt>
    <dgm:pt modelId="{64E94E9D-6121-5B43-8AB2-9BE408B3CF8B}">
      <dgm:prSet phldrT="[Testo]" custT="1"/>
      <dgm:spPr/>
      <dgm:t>
        <a:bodyPr/>
        <a:lstStyle/>
        <a:p>
          <a:r>
            <a:rPr lang="it-IT" sz="1800" b="1" dirty="0">
              <a:solidFill>
                <a:schemeClr val="tx1"/>
              </a:solidFill>
              <a:latin typeface="Helvetica"/>
              <a:cs typeface="Helvetica"/>
            </a:rPr>
            <a:t>Nazionale/Mediterraneo</a:t>
          </a:r>
        </a:p>
      </dgm:t>
    </dgm:pt>
    <dgm:pt modelId="{412D015C-EBB8-7A42-B9EF-225A70AA6376}" type="parTrans" cxnId="{836FB4F8-899B-7944-B3DF-44463B419F0A}">
      <dgm:prSet/>
      <dgm:spPr/>
      <dgm:t>
        <a:bodyPr/>
        <a:lstStyle/>
        <a:p>
          <a:endParaRPr lang="it-IT"/>
        </a:p>
      </dgm:t>
    </dgm:pt>
    <dgm:pt modelId="{BBD91001-E002-0A4F-B0A8-A4F805892B95}" type="sibTrans" cxnId="{836FB4F8-899B-7944-B3DF-44463B419F0A}">
      <dgm:prSet/>
      <dgm:spPr/>
      <dgm:t>
        <a:bodyPr/>
        <a:lstStyle/>
        <a:p>
          <a:endParaRPr lang="it-IT"/>
        </a:p>
      </dgm:t>
    </dgm:pt>
    <dgm:pt modelId="{B569F86F-A4FF-A04C-9D34-E0418EE67624}">
      <dgm:prSet phldrT="[Testo]" custT="1"/>
      <dgm:spPr/>
      <dgm:t>
        <a:bodyPr/>
        <a:lstStyle/>
        <a:p>
          <a:pPr algn="just"/>
          <a:r>
            <a:rPr lang="it-IT" sz="1400" dirty="0">
              <a:latin typeface="Helvetica"/>
              <a:cs typeface="Helvetica"/>
            </a:rPr>
            <a:t>Esempi di </a:t>
          </a:r>
          <a:r>
            <a:rPr lang="it-IT" sz="1400" b="1" dirty="0">
              <a:latin typeface="Helvetica"/>
              <a:cs typeface="Helvetica"/>
            </a:rPr>
            <a:t>Progetti LIFE </a:t>
          </a:r>
          <a:r>
            <a:rPr lang="it-IT" sz="1400" dirty="0">
              <a:latin typeface="Helvetica"/>
              <a:cs typeface="Helvetica"/>
            </a:rPr>
            <a:t>per settore agricolo e forestale</a:t>
          </a:r>
        </a:p>
      </dgm:t>
    </dgm:pt>
    <dgm:pt modelId="{FBAEBD27-5A04-4145-9C76-7E8C1A067F70}" type="parTrans" cxnId="{F03D78B0-88D6-1140-AED2-B15723C4485B}">
      <dgm:prSet/>
      <dgm:spPr/>
      <dgm:t>
        <a:bodyPr/>
        <a:lstStyle/>
        <a:p>
          <a:endParaRPr lang="it-IT"/>
        </a:p>
      </dgm:t>
    </dgm:pt>
    <dgm:pt modelId="{300A592A-99E0-5C44-BB61-C3DB556555D8}" type="sibTrans" cxnId="{F03D78B0-88D6-1140-AED2-B15723C4485B}">
      <dgm:prSet/>
      <dgm:spPr/>
      <dgm:t>
        <a:bodyPr/>
        <a:lstStyle/>
        <a:p>
          <a:endParaRPr lang="it-IT"/>
        </a:p>
      </dgm:t>
    </dgm:pt>
    <dgm:pt modelId="{F11FB543-51E9-A84E-92CD-177EF050A94A}" type="pres">
      <dgm:prSet presAssocID="{49870637-6C55-7F47-8D61-69E1FF6E1245}" presName="rootnode" presStyleCnt="0">
        <dgm:presLayoutVars>
          <dgm:chMax/>
          <dgm:chPref/>
          <dgm:dir/>
          <dgm:animLvl val="lvl"/>
        </dgm:presLayoutVars>
      </dgm:prSet>
      <dgm:spPr/>
    </dgm:pt>
    <dgm:pt modelId="{ECB96949-6ADA-CA48-9ACB-C7124267F111}" type="pres">
      <dgm:prSet presAssocID="{1AE70F0A-86F0-A04F-BCA6-70E3CA419932}" presName="composite" presStyleCnt="0"/>
      <dgm:spPr/>
    </dgm:pt>
    <dgm:pt modelId="{241E0137-81ED-8C42-9ED9-6846F0D95993}" type="pres">
      <dgm:prSet presAssocID="{1AE70F0A-86F0-A04F-BCA6-70E3CA419932}" presName="bentUpArrow1" presStyleLbl="alignImgPlace1" presStyleIdx="0" presStyleCnt="2" custLinFactY="-22752" custLinFactNeighborX="-21637" custLinFactNeighborY="-100000"/>
      <dgm:spPr/>
    </dgm:pt>
    <dgm:pt modelId="{D5985A7B-A72B-E44C-B5C9-590AED0C6E30}" type="pres">
      <dgm:prSet presAssocID="{1AE70F0A-86F0-A04F-BCA6-70E3CA419932}" presName="ParentText" presStyleLbl="node1" presStyleIdx="0" presStyleCnt="3" custScaleX="119452" custScaleY="114476" custLinFactY="-18496" custLinFactNeighborX="-16921" custLinFactNeighborY="-100000">
        <dgm:presLayoutVars>
          <dgm:chMax val="1"/>
          <dgm:chPref val="1"/>
          <dgm:bulletEnabled val="1"/>
        </dgm:presLayoutVars>
      </dgm:prSet>
      <dgm:spPr/>
    </dgm:pt>
    <dgm:pt modelId="{D76A3D6C-0F80-294E-B8F8-F33EFCA56490}" type="pres">
      <dgm:prSet presAssocID="{1AE70F0A-86F0-A04F-BCA6-70E3CA419932}" presName="ChildText" presStyleLbl="revTx" presStyleIdx="0" presStyleCnt="3" custScaleX="559490" custLinFactX="100000" custLinFactY="-22658" custLinFactNeighborX="129709" custLinFactNeighborY="-100000">
        <dgm:presLayoutVars>
          <dgm:chMax val="0"/>
          <dgm:chPref val="0"/>
          <dgm:bulletEnabled val="1"/>
        </dgm:presLayoutVars>
      </dgm:prSet>
      <dgm:spPr/>
    </dgm:pt>
    <dgm:pt modelId="{4279E8B3-1FA7-EC45-A82F-3EBAED0416D7}" type="pres">
      <dgm:prSet presAssocID="{566151BC-8D70-074D-BC87-C2189BE75D2C}" presName="sibTrans" presStyleCnt="0"/>
      <dgm:spPr/>
    </dgm:pt>
    <dgm:pt modelId="{490E55FE-F5B0-764B-8BAC-D0FB857B5B73}" type="pres">
      <dgm:prSet presAssocID="{CB811CA5-7AA9-E840-BEC3-04E15FB9F577}" presName="composite" presStyleCnt="0"/>
      <dgm:spPr/>
    </dgm:pt>
    <dgm:pt modelId="{916396E1-7359-DA4F-82A6-0D367FA58621}" type="pres">
      <dgm:prSet presAssocID="{CB811CA5-7AA9-E840-BEC3-04E15FB9F577}" presName="bentUpArrow1" presStyleLbl="alignImgPlace1" presStyleIdx="1" presStyleCnt="2" custLinFactX="-78058" custLinFactY="-31704" custLinFactNeighborX="-100000" custLinFactNeighborY="-100000"/>
      <dgm:spPr/>
    </dgm:pt>
    <dgm:pt modelId="{A9A7B251-185F-5246-9F7C-E0D247364233}" type="pres">
      <dgm:prSet presAssocID="{CB811CA5-7AA9-E840-BEC3-04E15FB9F577}" presName="ParentText" presStyleLbl="node1" presStyleIdx="1" presStyleCnt="3" custScaleX="165134" custLinFactX="-27701" custLinFactY="-11226" custLinFactNeighborX="-100000" custLinFactNeighborY="-100000">
        <dgm:presLayoutVars>
          <dgm:chMax val="1"/>
          <dgm:chPref val="1"/>
          <dgm:bulletEnabled val="1"/>
        </dgm:presLayoutVars>
      </dgm:prSet>
      <dgm:spPr/>
    </dgm:pt>
    <dgm:pt modelId="{7A9CE2C6-B234-5E47-9AD3-48BADC77BF9F}" type="pres">
      <dgm:prSet presAssocID="{CB811CA5-7AA9-E840-BEC3-04E15FB9F577}" presName="ChildText" presStyleLbl="revTx" presStyleIdx="1" presStyleCnt="3" custScaleX="652237" custLinFactX="58223" custLinFactY="-39574" custLinFactNeighborX="100000" custLinFactNeighborY="-100000">
        <dgm:presLayoutVars>
          <dgm:chMax val="0"/>
          <dgm:chPref val="0"/>
          <dgm:bulletEnabled val="1"/>
        </dgm:presLayoutVars>
      </dgm:prSet>
      <dgm:spPr/>
    </dgm:pt>
    <dgm:pt modelId="{8D2C6695-B148-5A4E-9A26-6BFB8C98FA5E}" type="pres">
      <dgm:prSet presAssocID="{A4DE79B6-2D96-1B40-ABD9-269C8E94C305}" presName="sibTrans" presStyleCnt="0"/>
      <dgm:spPr/>
    </dgm:pt>
    <dgm:pt modelId="{8DE60AEB-76E4-2744-B8F7-969CC10E0F93}" type="pres">
      <dgm:prSet presAssocID="{64E94E9D-6121-5B43-8AB2-9BE408B3CF8B}" presName="composite" presStyleCnt="0"/>
      <dgm:spPr/>
    </dgm:pt>
    <dgm:pt modelId="{EB321D91-99E7-CD42-997E-E1CBB85A755A}" type="pres">
      <dgm:prSet presAssocID="{64E94E9D-6121-5B43-8AB2-9BE408B3CF8B}" presName="ParentText" presStyleLbl="node1" presStyleIdx="2" presStyleCnt="3" custScaleX="205358" custScaleY="127045" custLinFactX="-33747" custLinFactY="-14218" custLinFactNeighborX="-100000" custLinFactNeighborY="-100000">
        <dgm:presLayoutVars>
          <dgm:chMax val="1"/>
          <dgm:chPref val="1"/>
          <dgm:bulletEnabled val="1"/>
        </dgm:presLayoutVars>
      </dgm:prSet>
      <dgm:spPr/>
    </dgm:pt>
    <dgm:pt modelId="{68703D1C-B2E6-F243-85DC-04A8BDE20D3D}" type="pres">
      <dgm:prSet presAssocID="{64E94E9D-6121-5B43-8AB2-9BE408B3CF8B}" presName="FinalChildText" presStyleLbl="revTx" presStyleIdx="2" presStyleCnt="3" custScaleX="312292" custLinFactY="-34629" custLinFactNeighborX="-712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F0467E11-DC86-1E44-8C6B-5D43E6A45F5E}" type="presOf" srcId="{B5B6B5D2-14E9-0646-B8CA-12DDFAA4628C}" destId="{D76A3D6C-0F80-294E-B8F8-F33EFCA56490}" srcOrd="0" destOrd="0" presId="urn:microsoft.com/office/officeart/2005/8/layout/StepDownProcess"/>
    <dgm:cxn modelId="{308C9F22-11B8-D94C-8B49-6CE5AA077BEA}" type="presOf" srcId="{64E94E9D-6121-5B43-8AB2-9BE408B3CF8B}" destId="{EB321D91-99E7-CD42-997E-E1CBB85A755A}" srcOrd="0" destOrd="0" presId="urn:microsoft.com/office/officeart/2005/8/layout/StepDownProcess"/>
    <dgm:cxn modelId="{4A0C8044-12B2-DF4D-8A7D-A5FC9B0E61E5}" type="presOf" srcId="{1AE70F0A-86F0-A04F-BCA6-70E3CA419932}" destId="{D5985A7B-A72B-E44C-B5C9-590AED0C6E30}" srcOrd="0" destOrd="0" presId="urn:microsoft.com/office/officeart/2005/8/layout/StepDownProcess"/>
    <dgm:cxn modelId="{FE291F77-A72D-7643-B5A9-950B81086F77}" type="presOf" srcId="{CB811CA5-7AA9-E840-BEC3-04E15FB9F577}" destId="{A9A7B251-185F-5246-9F7C-E0D247364233}" srcOrd="0" destOrd="0" presId="urn:microsoft.com/office/officeart/2005/8/layout/StepDownProcess"/>
    <dgm:cxn modelId="{A9A0508A-1E47-FE49-B2E9-6A208637925B}" srcId="{49870637-6C55-7F47-8D61-69E1FF6E1245}" destId="{1AE70F0A-86F0-A04F-BCA6-70E3CA419932}" srcOrd="0" destOrd="0" parTransId="{C21B014F-B973-AC47-9FC2-F44B9A974AAB}" sibTransId="{566151BC-8D70-074D-BC87-C2189BE75D2C}"/>
    <dgm:cxn modelId="{6A5D33A0-880B-DA4E-9D0F-C6175F3CDD9A}" srcId="{49870637-6C55-7F47-8D61-69E1FF6E1245}" destId="{CB811CA5-7AA9-E840-BEC3-04E15FB9F577}" srcOrd="1" destOrd="0" parTransId="{4344614C-B51D-334E-A67E-AFD445D315E3}" sibTransId="{A4DE79B6-2D96-1B40-ABD9-269C8E94C305}"/>
    <dgm:cxn modelId="{898689AA-9D5B-C443-856C-50D945230F2B}" type="presOf" srcId="{B569F86F-A4FF-A04C-9D34-E0418EE67624}" destId="{68703D1C-B2E6-F243-85DC-04A8BDE20D3D}" srcOrd="0" destOrd="0" presId="urn:microsoft.com/office/officeart/2005/8/layout/StepDownProcess"/>
    <dgm:cxn modelId="{F03D78B0-88D6-1140-AED2-B15723C4485B}" srcId="{64E94E9D-6121-5B43-8AB2-9BE408B3CF8B}" destId="{B569F86F-A4FF-A04C-9D34-E0418EE67624}" srcOrd="0" destOrd="0" parTransId="{FBAEBD27-5A04-4145-9C76-7E8C1A067F70}" sibTransId="{300A592A-99E0-5C44-BB61-C3DB556555D8}"/>
    <dgm:cxn modelId="{C9B12AC7-6153-804F-A4EF-17B5D748AC2B}" type="presOf" srcId="{C05EF56D-AF51-0C41-8B8C-49B2AA2668D5}" destId="{7A9CE2C6-B234-5E47-9AD3-48BADC77BF9F}" srcOrd="0" destOrd="0" presId="urn:microsoft.com/office/officeart/2005/8/layout/StepDownProcess"/>
    <dgm:cxn modelId="{F2A462D3-5106-A84F-875D-671A1C7D3D50}" srcId="{1AE70F0A-86F0-A04F-BCA6-70E3CA419932}" destId="{B5B6B5D2-14E9-0646-B8CA-12DDFAA4628C}" srcOrd="0" destOrd="0" parTransId="{3C40DDEA-2661-474C-9027-35ABE68A3FFE}" sibTransId="{BF7DAA5A-F99F-534F-A42C-8E883F3500EF}"/>
    <dgm:cxn modelId="{2548FCDA-E333-9445-8163-475ED18C8638}" type="presOf" srcId="{49870637-6C55-7F47-8D61-69E1FF6E1245}" destId="{F11FB543-51E9-A84E-92CD-177EF050A94A}" srcOrd="0" destOrd="0" presId="urn:microsoft.com/office/officeart/2005/8/layout/StepDownProcess"/>
    <dgm:cxn modelId="{BC074DED-FD3A-1D43-BAA7-54DE7CAF4006}" srcId="{CB811CA5-7AA9-E840-BEC3-04E15FB9F577}" destId="{C05EF56D-AF51-0C41-8B8C-49B2AA2668D5}" srcOrd="0" destOrd="0" parTransId="{3F4DBF2D-3EB0-2444-A7CA-EA2BB149681F}" sibTransId="{03F47950-4053-2840-A1EA-CF4ED511D56E}"/>
    <dgm:cxn modelId="{836FB4F8-899B-7944-B3DF-44463B419F0A}" srcId="{49870637-6C55-7F47-8D61-69E1FF6E1245}" destId="{64E94E9D-6121-5B43-8AB2-9BE408B3CF8B}" srcOrd="2" destOrd="0" parTransId="{412D015C-EBB8-7A42-B9EF-225A70AA6376}" sibTransId="{BBD91001-E002-0A4F-B0A8-A4F805892B95}"/>
    <dgm:cxn modelId="{FA4661D8-C593-B149-93D8-33E7F27D69EA}" type="presParOf" srcId="{F11FB543-51E9-A84E-92CD-177EF050A94A}" destId="{ECB96949-6ADA-CA48-9ACB-C7124267F111}" srcOrd="0" destOrd="0" presId="urn:microsoft.com/office/officeart/2005/8/layout/StepDownProcess"/>
    <dgm:cxn modelId="{B7234F42-E5FC-D54C-A98C-912855B8D59F}" type="presParOf" srcId="{ECB96949-6ADA-CA48-9ACB-C7124267F111}" destId="{241E0137-81ED-8C42-9ED9-6846F0D95993}" srcOrd="0" destOrd="0" presId="urn:microsoft.com/office/officeart/2005/8/layout/StepDownProcess"/>
    <dgm:cxn modelId="{91A11D2A-A907-3545-AD94-57E23342A2DE}" type="presParOf" srcId="{ECB96949-6ADA-CA48-9ACB-C7124267F111}" destId="{D5985A7B-A72B-E44C-B5C9-590AED0C6E30}" srcOrd="1" destOrd="0" presId="urn:microsoft.com/office/officeart/2005/8/layout/StepDownProcess"/>
    <dgm:cxn modelId="{67E0ED3F-32A1-F14C-9B85-118E2AAC77A2}" type="presParOf" srcId="{ECB96949-6ADA-CA48-9ACB-C7124267F111}" destId="{D76A3D6C-0F80-294E-B8F8-F33EFCA56490}" srcOrd="2" destOrd="0" presId="urn:microsoft.com/office/officeart/2005/8/layout/StepDownProcess"/>
    <dgm:cxn modelId="{A92D10DB-D502-D941-9A71-98ED977CB092}" type="presParOf" srcId="{F11FB543-51E9-A84E-92CD-177EF050A94A}" destId="{4279E8B3-1FA7-EC45-A82F-3EBAED0416D7}" srcOrd="1" destOrd="0" presId="urn:microsoft.com/office/officeart/2005/8/layout/StepDownProcess"/>
    <dgm:cxn modelId="{D266F456-1A47-C941-AD25-A834BDDB71DD}" type="presParOf" srcId="{F11FB543-51E9-A84E-92CD-177EF050A94A}" destId="{490E55FE-F5B0-764B-8BAC-D0FB857B5B73}" srcOrd="2" destOrd="0" presId="urn:microsoft.com/office/officeart/2005/8/layout/StepDownProcess"/>
    <dgm:cxn modelId="{CDADAD22-3158-E442-BF68-E2F9DE127E6D}" type="presParOf" srcId="{490E55FE-F5B0-764B-8BAC-D0FB857B5B73}" destId="{916396E1-7359-DA4F-82A6-0D367FA58621}" srcOrd="0" destOrd="0" presId="urn:microsoft.com/office/officeart/2005/8/layout/StepDownProcess"/>
    <dgm:cxn modelId="{B480D940-EFB3-5348-BA4E-52B4D391F6EF}" type="presParOf" srcId="{490E55FE-F5B0-764B-8BAC-D0FB857B5B73}" destId="{A9A7B251-185F-5246-9F7C-E0D247364233}" srcOrd="1" destOrd="0" presId="urn:microsoft.com/office/officeart/2005/8/layout/StepDownProcess"/>
    <dgm:cxn modelId="{242ABEAA-4035-444A-BEAF-65D23CE4DB36}" type="presParOf" srcId="{490E55FE-F5B0-764B-8BAC-D0FB857B5B73}" destId="{7A9CE2C6-B234-5E47-9AD3-48BADC77BF9F}" srcOrd="2" destOrd="0" presId="urn:microsoft.com/office/officeart/2005/8/layout/StepDownProcess"/>
    <dgm:cxn modelId="{656867DC-6648-1A49-BFD6-0D28989253B9}" type="presParOf" srcId="{F11FB543-51E9-A84E-92CD-177EF050A94A}" destId="{8D2C6695-B148-5A4E-9A26-6BFB8C98FA5E}" srcOrd="3" destOrd="0" presId="urn:microsoft.com/office/officeart/2005/8/layout/StepDownProcess"/>
    <dgm:cxn modelId="{23BA719B-D24C-8B47-BA15-44C9D9BE3899}" type="presParOf" srcId="{F11FB543-51E9-A84E-92CD-177EF050A94A}" destId="{8DE60AEB-76E4-2744-B8F7-969CC10E0F93}" srcOrd="4" destOrd="0" presId="urn:microsoft.com/office/officeart/2005/8/layout/StepDownProcess"/>
    <dgm:cxn modelId="{AC26E4DE-A87C-5444-99F5-9532AB5BDE25}" type="presParOf" srcId="{8DE60AEB-76E4-2744-B8F7-969CC10E0F93}" destId="{EB321D91-99E7-CD42-997E-E1CBB85A755A}" srcOrd="0" destOrd="0" presId="urn:microsoft.com/office/officeart/2005/8/layout/StepDownProcess"/>
    <dgm:cxn modelId="{7958A96C-6FCC-E74C-A74F-66DF8D9376F4}" type="presParOf" srcId="{8DE60AEB-76E4-2744-B8F7-969CC10E0F93}" destId="{68703D1C-B2E6-F243-85DC-04A8BDE20D3D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D5D9AF5-C6B2-44D2-8C5C-3F74435BBE5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3034ACA-2885-4F37-BD5C-18F97488E14F}">
      <dgm:prSet phldrT="[Testo]"/>
      <dgm:spPr>
        <a:solidFill>
          <a:schemeClr val="bg2">
            <a:lumMod val="75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it-IT" dirty="0"/>
            <a:t>1</a:t>
          </a:r>
        </a:p>
      </dgm:t>
    </dgm:pt>
    <dgm:pt modelId="{F02D6A09-E9C4-44AB-A349-EF611902F2EF}" type="parTrans" cxnId="{3BFB8C04-DAD7-4DB3-B5D2-E09821D990E3}">
      <dgm:prSet/>
      <dgm:spPr/>
      <dgm:t>
        <a:bodyPr/>
        <a:lstStyle/>
        <a:p>
          <a:endParaRPr lang="it-IT"/>
        </a:p>
      </dgm:t>
    </dgm:pt>
    <dgm:pt modelId="{F90A5C82-2A86-4A74-81DA-DD15674CC3BD}" type="sibTrans" cxnId="{3BFB8C04-DAD7-4DB3-B5D2-E09821D990E3}">
      <dgm:prSet/>
      <dgm:spPr/>
      <dgm:t>
        <a:bodyPr/>
        <a:lstStyle/>
        <a:p>
          <a:endParaRPr lang="it-IT"/>
        </a:p>
      </dgm:t>
    </dgm:pt>
    <dgm:pt modelId="{A5031E51-B5B4-4FAC-96E3-49D9C58E38B2}">
      <dgm:prSet phldrT="[Testo]" custT="1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pPr marL="0" indent="0" algn="just">
            <a:buNone/>
          </a:pPr>
          <a:r>
            <a:rPr lang="it-IT" sz="1800" b="1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Il valore aggiunto della ricerca scientifica</a:t>
          </a:r>
          <a:r>
            <a:rPr lang="it-IT" sz="1800" dirty="0">
              <a:latin typeface="Helvetica"/>
              <a:cs typeface="Helvetica"/>
            </a:rPr>
            <a:t>. Essenziale disporre di</a:t>
          </a:r>
          <a:endParaRPr lang="it-IT" sz="1800" dirty="0"/>
        </a:p>
      </dgm:t>
    </dgm:pt>
    <dgm:pt modelId="{B2A4F52E-889C-44DC-86C9-A49F4C680AA8}" type="parTrans" cxnId="{378C1BF9-5E63-4EE8-9F86-F2365C034562}">
      <dgm:prSet/>
      <dgm:spPr/>
      <dgm:t>
        <a:bodyPr/>
        <a:lstStyle/>
        <a:p>
          <a:endParaRPr lang="it-IT"/>
        </a:p>
      </dgm:t>
    </dgm:pt>
    <dgm:pt modelId="{2F64630E-4D55-430D-8170-2C447FBC6C23}" type="sibTrans" cxnId="{378C1BF9-5E63-4EE8-9F86-F2365C034562}">
      <dgm:prSet/>
      <dgm:spPr/>
      <dgm:t>
        <a:bodyPr/>
        <a:lstStyle/>
        <a:p>
          <a:endParaRPr lang="it-IT"/>
        </a:p>
      </dgm:t>
    </dgm:pt>
    <dgm:pt modelId="{F7479E92-6939-4439-9ABD-59E40FE2C5FF}">
      <dgm:prSet phldrT="[Testo]"/>
      <dgm:spPr>
        <a:solidFill>
          <a:schemeClr val="bg2">
            <a:lumMod val="5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it-IT" dirty="0"/>
            <a:t>2</a:t>
          </a:r>
        </a:p>
      </dgm:t>
    </dgm:pt>
    <dgm:pt modelId="{58AF7BD1-58C4-40AE-B835-3BED0C79C495}" type="parTrans" cxnId="{F4962974-DF17-418D-A32D-8E5E0D9FFC0F}">
      <dgm:prSet/>
      <dgm:spPr/>
      <dgm:t>
        <a:bodyPr/>
        <a:lstStyle/>
        <a:p>
          <a:endParaRPr lang="it-IT"/>
        </a:p>
      </dgm:t>
    </dgm:pt>
    <dgm:pt modelId="{32F1CC09-EDE2-410B-B36E-F44DE396953A}" type="sibTrans" cxnId="{F4962974-DF17-418D-A32D-8E5E0D9FFC0F}">
      <dgm:prSet/>
      <dgm:spPr/>
      <dgm:t>
        <a:bodyPr/>
        <a:lstStyle/>
        <a:p>
          <a:endParaRPr lang="it-IT"/>
        </a:p>
      </dgm:t>
    </dgm:pt>
    <dgm:pt modelId="{807F64E0-4732-4466-A62A-CE3F8ED58171}">
      <dgm:prSet phldrT="[Testo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marL="0" indent="0" algn="just">
            <a:buFont typeface="Arial" panose="020B0604020202020204" pitchFamily="34" charset="0"/>
            <a:buNone/>
          </a:pPr>
          <a:endParaRPr lang="it-IT" sz="1200" dirty="0"/>
        </a:p>
      </dgm:t>
    </dgm:pt>
    <dgm:pt modelId="{6D0D6282-5915-42E3-84AE-574FBA7B14EA}" type="parTrans" cxnId="{D7DA1E9A-65B0-4943-B234-FC0B5C0C5E2F}">
      <dgm:prSet/>
      <dgm:spPr/>
      <dgm:t>
        <a:bodyPr/>
        <a:lstStyle/>
        <a:p>
          <a:endParaRPr lang="it-IT"/>
        </a:p>
      </dgm:t>
    </dgm:pt>
    <dgm:pt modelId="{C36B8295-16A8-4911-988F-BCEADED5408C}" type="sibTrans" cxnId="{D7DA1E9A-65B0-4943-B234-FC0B5C0C5E2F}">
      <dgm:prSet/>
      <dgm:spPr/>
      <dgm:t>
        <a:bodyPr/>
        <a:lstStyle/>
        <a:p>
          <a:endParaRPr lang="it-IT"/>
        </a:p>
      </dgm:t>
    </dgm:pt>
    <dgm:pt modelId="{3C27AB99-129B-4FE4-97B1-B6D60FF4615B}">
      <dgm:prSet phldrT="[Testo]"/>
      <dgm:spPr>
        <a:solidFill>
          <a:schemeClr val="bg2">
            <a:lumMod val="25000"/>
          </a:schemeClr>
        </a:solidFill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r>
            <a:rPr lang="it-IT" dirty="0"/>
            <a:t>3</a:t>
          </a:r>
        </a:p>
      </dgm:t>
    </dgm:pt>
    <dgm:pt modelId="{C265669B-D071-4AC9-885E-24A154FCB426}" type="parTrans" cxnId="{58D373CA-F51A-416A-AB02-03C3A3B1C8FC}">
      <dgm:prSet/>
      <dgm:spPr/>
      <dgm:t>
        <a:bodyPr/>
        <a:lstStyle/>
        <a:p>
          <a:endParaRPr lang="it-IT"/>
        </a:p>
      </dgm:t>
    </dgm:pt>
    <dgm:pt modelId="{527C3371-FCDE-41AA-8CD1-A4120429BB9F}" type="sibTrans" cxnId="{58D373CA-F51A-416A-AB02-03C3A3B1C8FC}">
      <dgm:prSet/>
      <dgm:spPr/>
      <dgm:t>
        <a:bodyPr/>
        <a:lstStyle/>
        <a:p>
          <a:endParaRPr lang="it-IT"/>
        </a:p>
      </dgm:t>
    </dgm:pt>
    <dgm:pt modelId="{4D3F44B4-B007-4E57-8628-2FEFE7678A3F}">
      <dgm:prSet phldrT="[Testo]" custT="1"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Ridurre la vulnerabilità territoriale </a:t>
          </a:r>
          <a:r>
            <a:rPr lang="it-IT" sz="1800" dirty="0">
              <a:latin typeface="Helvetica"/>
              <a:cs typeface="Helvetica"/>
            </a:rPr>
            <a:t>significa individuare efficaci </a:t>
          </a:r>
          <a:r>
            <a:rPr lang="it-IT" sz="1800" b="1" dirty="0">
              <a:latin typeface="Helvetica"/>
              <a:cs typeface="Helvetica"/>
            </a:rPr>
            <a:t>soluzioni di adattamento a livello locale </a:t>
          </a:r>
          <a:r>
            <a:rPr lang="it-IT" sz="1800" dirty="0">
              <a:latin typeface="Helvetica"/>
              <a:cs typeface="Helvetica"/>
            </a:rPr>
            <a:t>in virtù della diversità degli impatti, delle caratteristiche del territorio e delle differenti traiettorie di sviluppo locale</a:t>
          </a:r>
        </a:p>
        <a:p>
          <a:pPr lvl="1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it-IT" sz="1300" dirty="0"/>
        </a:p>
      </dgm:t>
    </dgm:pt>
    <dgm:pt modelId="{3E35370F-CD5D-4597-BAC8-21B97EC65F50}" type="parTrans" cxnId="{4BC6B480-8320-4242-A97D-E23526CFE7F7}">
      <dgm:prSet/>
      <dgm:spPr/>
      <dgm:t>
        <a:bodyPr/>
        <a:lstStyle/>
        <a:p>
          <a:endParaRPr lang="it-IT"/>
        </a:p>
      </dgm:t>
    </dgm:pt>
    <dgm:pt modelId="{CD853E6F-A96E-4925-ADF7-EDEF386BC8E2}" type="sibTrans" cxnId="{4BC6B480-8320-4242-A97D-E23526CFE7F7}">
      <dgm:prSet/>
      <dgm:spPr/>
      <dgm:t>
        <a:bodyPr/>
        <a:lstStyle/>
        <a:p>
          <a:endParaRPr lang="it-IT"/>
        </a:p>
      </dgm:t>
    </dgm:pt>
    <dgm:pt modelId="{C298319C-DFEC-40FE-9068-F672347A3326}">
      <dgm:prSet phldrT="[Testo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marL="0" indent="0" algn="just">
            <a:buFont typeface="Arial" panose="020B0604020202020204" pitchFamily="34" charset="0"/>
            <a:buNone/>
          </a:pPr>
          <a:r>
            <a:rPr lang="it-IT" sz="1800" b="1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Più opzioni per conoscere il rischio</a:t>
          </a:r>
          <a:r>
            <a:rPr lang="it-IT" sz="1800" dirty="0">
              <a:latin typeface="Helvetica"/>
              <a:cs typeface="Helvetica"/>
            </a:rPr>
            <a:t>. Disporre di un ampio ventagli di metodologie per ridurre l’incertezza associata agli indici di rischio, ancora più ricerca avanzata per gli </a:t>
          </a:r>
          <a:r>
            <a:rPr lang="it-IT" sz="1800" b="1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indici di estremi climatici</a:t>
          </a:r>
        </a:p>
        <a:p>
          <a:pPr marL="285750" indent="-285750" algn="just">
            <a:buFont typeface="Wingdings" charset="2"/>
            <a:buChar char="ü"/>
          </a:pPr>
          <a:endParaRPr lang="it-IT" sz="1200" dirty="0">
            <a:latin typeface="Helvetica"/>
            <a:cs typeface="Helvetica"/>
          </a:endParaRPr>
        </a:p>
        <a:p>
          <a:endParaRPr lang="it-IT" sz="1200" dirty="0"/>
        </a:p>
      </dgm:t>
    </dgm:pt>
    <dgm:pt modelId="{59FFED9B-7178-47A9-85BA-CF2E319F8181}" type="parTrans" cxnId="{EAA86D5E-0E52-41AD-A7C3-CC784D504A5D}">
      <dgm:prSet/>
      <dgm:spPr/>
      <dgm:t>
        <a:bodyPr/>
        <a:lstStyle/>
        <a:p>
          <a:endParaRPr lang="it-IT"/>
        </a:p>
      </dgm:t>
    </dgm:pt>
    <dgm:pt modelId="{7C9F2647-FEFD-42C2-9140-A7AC912A48A0}" type="sibTrans" cxnId="{EAA86D5E-0E52-41AD-A7C3-CC784D504A5D}">
      <dgm:prSet/>
      <dgm:spPr/>
      <dgm:t>
        <a:bodyPr/>
        <a:lstStyle/>
        <a:p>
          <a:endParaRPr lang="it-IT"/>
        </a:p>
      </dgm:t>
    </dgm:pt>
    <dgm:pt modelId="{887A1801-2D10-48B9-8A67-DDB1B8F11879}">
      <dgm:prSet phldrT="[Testo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it-IT" sz="1200" dirty="0"/>
        </a:p>
      </dgm:t>
    </dgm:pt>
    <dgm:pt modelId="{B949A0F8-9568-4174-9858-7ECA68887A3F}" type="parTrans" cxnId="{AD4A8C60-5C7A-40C5-9C14-0B02D66C2156}">
      <dgm:prSet/>
      <dgm:spPr/>
      <dgm:t>
        <a:bodyPr/>
        <a:lstStyle/>
        <a:p>
          <a:endParaRPr lang="it-IT"/>
        </a:p>
      </dgm:t>
    </dgm:pt>
    <dgm:pt modelId="{26C0A65A-8BF8-4656-89CD-ACD1817BC478}" type="sibTrans" cxnId="{AD4A8C60-5C7A-40C5-9C14-0B02D66C2156}">
      <dgm:prSet/>
      <dgm:spPr/>
      <dgm:t>
        <a:bodyPr/>
        <a:lstStyle/>
        <a:p>
          <a:endParaRPr lang="it-IT"/>
        </a:p>
      </dgm:t>
    </dgm:pt>
    <dgm:pt modelId="{9290656D-27F8-4280-BD23-9FD8094588A7}">
      <dgm:prSet phldrT="[Testo]" custT="1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pPr marL="0" indent="0" algn="just">
            <a:buNone/>
          </a:pPr>
          <a:r>
            <a:rPr lang="it-IT" sz="1800" b="1" dirty="0">
              <a:latin typeface="Helvetica"/>
              <a:cs typeface="Helvetica"/>
            </a:rPr>
            <a:t>strumenti in grado di analizzare i rischi attesi </a:t>
          </a:r>
          <a:r>
            <a:rPr lang="it-IT" sz="1800" b="0" dirty="0">
              <a:latin typeface="Helvetica"/>
              <a:cs typeface="Helvetica"/>
            </a:rPr>
            <a:t>p</a:t>
          </a:r>
          <a:r>
            <a:rPr lang="it-IT" sz="1800" dirty="0">
              <a:latin typeface="Helvetica"/>
              <a:cs typeface="Helvetica"/>
            </a:rPr>
            <a:t>er identificare le opportune misure di adattamento a diverse scale. </a:t>
          </a:r>
          <a:r>
            <a:rPr lang="it-IT" sz="1800" b="1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Modelli ad alta risoluzione</a:t>
          </a:r>
          <a:endParaRPr lang="it-IT" sz="1800" dirty="0">
            <a:solidFill>
              <a:schemeClr val="accent6">
                <a:lumMod val="50000"/>
              </a:schemeClr>
            </a:solidFill>
          </a:endParaRPr>
        </a:p>
      </dgm:t>
    </dgm:pt>
    <dgm:pt modelId="{33E702B3-A5BD-4739-AB5E-7A5C93040053}" type="parTrans" cxnId="{47EC9B85-59B9-4445-A680-8675EE6D9D63}">
      <dgm:prSet/>
      <dgm:spPr/>
      <dgm:t>
        <a:bodyPr/>
        <a:lstStyle/>
        <a:p>
          <a:endParaRPr lang="it-IT"/>
        </a:p>
      </dgm:t>
    </dgm:pt>
    <dgm:pt modelId="{99DB4215-F5B5-40AD-A6D2-5DB36A216019}" type="sibTrans" cxnId="{47EC9B85-59B9-4445-A680-8675EE6D9D63}">
      <dgm:prSet/>
      <dgm:spPr/>
      <dgm:t>
        <a:bodyPr/>
        <a:lstStyle/>
        <a:p>
          <a:endParaRPr lang="it-IT"/>
        </a:p>
      </dgm:t>
    </dgm:pt>
    <dgm:pt modelId="{D018F79A-4E6D-4E0D-A771-C9540A22A912}" type="pres">
      <dgm:prSet presAssocID="{1D5D9AF5-C6B2-44D2-8C5C-3F74435BBE51}" presName="linearFlow" presStyleCnt="0">
        <dgm:presLayoutVars>
          <dgm:dir/>
          <dgm:animLvl val="lvl"/>
          <dgm:resizeHandles val="exact"/>
        </dgm:presLayoutVars>
      </dgm:prSet>
      <dgm:spPr/>
    </dgm:pt>
    <dgm:pt modelId="{E2DC79DC-AA89-40A5-AC9C-9AA2D392F4F1}" type="pres">
      <dgm:prSet presAssocID="{13034ACA-2885-4F37-BD5C-18F97488E14F}" presName="composite" presStyleCnt="0"/>
      <dgm:spPr/>
    </dgm:pt>
    <dgm:pt modelId="{023F10B9-7306-4654-B177-6B8B22E3D1CF}" type="pres">
      <dgm:prSet presAssocID="{13034ACA-2885-4F37-BD5C-18F97488E14F}" presName="parentText" presStyleLbl="alignNode1" presStyleIdx="0" presStyleCnt="3" custLinFactNeighborY="-314">
        <dgm:presLayoutVars>
          <dgm:chMax val="1"/>
          <dgm:bulletEnabled val="1"/>
        </dgm:presLayoutVars>
      </dgm:prSet>
      <dgm:spPr/>
    </dgm:pt>
    <dgm:pt modelId="{7D44AED5-292D-4ECF-8723-991B357A2484}" type="pres">
      <dgm:prSet presAssocID="{13034ACA-2885-4F37-BD5C-18F97488E14F}" presName="descendantText" presStyleLbl="alignAcc1" presStyleIdx="0" presStyleCnt="3" custScaleY="131059" custLinFactNeighborX="0">
        <dgm:presLayoutVars>
          <dgm:bulletEnabled val="1"/>
        </dgm:presLayoutVars>
      </dgm:prSet>
      <dgm:spPr/>
    </dgm:pt>
    <dgm:pt modelId="{2B3B0E42-9711-40E9-ABD5-5EE9F7F93BB8}" type="pres">
      <dgm:prSet presAssocID="{F90A5C82-2A86-4A74-81DA-DD15674CC3BD}" presName="sp" presStyleCnt="0"/>
      <dgm:spPr/>
    </dgm:pt>
    <dgm:pt modelId="{27C638FB-ADBE-406C-935A-700AF80F2731}" type="pres">
      <dgm:prSet presAssocID="{F7479E92-6939-4439-9ABD-59E40FE2C5FF}" presName="composite" presStyleCnt="0"/>
      <dgm:spPr/>
    </dgm:pt>
    <dgm:pt modelId="{1A181FB5-D9DB-473C-BA30-1A4CF5E4C7B6}" type="pres">
      <dgm:prSet presAssocID="{F7479E92-6939-4439-9ABD-59E40FE2C5FF}" presName="parentText" presStyleLbl="alignNode1" presStyleIdx="1" presStyleCnt="3" custLinFactNeighborY="0">
        <dgm:presLayoutVars>
          <dgm:chMax val="1"/>
          <dgm:bulletEnabled val="1"/>
        </dgm:presLayoutVars>
      </dgm:prSet>
      <dgm:spPr/>
    </dgm:pt>
    <dgm:pt modelId="{3E1F82BF-1428-4759-AF17-6ECE64671C4F}" type="pres">
      <dgm:prSet presAssocID="{F7479E92-6939-4439-9ABD-59E40FE2C5FF}" presName="descendantText" presStyleLbl="alignAcc1" presStyleIdx="1" presStyleCnt="3" custScaleY="140926" custLinFactNeighborX="-23" custLinFactNeighborY="-22">
        <dgm:presLayoutVars>
          <dgm:bulletEnabled val="1"/>
        </dgm:presLayoutVars>
      </dgm:prSet>
      <dgm:spPr/>
    </dgm:pt>
    <dgm:pt modelId="{249BB07C-7167-4CF7-9BDE-3FD707A5CD65}" type="pres">
      <dgm:prSet presAssocID="{32F1CC09-EDE2-410B-B36E-F44DE396953A}" presName="sp" presStyleCnt="0"/>
      <dgm:spPr/>
    </dgm:pt>
    <dgm:pt modelId="{F61BCD9F-037B-4C56-92A7-BC314F10A956}" type="pres">
      <dgm:prSet presAssocID="{3C27AB99-129B-4FE4-97B1-B6D60FF4615B}" presName="composite" presStyleCnt="0"/>
      <dgm:spPr/>
    </dgm:pt>
    <dgm:pt modelId="{F276AD11-941F-4054-A38C-2A2975E01853}" type="pres">
      <dgm:prSet presAssocID="{3C27AB99-129B-4FE4-97B1-B6D60FF4615B}" presName="parentText" presStyleLbl="alignNode1" presStyleIdx="2" presStyleCnt="3" custAng="0" custLinFactNeighborY="0">
        <dgm:presLayoutVars>
          <dgm:chMax val="1"/>
          <dgm:bulletEnabled val="1"/>
        </dgm:presLayoutVars>
      </dgm:prSet>
      <dgm:spPr/>
    </dgm:pt>
    <dgm:pt modelId="{F4B20061-1E1B-4B2D-A88C-0C2D10175F14}" type="pres">
      <dgm:prSet presAssocID="{3C27AB99-129B-4FE4-97B1-B6D60FF4615B}" presName="descendantText" presStyleLbl="alignAcc1" presStyleIdx="2" presStyleCnt="3" custScaleY="157821">
        <dgm:presLayoutVars>
          <dgm:bulletEnabled val="1"/>
        </dgm:presLayoutVars>
      </dgm:prSet>
      <dgm:spPr/>
    </dgm:pt>
  </dgm:ptLst>
  <dgm:cxnLst>
    <dgm:cxn modelId="{3BFB8C04-DAD7-4DB3-B5D2-E09821D990E3}" srcId="{1D5D9AF5-C6B2-44D2-8C5C-3F74435BBE51}" destId="{13034ACA-2885-4F37-BD5C-18F97488E14F}" srcOrd="0" destOrd="0" parTransId="{F02D6A09-E9C4-44AB-A349-EF611902F2EF}" sibTransId="{F90A5C82-2A86-4A74-81DA-DD15674CC3BD}"/>
    <dgm:cxn modelId="{501DD82E-EAF9-413C-84FB-272175FE1D5F}" type="presOf" srcId="{F7479E92-6939-4439-9ABD-59E40FE2C5FF}" destId="{1A181FB5-D9DB-473C-BA30-1A4CF5E4C7B6}" srcOrd="0" destOrd="0" presId="urn:microsoft.com/office/officeart/2005/8/layout/chevron2"/>
    <dgm:cxn modelId="{18F6D534-012B-4FE4-8316-06FCD9399E52}" type="presOf" srcId="{C298319C-DFEC-40FE-9068-F672347A3326}" destId="{3E1F82BF-1428-4759-AF17-6ECE64671C4F}" srcOrd="0" destOrd="2" presId="urn:microsoft.com/office/officeart/2005/8/layout/chevron2"/>
    <dgm:cxn modelId="{1A117747-3D73-49B5-B5B3-48504918F3CA}" type="presOf" srcId="{9290656D-27F8-4280-BD23-9FD8094588A7}" destId="{7D44AED5-292D-4ECF-8723-991B357A2484}" srcOrd="0" destOrd="1" presId="urn:microsoft.com/office/officeart/2005/8/layout/chevron2"/>
    <dgm:cxn modelId="{EAA86D5E-0E52-41AD-A7C3-CC784D504A5D}" srcId="{F7479E92-6939-4439-9ABD-59E40FE2C5FF}" destId="{C298319C-DFEC-40FE-9068-F672347A3326}" srcOrd="2" destOrd="0" parTransId="{59FFED9B-7178-47A9-85BA-CF2E319F8181}" sibTransId="{7C9F2647-FEFD-42C2-9140-A7AC912A48A0}"/>
    <dgm:cxn modelId="{AD4A8C60-5C7A-40C5-9C14-0B02D66C2156}" srcId="{F7479E92-6939-4439-9ABD-59E40FE2C5FF}" destId="{887A1801-2D10-48B9-8A67-DDB1B8F11879}" srcOrd="1" destOrd="0" parTransId="{B949A0F8-9568-4174-9858-7ECA68887A3F}" sibTransId="{26C0A65A-8BF8-4656-89CD-ACD1817BC478}"/>
    <dgm:cxn modelId="{589A0C68-4939-4178-A054-6112A30B6924}" type="presOf" srcId="{A5031E51-B5B4-4FAC-96E3-49D9C58E38B2}" destId="{7D44AED5-292D-4ECF-8723-991B357A2484}" srcOrd="0" destOrd="0" presId="urn:microsoft.com/office/officeart/2005/8/layout/chevron2"/>
    <dgm:cxn modelId="{F4962974-DF17-418D-A32D-8E5E0D9FFC0F}" srcId="{1D5D9AF5-C6B2-44D2-8C5C-3F74435BBE51}" destId="{F7479E92-6939-4439-9ABD-59E40FE2C5FF}" srcOrd="1" destOrd="0" parTransId="{58AF7BD1-58C4-40AE-B835-3BED0C79C495}" sibTransId="{32F1CC09-EDE2-410B-B36E-F44DE396953A}"/>
    <dgm:cxn modelId="{4FC48678-D3C3-4F90-9D0A-1B3A1DBC1DD6}" type="presOf" srcId="{13034ACA-2885-4F37-BD5C-18F97488E14F}" destId="{023F10B9-7306-4654-B177-6B8B22E3D1CF}" srcOrd="0" destOrd="0" presId="urn:microsoft.com/office/officeart/2005/8/layout/chevron2"/>
    <dgm:cxn modelId="{6C8E757D-05BA-4577-BC03-CCB8EC2CAA96}" type="presOf" srcId="{3C27AB99-129B-4FE4-97B1-B6D60FF4615B}" destId="{F276AD11-941F-4054-A38C-2A2975E01853}" srcOrd="0" destOrd="0" presId="urn:microsoft.com/office/officeart/2005/8/layout/chevron2"/>
    <dgm:cxn modelId="{4BC6B480-8320-4242-A97D-E23526CFE7F7}" srcId="{3C27AB99-129B-4FE4-97B1-B6D60FF4615B}" destId="{4D3F44B4-B007-4E57-8628-2FEFE7678A3F}" srcOrd="0" destOrd="0" parTransId="{3E35370F-CD5D-4597-BAC8-21B97EC65F50}" sibTransId="{CD853E6F-A96E-4925-ADF7-EDEF386BC8E2}"/>
    <dgm:cxn modelId="{47EC9B85-59B9-4445-A680-8675EE6D9D63}" srcId="{13034ACA-2885-4F37-BD5C-18F97488E14F}" destId="{9290656D-27F8-4280-BD23-9FD8094588A7}" srcOrd="1" destOrd="0" parTransId="{33E702B3-A5BD-4739-AB5E-7A5C93040053}" sibTransId="{99DB4215-F5B5-40AD-A6D2-5DB36A216019}"/>
    <dgm:cxn modelId="{D7DA1E9A-65B0-4943-B234-FC0B5C0C5E2F}" srcId="{F7479E92-6939-4439-9ABD-59E40FE2C5FF}" destId="{807F64E0-4732-4466-A62A-CE3F8ED58171}" srcOrd="0" destOrd="0" parTransId="{6D0D6282-5915-42E3-84AE-574FBA7B14EA}" sibTransId="{C36B8295-16A8-4911-988F-BCEADED5408C}"/>
    <dgm:cxn modelId="{6CD5ABA7-4AAF-4716-B775-6BCC2932AD1F}" type="presOf" srcId="{1D5D9AF5-C6B2-44D2-8C5C-3F74435BBE51}" destId="{D018F79A-4E6D-4E0D-A771-C9540A22A912}" srcOrd="0" destOrd="0" presId="urn:microsoft.com/office/officeart/2005/8/layout/chevron2"/>
    <dgm:cxn modelId="{58D373CA-F51A-416A-AB02-03C3A3B1C8FC}" srcId="{1D5D9AF5-C6B2-44D2-8C5C-3F74435BBE51}" destId="{3C27AB99-129B-4FE4-97B1-B6D60FF4615B}" srcOrd="2" destOrd="0" parTransId="{C265669B-D071-4AC9-885E-24A154FCB426}" sibTransId="{527C3371-FCDE-41AA-8CD1-A4120429BB9F}"/>
    <dgm:cxn modelId="{FFB542D0-3714-4282-B3AE-69587F080C48}" type="presOf" srcId="{4D3F44B4-B007-4E57-8628-2FEFE7678A3F}" destId="{F4B20061-1E1B-4B2D-A88C-0C2D10175F14}" srcOrd="0" destOrd="0" presId="urn:microsoft.com/office/officeart/2005/8/layout/chevron2"/>
    <dgm:cxn modelId="{D9EA85E1-090E-40F0-B9BA-B378B1322549}" type="presOf" srcId="{887A1801-2D10-48B9-8A67-DDB1B8F11879}" destId="{3E1F82BF-1428-4759-AF17-6ECE64671C4F}" srcOrd="0" destOrd="1" presId="urn:microsoft.com/office/officeart/2005/8/layout/chevron2"/>
    <dgm:cxn modelId="{2BC0F6EE-356C-4C23-9039-34174D344C42}" type="presOf" srcId="{807F64E0-4732-4466-A62A-CE3F8ED58171}" destId="{3E1F82BF-1428-4759-AF17-6ECE64671C4F}" srcOrd="0" destOrd="0" presId="urn:microsoft.com/office/officeart/2005/8/layout/chevron2"/>
    <dgm:cxn modelId="{378C1BF9-5E63-4EE8-9F86-F2365C034562}" srcId="{13034ACA-2885-4F37-BD5C-18F97488E14F}" destId="{A5031E51-B5B4-4FAC-96E3-49D9C58E38B2}" srcOrd="0" destOrd="0" parTransId="{B2A4F52E-889C-44DC-86C9-A49F4C680AA8}" sibTransId="{2F64630E-4D55-430D-8170-2C447FBC6C23}"/>
    <dgm:cxn modelId="{4B3560A8-D8E2-45E8-A427-DBCCF083C2E8}" type="presParOf" srcId="{D018F79A-4E6D-4E0D-A771-C9540A22A912}" destId="{E2DC79DC-AA89-40A5-AC9C-9AA2D392F4F1}" srcOrd="0" destOrd="0" presId="urn:microsoft.com/office/officeart/2005/8/layout/chevron2"/>
    <dgm:cxn modelId="{6E27D5A1-BD91-40AB-A368-8C0AC64BF6C7}" type="presParOf" srcId="{E2DC79DC-AA89-40A5-AC9C-9AA2D392F4F1}" destId="{023F10B9-7306-4654-B177-6B8B22E3D1CF}" srcOrd="0" destOrd="0" presId="urn:microsoft.com/office/officeart/2005/8/layout/chevron2"/>
    <dgm:cxn modelId="{C89DC904-A8A1-4744-892A-EBED09B22205}" type="presParOf" srcId="{E2DC79DC-AA89-40A5-AC9C-9AA2D392F4F1}" destId="{7D44AED5-292D-4ECF-8723-991B357A2484}" srcOrd="1" destOrd="0" presId="urn:microsoft.com/office/officeart/2005/8/layout/chevron2"/>
    <dgm:cxn modelId="{54CBC39A-50BA-4CFC-A183-C1AC42A58B9F}" type="presParOf" srcId="{D018F79A-4E6D-4E0D-A771-C9540A22A912}" destId="{2B3B0E42-9711-40E9-ABD5-5EE9F7F93BB8}" srcOrd="1" destOrd="0" presId="urn:microsoft.com/office/officeart/2005/8/layout/chevron2"/>
    <dgm:cxn modelId="{01E98DE0-793F-45F2-8016-2921F5FB89B4}" type="presParOf" srcId="{D018F79A-4E6D-4E0D-A771-C9540A22A912}" destId="{27C638FB-ADBE-406C-935A-700AF80F2731}" srcOrd="2" destOrd="0" presId="urn:microsoft.com/office/officeart/2005/8/layout/chevron2"/>
    <dgm:cxn modelId="{F0B09AA6-4BD5-43FA-BCBB-EAAE2B52B25C}" type="presParOf" srcId="{27C638FB-ADBE-406C-935A-700AF80F2731}" destId="{1A181FB5-D9DB-473C-BA30-1A4CF5E4C7B6}" srcOrd="0" destOrd="0" presId="urn:microsoft.com/office/officeart/2005/8/layout/chevron2"/>
    <dgm:cxn modelId="{B626B77D-CE42-4774-AD3F-A618F0F94665}" type="presParOf" srcId="{27C638FB-ADBE-406C-935A-700AF80F2731}" destId="{3E1F82BF-1428-4759-AF17-6ECE64671C4F}" srcOrd="1" destOrd="0" presId="urn:microsoft.com/office/officeart/2005/8/layout/chevron2"/>
    <dgm:cxn modelId="{0DE94EB2-CB54-4ED5-8356-20288EC03E4D}" type="presParOf" srcId="{D018F79A-4E6D-4E0D-A771-C9540A22A912}" destId="{249BB07C-7167-4CF7-9BDE-3FD707A5CD65}" srcOrd="3" destOrd="0" presId="urn:microsoft.com/office/officeart/2005/8/layout/chevron2"/>
    <dgm:cxn modelId="{98C5FBDC-32E1-4C99-90BE-F027885017E0}" type="presParOf" srcId="{D018F79A-4E6D-4E0D-A771-C9540A22A912}" destId="{F61BCD9F-037B-4C56-92A7-BC314F10A956}" srcOrd="4" destOrd="0" presId="urn:microsoft.com/office/officeart/2005/8/layout/chevron2"/>
    <dgm:cxn modelId="{5E9DF41E-E0CB-423B-8AA2-E62DAB4369FE}" type="presParOf" srcId="{F61BCD9F-037B-4C56-92A7-BC314F10A956}" destId="{F276AD11-941F-4054-A38C-2A2975E01853}" srcOrd="0" destOrd="0" presId="urn:microsoft.com/office/officeart/2005/8/layout/chevron2"/>
    <dgm:cxn modelId="{8D5658B2-16A1-4D55-9622-625572CE8C01}" type="presParOf" srcId="{F61BCD9F-037B-4C56-92A7-BC314F10A956}" destId="{F4B20061-1E1B-4B2D-A88C-0C2D10175F1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D5D9AF5-C6B2-44D2-8C5C-3F74435BBE5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3034ACA-2885-4F37-BD5C-18F97488E14F}">
      <dgm:prSet phldrT="[Testo]"/>
      <dgm:spPr>
        <a:solidFill>
          <a:schemeClr val="bg2">
            <a:lumMod val="75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it-IT" dirty="0"/>
            <a:t>4</a:t>
          </a:r>
        </a:p>
      </dgm:t>
    </dgm:pt>
    <dgm:pt modelId="{F02D6A09-E9C4-44AB-A349-EF611902F2EF}" type="parTrans" cxnId="{3BFB8C04-DAD7-4DB3-B5D2-E09821D990E3}">
      <dgm:prSet/>
      <dgm:spPr/>
      <dgm:t>
        <a:bodyPr/>
        <a:lstStyle/>
        <a:p>
          <a:endParaRPr lang="it-IT"/>
        </a:p>
      </dgm:t>
    </dgm:pt>
    <dgm:pt modelId="{F90A5C82-2A86-4A74-81DA-DD15674CC3BD}" type="sibTrans" cxnId="{3BFB8C04-DAD7-4DB3-B5D2-E09821D990E3}">
      <dgm:prSet/>
      <dgm:spPr/>
      <dgm:t>
        <a:bodyPr/>
        <a:lstStyle/>
        <a:p>
          <a:endParaRPr lang="it-IT"/>
        </a:p>
      </dgm:t>
    </dgm:pt>
    <dgm:pt modelId="{A5031E51-B5B4-4FAC-96E3-49D9C58E38B2}">
      <dgm:prSet phldrT="[Testo]" custT="1"/>
      <dgm:spPr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pPr marL="0" indent="0" algn="just">
            <a:buNone/>
          </a:pPr>
          <a:r>
            <a:rPr lang="it-IT" sz="1800" b="1" i="0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Mainstreaming, </a:t>
          </a:r>
          <a:r>
            <a:rPr lang="it-IT" sz="1800" b="1" i="0" dirty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it-IT" sz="1800" b="1" dirty="0">
              <a:latin typeface="Helvetica"/>
              <a:cs typeface="Helvetica"/>
            </a:rPr>
            <a:t>ntegrare l’adattamento a diversi livelli nelle politiche pubbliche</a:t>
          </a:r>
          <a:r>
            <a:rPr lang="it-IT" sz="1800" dirty="0">
              <a:latin typeface="Helvetica"/>
              <a:cs typeface="Helvetica"/>
            </a:rPr>
            <a:t> nelle fasi in cui si decidono gli indirizzi di pianificazione, si elaborano programmi di spesa o si sviluppano progetti di investimento, al fine di </a:t>
          </a:r>
          <a:r>
            <a:rPr lang="it-IT" sz="1800" b="1" dirty="0">
              <a:latin typeface="Helvetica"/>
              <a:cs typeface="Helvetica"/>
            </a:rPr>
            <a:t>integrare l’adattamento con lo sviluppo sostenibile del territorio</a:t>
          </a:r>
          <a:endParaRPr lang="it-IT" sz="1800" dirty="0"/>
        </a:p>
      </dgm:t>
    </dgm:pt>
    <dgm:pt modelId="{B2A4F52E-889C-44DC-86C9-A49F4C680AA8}" type="parTrans" cxnId="{378C1BF9-5E63-4EE8-9F86-F2365C034562}">
      <dgm:prSet/>
      <dgm:spPr/>
      <dgm:t>
        <a:bodyPr/>
        <a:lstStyle/>
        <a:p>
          <a:endParaRPr lang="it-IT"/>
        </a:p>
      </dgm:t>
    </dgm:pt>
    <dgm:pt modelId="{2F64630E-4D55-430D-8170-2C447FBC6C23}" type="sibTrans" cxnId="{378C1BF9-5E63-4EE8-9F86-F2365C034562}">
      <dgm:prSet/>
      <dgm:spPr/>
      <dgm:t>
        <a:bodyPr/>
        <a:lstStyle/>
        <a:p>
          <a:endParaRPr lang="it-IT"/>
        </a:p>
      </dgm:t>
    </dgm:pt>
    <dgm:pt modelId="{F7479E92-6939-4439-9ABD-59E40FE2C5FF}">
      <dgm:prSet phldrT="[Testo]"/>
      <dgm:spPr>
        <a:solidFill>
          <a:schemeClr val="bg2">
            <a:lumMod val="5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it-IT" dirty="0"/>
            <a:t>5</a:t>
          </a:r>
        </a:p>
      </dgm:t>
    </dgm:pt>
    <dgm:pt modelId="{58AF7BD1-58C4-40AE-B835-3BED0C79C495}" type="parTrans" cxnId="{F4962974-DF17-418D-A32D-8E5E0D9FFC0F}">
      <dgm:prSet/>
      <dgm:spPr/>
      <dgm:t>
        <a:bodyPr/>
        <a:lstStyle/>
        <a:p>
          <a:endParaRPr lang="it-IT"/>
        </a:p>
      </dgm:t>
    </dgm:pt>
    <dgm:pt modelId="{32F1CC09-EDE2-410B-B36E-F44DE396953A}" type="sibTrans" cxnId="{F4962974-DF17-418D-A32D-8E5E0D9FFC0F}">
      <dgm:prSet/>
      <dgm:spPr/>
      <dgm:t>
        <a:bodyPr/>
        <a:lstStyle/>
        <a:p>
          <a:endParaRPr lang="it-IT"/>
        </a:p>
      </dgm:t>
    </dgm:pt>
    <dgm:pt modelId="{807F64E0-4732-4466-A62A-CE3F8ED58171}">
      <dgm:prSet phldrT="[Testo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marL="0" indent="0" algn="just">
            <a:buFont typeface="Arial" panose="020B0604020202020204" pitchFamily="34" charset="0"/>
            <a:buChar char="•"/>
          </a:pPr>
          <a:r>
            <a:rPr lang="it-IT" sz="1200" b="1" kern="1200" dirty="0">
              <a:solidFill>
                <a:srgbClr val="C00000"/>
              </a:solidFill>
              <a:latin typeface="Helvetica"/>
              <a:cs typeface="Helvetica"/>
            </a:rPr>
            <a:t> </a:t>
          </a:r>
          <a:endParaRPr lang="it-IT" sz="1200" kern="1200" dirty="0"/>
        </a:p>
      </dgm:t>
    </dgm:pt>
    <dgm:pt modelId="{6D0D6282-5915-42E3-84AE-574FBA7B14EA}" type="parTrans" cxnId="{D7DA1E9A-65B0-4943-B234-FC0B5C0C5E2F}">
      <dgm:prSet/>
      <dgm:spPr/>
      <dgm:t>
        <a:bodyPr/>
        <a:lstStyle/>
        <a:p>
          <a:endParaRPr lang="it-IT"/>
        </a:p>
      </dgm:t>
    </dgm:pt>
    <dgm:pt modelId="{C36B8295-16A8-4911-988F-BCEADED5408C}" type="sibTrans" cxnId="{D7DA1E9A-65B0-4943-B234-FC0B5C0C5E2F}">
      <dgm:prSet/>
      <dgm:spPr/>
      <dgm:t>
        <a:bodyPr/>
        <a:lstStyle/>
        <a:p>
          <a:endParaRPr lang="it-IT"/>
        </a:p>
      </dgm:t>
    </dgm:pt>
    <dgm:pt modelId="{C298319C-DFEC-40FE-9068-F672347A3326}">
      <dgm:prSet phldrT="[Testo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pPr marL="0" indent="0" algn="just">
            <a:buFont typeface="Arial" panose="020B0604020202020204" pitchFamily="34" charset="0"/>
            <a:buNone/>
          </a:pPr>
          <a:r>
            <a:rPr lang="it-IT" sz="1800" b="1" kern="1200" dirty="0">
              <a:solidFill>
                <a:srgbClr val="F79646">
                  <a:lumMod val="50000"/>
                </a:srgbClr>
              </a:solidFill>
              <a:latin typeface="Helvetica"/>
              <a:ea typeface="+mn-ea"/>
              <a:cs typeface="Helvetica"/>
            </a:rPr>
            <a:t>Usare le risorse </a:t>
          </a:r>
          <a:r>
            <a:rPr lang="it-IT" sz="1800" b="1" kern="1200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economiche</a:t>
          </a:r>
          <a:r>
            <a:rPr lang="it-IT" sz="1800" kern="1200" dirty="0">
              <a:latin typeface="Helvetica"/>
              <a:cs typeface="Helvetica"/>
            </a:rPr>
            <a:t> disponibili con competenza e innovazione, attraverso </a:t>
          </a:r>
          <a:r>
            <a:rPr lang="it-IT" sz="1800" b="1" kern="1200" dirty="0">
              <a:latin typeface="Helvetica"/>
              <a:cs typeface="Helvetica"/>
            </a:rPr>
            <a:t>nuovi modelli di produzione e di impresa </a:t>
          </a:r>
          <a:r>
            <a:rPr lang="it-IT" sz="1800" kern="1200" dirty="0">
              <a:latin typeface="Helvetica"/>
              <a:cs typeface="Helvetica"/>
            </a:rPr>
            <a:t>e nuove modalità </a:t>
          </a:r>
          <a:r>
            <a:rPr lang="it-IT" sz="1800" b="1" kern="1200" dirty="0">
              <a:latin typeface="Helvetica"/>
              <a:cs typeface="Helvetica"/>
            </a:rPr>
            <a:t>orientate ad una gestione sostenibile del territorio </a:t>
          </a:r>
          <a:r>
            <a:rPr lang="it-IT" sz="1800" kern="1200" dirty="0">
              <a:latin typeface="Helvetica"/>
              <a:cs typeface="Helvetica"/>
            </a:rPr>
            <a:t>che devono necessariamente entrare a far parte del bagaglio di imprese ed enti pubblici, locali e nazionali</a:t>
          </a:r>
          <a:endParaRPr lang="it-IT" sz="1200" kern="1200" dirty="0">
            <a:latin typeface="Helvetica"/>
            <a:cs typeface="Helvetica"/>
          </a:endParaRPr>
        </a:p>
        <a:p>
          <a:endParaRPr lang="it-IT" sz="1200" kern="1200" dirty="0"/>
        </a:p>
      </dgm:t>
    </dgm:pt>
    <dgm:pt modelId="{59FFED9B-7178-47A9-85BA-CF2E319F8181}" type="parTrans" cxnId="{EAA86D5E-0E52-41AD-A7C3-CC784D504A5D}">
      <dgm:prSet/>
      <dgm:spPr/>
      <dgm:t>
        <a:bodyPr/>
        <a:lstStyle/>
        <a:p>
          <a:endParaRPr lang="it-IT"/>
        </a:p>
      </dgm:t>
    </dgm:pt>
    <dgm:pt modelId="{7C9F2647-FEFD-42C2-9140-A7AC912A48A0}" type="sibTrans" cxnId="{EAA86D5E-0E52-41AD-A7C3-CC784D504A5D}">
      <dgm:prSet/>
      <dgm:spPr/>
      <dgm:t>
        <a:bodyPr/>
        <a:lstStyle/>
        <a:p>
          <a:endParaRPr lang="it-IT"/>
        </a:p>
      </dgm:t>
    </dgm:pt>
    <dgm:pt modelId="{887A1801-2D10-48B9-8A67-DDB1B8F11879}">
      <dgm:prSet phldrT="[Testo]" custT="1"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it-IT" sz="1200" kern="1200" dirty="0"/>
        </a:p>
      </dgm:t>
    </dgm:pt>
    <dgm:pt modelId="{B949A0F8-9568-4174-9858-7ECA68887A3F}" type="parTrans" cxnId="{AD4A8C60-5C7A-40C5-9C14-0B02D66C2156}">
      <dgm:prSet/>
      <dgm:spPr/>
      <dgm:t>
        <a:bodyPr/>
        <a:lstStyle/>
        <a:p>
          <a:endParaRPr lang="it-IT"/>
        </a:p>
      </dgm:t>
    </dgm:pt>
    <dgm:pt modelId="{26C0A65A-8BF8-4656-89CD-ACD1817BC478}" type="sibTrans" cxnId="{AD4A8C60-5C7A-40C5-9C14-0B02D66C2156}">
      <dgm:prSet/>
      <dgm:spPr/>
      <dgm:t>
        <a:bodyPr/>
        <a:lstStyle/>
        <a:p>
          <a:endParaRPr lang="it-IT"/>
        </a:p>
      </dgm:t>
    </dgm:pt>
    <dgm:pt modelId="{05F1F9B3-80D7-487A-AE0F-D4D1413380FD}">
      <dgm:prSet/>
      <dgm:spPr>
        <a:solidFill>
          <a:schemeClr val="bg2">
            <a:lumMod val="10000"/>
          </a:schemeClr>
        </a:solidFill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r>
            <a:rPr lang="it-IT" dirty="0"/>
            <a:t>6</a:t>
          </a:r>
        </a:p>
      </dgm:t>
    </dgm:pt>
    <dgm:pt modelId="{59744E25-E839-4CEF-82E4-5DDE1D347E10}" type="parTrans" cxnId="{0C24ED9C-36AB-40F8-805A-3C0C1968F56C}">
      <dgm:prSet/>
      <dgm:spPr/>
      <dgm:t>
        <a:bodyPr/>
        <a:lstStyle/>
        <a:p>
          <a:endParaRPr lang="it-IT"/>
        </a:p>
      </dgm:t>
    </dgm:pt>
    <dgm:pt modelId="{6047FB53-CB8D-46C0-B6DE-8CC9E09645E4}" type="sibTrans" cxnId="{0C24ED9C-36AB-40F8-805A-3C0C1968F56C}">
      <dgm:prSet/>
      <dgm:spPr/>
      <dgm:t>
        <a:bodyPr/>
        <a:lstStyle/>
        <a:p>
          <a:endParaRPr lang="it-IT"/>
        </a:p>
      </dgm:t>
    </dgm:pt>
    <dgm:pt modelId="{512028FD-6307-4C8A-8196-180068B9C80E}">
      <dgm:prSet/>
      <dgm:spPr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pPr marR="0" eaLnBrk="1" fontAlgn="auto" latinLnBrk="0" hangingPunct="1"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it-IT" b="1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Investire in uno sviluppo sostenibile</a:t>
          </a:r>
          <a:r>
            <a:rPr lang="it-IT" dirty="0">
              <a:latin typeface="Helvetica"/>
              <a:cs typeface="Helvetica"/>
            </a:rPr>
            <a:t>, che il Green </a:t>
          </a:r>
          <a:r>
            <a:rPr lang="it-IT" dirty="0" err="1">
              <a:latin typeface="Helvetica"/>
              <a:cs typeface="Helvetica"/>
            </a:rPr>
            <a:t>Deal</a:t>
          </a:r>
          <a:r>
            <a:rPr lang="it-IT" dirty="0">
              <a:latin typeface="Helvetica"/>
              <a:cs typeface="Helvetica"/>
            </a:rPr>
            <a:t> europeo riconosce come unico modello di sviluppo per il futuro, un’opportunità che l’Italia non può perdere o rimandare, anche con l’impiego delle risorse del Recovery Fund</a:t>
          </a:r>
        </a:p>
        <a:p>
          <a:endParaRPr lang="it-IT" dirty="0"/>
        </a:p>
      </dgm:t>
    </dgm:pt>
    <dgm:pt modelId="{491FDD01-ACF1-452E-B090-94D8F4A6ECAA}" type="parTrans" cxnId="{6BF37B91-3CD0-4169-9AF2-7354BBEE2236}">
      <dgm:prSet/>
      <dgm:spPr/>
      <dgm:t>
        <a:bodyPr/>
        <a:lstStyle/>
        <a:p>
          <a:endParaRPr lang="it-IT"/>
        </a:p>
      </dgm:t>
    </dgm:pt>
    <dgm:pt modelId="{8F116250-9AF4-40DE-9D5E-521BC26F52C4}" type="sibTrans" cxnId="{6BF37B91-3CD0-4169-9AF2-7354BBEE2236}">
      <dgm:prSet/>
      <dgm:spPr/>
      <dgm:t>
        <a:bodyPr/>
        <a:lstStyle/>
        <a:p>
          <a:endParaRPr lang="it-IT"/>
        </a:p>
      </dgm:t>
    </dgm:pt>
    <dgm:pt modelId="{D018F79A-4E6D-4E0D-A771-C9540A22A912}" type="pres">
      <dgm:prSet presAssocID="{1D5D9AF5-C6B2-44D2-8C5C-3F74435BBE51}" presName="linearFlow" presStyleCnt="0">
        <dgm:presLayoutVars>
          <dgm:dir/>
          <dgm:animLvl val="lvl"/>
          <dgm:resizeHandles val="exact"/>
        </dgm:presLayoutVars>
      </dgm:prSet>
      <dgm:spPr/>
    </dgm:pt>
    <dgm:pt modelId="{E2DC79DC-AA89-40A5-AC9C-9AA2D392F4F1}" type="pres">
      <dgm:prSet presAssocID="{13034ACA-2885-4F37-BD5C-18F97488E14F}" presName="composite" presStyleCnt="0"/>
      <dgm:spPr/>
    </dgm:pt>
    <dgm:pt modelId="{023F10B9-7306-4654-B177-6B8B22E3D1CF}" type="pres">
      <dgm:prSet presAssocID="{13034ACA-2885-4F37-BD5C-18F97488E14F}" presName="parentText" presStyleLbl="alignNode1" presStyleIdx="0" presStyleCnt="3" custLinFactNeighborY="-314">
        <dgm:presLayoutVars>
          <dgm:chMax val="1"/>
          <dgm:bulletEnabled val="1"/>
        </dgm:presLayoutVars>
      </dgm:prSet>
      <dgm:spPr/>
    </dgm:pt>
    <dgm:pt modelId="{7D44AED5-292D-4ECF-8723-991B357A2484}" type="pres">
      <dgm:prSet presAssocID="{13034ACA-2885-4F37-BD5C-18F97488E14F}" presName="descendantText" presStyleLbl="alignAcc1" presStyleIdx="0" presStyleCnt="3" custScaleY="131059" custLinFactNeighborX="0">
        <dgm:presLayoutVars>
          <dgm:bulletEnabled val="1"/>
        </dgm:presLayoutVars>
      </dgm:prSet>
      <dgm:spPr/>
    </dgm:pt>
    <dgm:pt modelId="{2B3B0E42-9711-40E9-ABD5-5EE9F7F93BB8}" type="pres">
      <dgm:prSet presAssocID="{F90A5C82-2A86-4A74-81DA-DD15674CC3BD}" presName="sp" presStyleCnt="0"/>
      <dgm:spPr/>
    </dgm:pt>
    <dgm:pt modelId="{27C638FB-ADBE-406C-935A-700AF80F2731}" type="pres">
      <dgm:prSet presAssocID="{F7479E92-6939-4439-9ABD-59E40FE2C5FF}" presName="composite" presStyleCnt="0"/>
      <dgm:spPr/>
    </dgm:pt>
    <dgm:pt modelId="{1A181FB5-D9DB-473C-BA30-1A4CF5E4C7B6}" type="pres">
      <dgm:prSet presAssocID="{F7479E92-6939-4439-9ABD-59E40FE2C5FF}" presName="parentText" presStyleLbl="alignNode1" presStyleIdx="1" presStyleCnt="3" custLinFactNeighborY="0">
        <dgm:presLayoutVars>
          <dgm:chMax val="1"/>
          <dgm:bulletEnabled val="1"/>
        </dgm:presLayoutVars>
      </dgm:prSet>
      <dgm:spPr/>
    </dgm:pt>
    <dgm:pt modelId="{3E1F82BF-1428-4759-AF17-6ECE64671C4F}" type="pres">
      <dgm:prSet presAssocID="{F7479E92-6939-4439-9ABD-59E40FE2C5FF}" presName="descendantText" presStyleLbl="alignAcc1" presStyleIdx="1" presStyleCnt="3" custScaleY="140926" custLinFactNeighborX="-23" custLinFactNeighborY="-22">
        <dgm:presLayoutVars>
          <dgm:bulletEnabled val="1"/>
        </dgm:presLayoutVars>
      </dgm:prSet>
      <dgm:spPr/>
    </dgm:pt>
    <dgm:pt modelId="{619E6380-DDB9-4FF2-AB1D-FF3AE3EDB2F3}" type="pres">
      <dgm:prSet presAssocID="{32F1CC09-EDE2-410B-B36E-F44DE396953A}" presName="sp" presStyleCnt="0"/>
      <dgm:spPr/>
    </dgm:pt>
    <dgm:pt modelId="{8D7BC0EF-4102-4124-AB3D-11FEBFBEF662}" type="pres">
      <dgm:prSet presAssocID="{05F1F9B3-80D7-487A-AE0F-D4D1413380FD}" presName="composite" presStyleCnt="0"/>
      <dgm:spPr/>
    </dgm:pt>
    <dgm:pt modelId="{099E78BB-D35D-46D3-B436-3765735401A4}" type="pres">
      <dgm:prSet presAssocID="{05F1F9B3-80D7-487A-AE0F-D4D1413380FD}" presName="parentText" presStyleLbl="alignNode1" presStyleIdx="2" presStyleCnt="3" custLinFactNeighborY="0">
        <dgm:presLayoutVars>
          <dgm:chMax val="1"/>
          <dgm:bulletEnabled val="1"/>
        </dgm:presLayoutVars>
      </dgm:prSet>
      <dgm:spPr/>
    </dgm:pt>
    <dgm:pt modelId="{CCE59F31-FC0B-4DBA-8373-9C4F1A50E354}" type="pres">
      <dgm:prSet presAssocID="{05F1F9B3-80D7-487A-AE0F-D4D1413380FD}" presName="descendantText" presStyleLbl="alignAcc1" presStyleIdx="2" presStyleCnt="3" custScaleY="139510" custLinFactNeighborY="0">
        <dgm:presLayoutVars>
          <dgm:bulletEnabled val="1"/>
        </dgm:presLayoutVars>
      </dgm:prSet>
      <dgm:spPr/>
    </dgm:pt>
  </dgm:ptLst>
  <dgm:cxnLst>
    <dgm:cxn modelId="{3BFB8C04-DAD7-4DB3-B5D2-E09821D990E3}" srcId="{1D5D9AF5-C6B2-44D2-8C5C-3F74435BBE51}" destId="{13034ACA-2885-4F37-BD5C-18F97488E14F}" srcOrd="0" destOrd="0" parTransId="{F02D6A09-E9C4-44AB-A349-EF611902F2EF}" sibTransId="{F90A5C82-2A86-4A74-81DA-DD15674CC3BD}"/>
    <dgm:cxn modelId="{501DD82E-EAF9-413C-84FB-272175FE1D5F}" type="presOf" srcId="{F7479E92-6939-4439-9ABD-59E40FE2C5FF}" destId="{1A181FB5-D9DB-473C-BA30-1A4CF5E4C7B6}" srcOrd="0" destOrd="0" presId="urn:microsoft.com/office/officeart/2005/8/layout/chevron2"/>
    <dgm:cxn modelId="{18F6D534-012B-4FE4-8316-06FCD9399E52}" type="presOf" srcId="{C298319C-DFEC-40FE-9068-F672347A3326}" destId="{3E1F82BF-1428-4759-AF17-6ECE64671C4F}" srcOrd="0" destOrd="2" presId="urn:microsoft.com/office/officeart/2005/8/layout/chevron2"/>
    <dgm:cxn modelId="{98A6DD3C-36D0-4FD9-8D0A-5CABE71E8673}" type="presOf" srcId="{512028FD-6307-4C8A-8196-180068B9C80E}" destId="{CCE59F31-FC0B-4DBA-8373-9C4F1A50E354}" srcOrd="0" destOrd="0" presId="urn:microsoft.com/office/officeart/2005/8/layout/chevron2"/>
    <dgm:cxn modelId="{EAA86D5E-0E52-41AD-A7C3-CC784D504A5D}" srcId="{F7479E92-6939-4439-9ABD-59E40FE2C5FF}" destId="{C298319C-DFEC-40FE-9068-F672347A3326}" srcOrd="2" destOrd="0" parTransId="{59FFED9B-7178-47A9-85BA-CF2E319F8181}" sibTransId="{7C9F2647-FEFD-42C2-9140-A7AC912A48A0}"/>
    <dgm:cxn modelId="{AD4A8C60-5C7A-40C5-9C14-0B02D66C2156}" srcId="{F7479E92-6939-4439-9ABD-59E40FE2C5FF}" destId="{887A1801-2D10-48B9-8A67-DDB1B8F11879}" srcOrd="1" destOrd="0" parTransId="{B949A0F8-9568-4174-9858-7ECA68887A3F}" sibTransId="{26C0A65A-8BF8-4656-89CD-ACD1817BC478}"/>
    <dgm:cxn modelId="{589A0C68-4939-4178-A054-6112A30B6924}" type="presOf" srcId="{A5031E51-B5B4-4FAC-96E3-49D9C58E38B2}" destId="{7D44AED5-292D-4ECF-8723-991B357A2484}" srcOrd="0" destOrd="0" presId="urn:microsoft.com/office/officeart/2005/8/layout/chevron2"/>
    <dgm:cxn modelId="{F4962974-DF17-418D-A32D-8E5E0D9FFC0F}" srcId="{1D5D9AF5-C6B2-44D2-8C5C-3F74435BBE51}" destId="{F7479E92-6939-4439-9ABD-59E40FE2C5FF}" srcOrd="1" destOrd="0" parTransId="{58AF7BD1-58C4-40AE-B835-3BED0C79C495}" sibTransId="{32F1CC09-EDE2-410B-B36E-F44DE396953A}"/>
    <dgm:cxn modelId="{4FC48678-D3C3-4F90-9D0A-1B3A1DBC1DD6}" type="presOf" srcId="{13034ACA-2885-4F37-BD5C-18F97488E14F}" destId="{023F10B9-7306-4654-B177-6B8B22E3D1CF}" srcOrd="0" destOrd="0" presId="urn:microsoft.com/office/officeart/2005/8/layout/chevron2"/>
    <dgm:cxn modelId="{6BF37B91-3CD0-4169-9AF2-7354BBEE2236}" srcId="{05F1F9B3-80D7-487A-AE0F-D4D1413380FD}" destId="{512028FD-6307-4C8A-8196-180068B9C80E}" srcOrd="0" destOrd="0" parTransId="{491FDD01-ACF1-452E-B090-94D8F4A6ECAA}" sibTransId="{8F116250-9AF4-40DE-9D5E-521BC26F52C4}"/>
    <dgm:cxn modelId="{D7DA1E9A-65B0-4943-B234-FC0B5C0C5E2F}" srcId="{F7479E92-6939-4439-9ABD-59E40FE2C5FF}" destId="{807F64E0-4732-4466-A62A-CE3F8ED58171}" srcOrd="0" destOrd="0" parTransId="{6D0D6282-5915-42E3-84AE-574FBA7B14EA}" sibTransId="{C36B8295-16A8-4911-988F-BCEADED5408C}"/>
    <dgm:cxn modelId="{0C24ED9C-36AB-40F8-805A-3C0C1968F56C}" srcId="{1D5D9AF5-C6B2-44D2-8C5C-3F74435BBE51}" destId="{05F1F9B3-80D7-487A-AE0F-D4D1413380FD}" srcOrd="2" destOrd="0" parTransId="{59744E25-E839-4CEF-82E4-5DDE1D347E10}" sibTransId="{6047FB53-CB8D-46C0-B6DE-8CC9E09645E4}"/>
    <dgm:cxn modelId="{6CD5ABA7-4AAF-4716-B775-6BCC2932AD1F}" type="presOf" srcId="{1D5D9AF5-C6B2-44D2-8C5C-3F74435BBE51}" destId="{D018F79A-4E6D-4E0D-A771-C9540A22A912}" srcOrd="0" destOrd="0" presId="urn:microsoft.com/office/officeart/2005/8/layout/chevron2"/>
    <dgm:cxn modelId="{010672E0-C6CE-4BF1-846A-1A599805238F}" type="presOf" srcId="{05F1F9B3-80D7-487A-AE0F-D4D1413380FD}" destId="{099E78BB-D35D-46D3-B436-3765735401A4}" srcOrd="0" destOrd="0" presId="urn:microsoft.com/office/officeart/2005/8/layout/chevron2"/>
    <dgm:cxn modelId="{D9EA85E1-090E-40F0-B9BA-B378B1322549}" type="presOf" srcId="{887A1801-2D10-48B9-8A67-DDB1B8F11879}" destId="{3E1F82BF-1428-4759-AF17-6ECE64671C4F}" srcOrd="0" destOrd="1" presId="urn:microsoft.com/office/officeart/2005/8/layout/chevron2"/>
    <dgm:cxn modelId="{2BC0F6EE-356C-4C23-9039-34174D344C42}" type="presOf" srcId="{807F64E0-4732-4466-A62A-CE3F8ED58171}" destId="{3E1F82BF-1428-4759-AF17-6ECE64671C4F}" srcOrd="0" destOrd="0" presId="urn:microsoft.com/office/officeart/2005/8/layout/chevron2"/>
    <dgm:cxn modelId="{378C1BF9-5E63-4EE8-9F86-F2365C034562}" srcId="{13034ACA-2885-4F37-BD5C-18F97488E14F}" destId="{A5031E51-B5B4-4FAC-96E3-49D9C58E38B2}" srcOrd="0" destOrd="0" parTransId="{B2A4F52E-889C-44DC-86C9-A49F4C680AA8}" sibTransId="{2F64630E-4D55-430D-8170-2C447FBC6C23}"/>
    <dgm:cxn modelId="{4B3560A8-D8E2-45E8-A427-DBCCF083C2E8}" type="presParOf" srcId="{D018F79A-4E6D-4E0D-A771-C9540A22A912}" destId="{E2DC79DC-AA89-40A5-AC9C-9AA2D392F4F1}" srcOrd="0" destOrd="0" presId="urn:microsoft.com/office/officeart/2005/8/layout/chevron2"/>
    <dgm:cxn modelId="{6E27D5A1-BD91-40AB-A368-8C0AC64BF6C7}" type="presParOf" srcId="{E2DC79DC-AA89-40A5-AC9C-9AA2D392F4F1}" destId="{023F10B9-7306-4654-B177-6B8B22E3D1CF}" srcOrd="0" destOrd="0" presId="urn:microsoft.com/office/officeart/2005/8/layout/chevron2"/>
    <dgm:cxn modelId="{C89DC904-A8A1-4744-892A-EBED09B22205}" type="presParOf" srcId="{E2DC79DC-AA89-40A5-AC9C-9AA2D392F4F1}" destId="{7D44AED5-292D-4ECF-8723-991B357A2484}" srcOrd="1" destOrd="0" presId="urn:microsoft.com/office/officeart/2005/8/layout/chevron2"/>
    <dgm:cxn modelId="{54CBC39A-50BA-4CFC-A183-C1AC42A58B9F}" type="presParOf" srcId="{D018F79A-4E6D-4E0D-A771-C9540A22A912}" destId="{2B3B0E42-9711-40E9-ABD5-5EE9F7F93BB8}" srcOrd="1" destOrd="0" presId="urn:microsoft.com/office/officeart/2005/8/layout/chevron2"/>
    <dgm:cxn modelId="{01E98DE0-793F-45F2-8016-2921F5FB89B4}" type="presParOf" srcId="{D018F79A-4E6D-4E0D-A771-C9540A22A912}" destId="{27C638FB-ADBE-406C-935A-700AF80F2731}" srcOrd="2" destOrd="0" presId="urn:microsoft.com/office/officeart/2005/8/layout/chevron2"/>
    <dgm:cxn modelId="{F0B09AA6-4BD5-43FA-BCBB-EAAE2B52B25C}" type="presParOf" srcId="{27C638FB-ADBE-406C-935A-700AF80F2731}" destId="{1A181FB5-D9DB-473C-BA30-1A4CF5E4C7B6}" srcOrd="0" destOrd="0" presId="urn:microsoft.com/office/officeart/2005/8/layout/chevron2"/>
    <dgm:cxn modelId="{B626B77D-CE42-4774-AD3F-A618F0F94665}" type="presParOf" srcId="{27C638FB-ADBE-406C-935A-700AF80F2731}" destId="{3E1F82BF-1428-4759-AF17-6ECE64671C4F}" srcOrd="1" destOrd="0" presId="urn:microsoft.com/office/officeart/2005/8/layout/chevron2"/>
    <dgm:cxn modelId="{1429E81F-68C7-4ED6-A6C5-874576CEA167}" type="presParOf" srcId="{D018F79A-4E6D-4E0D-A771-C9540A22A912}" destId="{619E6380-DDB9-4FF2-AB1D-FF3AE3EDB2F3}" srcOrd="3" destOrd="0" presId="urn:microsoft.com/office/officeart/2005/8/layout/chevron2"/>
    <dgm:cxn modelId="{078FD855-425D-4EF5-8CD6-FE76F3A7FC93}" type="presParOf" srcId="{D018F79A-4E6D-4E0D-A771-C9540A22A912}" destId="{8D7BC0EF-4102-4124-AB3D-11FEBFBEF662}" srcOrd="4" destOrd="0" presId="urn:microsoft.com/office/officeart/2005/8/layout/chevron2"/>
    <dgm:cxn modelId="{4E21F500-1F28-45AA-AFA9-7DD0D97204B8}" type="presParOf" srcId="{8D7BC0EF-4102-4124-AB3D-11FEBFBEF662}" destId="{099E78BB-D35D-46D3-B436-3765735401A4}" srcOrd="0" destOrd="0" presId="urn:microsoft.com/office/officeart/2005/8/layout/chevron2"/>
    <dgm:cxn modelId="{C45B7583-064E-4566-9682-A08F4EBA87F0}" type="presParOf" srcId="{8D7BC0EF-4102-4124-AB3D-11FEBFBEF662}" destId="{CCE59F31-FC0B-4DBA-8373-9C4F1A50E35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381E38-3464-4C4F-8771-408689EF53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FD469EA-4CC9-4026-9A7B-8F7A6B2C08CF}">
      <dgm:prSet phldrT="[Tes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marL="0" indent="0" algn="just"/>
          <a:r>
            <a:rPr lang="it-IT" sz="2800" b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L’</a:t>
          </a:r>
          <a:r>
            <a:rPr lang="it-IT" sz="2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impegno</a:t>
          </a:r>
          <a:r>
            <a:rPr lang="it-IT" sz="2800" b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della comunità scientifica è lavorare in una prospettiva di </a:t>
          </a:r>
          <a:r>
            <a:rPr lang="it-IT" sz="2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ricerca multidisciplinare</a:t>
          </a:r>
          <a:r>
            <a:rPr lang="it-IT" sz="2800" b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, mettere i risultati al servizio della società e continuare a produrre  </a:t>
          </a:r>
          <a:r>
            <a:rPr lang="it-IT" sz="2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conoscenza</a:t>
          </a:r>
          <a:r>
            <a:rPr lang="it-IT" sz="2800" b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a beneficio dell’intero sistema </a:t>
          </a:r>
          <a:r>
            <a:rPr lang="it-IT" sz="2800" b="1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Paese</a:t>
          </a:r>
        </a:p>
      </dgm:t>
    </dgm:pt>
    <dgm:pt modelId="{CEEE5ECD-EB73-4B4A-9CC5-3DE1BC9638AC}" type="parTrans" cxnId="{167D7E6F-9CA7-44E6-BFB6-4A57E95F5735}">
      <dgm:prSet/>
      <dgm:spPr/>
      <dgm:t>
        <a:bodyPr/>
        <a:lstStyle/>
        <a:p>
          <a:pPr algn="just"/>
          <a:endParaRPr lang="it-IT" sz="1800"/>
        </a:p>
      </dgm:t>
    </dgm:pt>
    <dgm:pt modelId="{8FDF4806-B05E-4128-91CB-ED0D5DA74205}" type="sibTrans" cxnId="{167D7E6F-9CA7-44E6-BFB6-4A57E95F5735}">
      <dgm:prSet/>
      <dgm:spPr/>
      <dgm:t>
        <a:bodyPr/>
        <a:lstStyle/>
        <a:p>
          <a:pPr algn="just"/>
          <a:endParaRPr lang="it-IT" sz="1800"/>
        </a:p>
      </dgm:t>
    </dgm:pt>
    <dgm:pt modelId="{948139B9-8E17-4E97-B044-BAE3D7631E06}" type="pres">
      <dgm:prSet presAssocID="{A4381E38-3464-4C4F-8771-408689EF535C}" presName="Name0" presStyleCnt="0">
        <dgm:presLayoutVars>
          <dgm:chMax val="7"/>
          <dgm:chPref val="7"/>
          <dgm:dir/>
        </dgm:presLayoutVars>
      </dgm:prSet>
      <dgm:spPr/>
    </dgm:pt>
    <dgm:pt modelId="{7E93848E-28E4-4934-8424-A0FA9AA4D74F}" type="pres">
      <dgm:prSet presAssocID="{A4381E38-3464-4C4F-8771-408689EF535C}" presName="Name1" presStyleCnt="0"/>
      <dgm:spPr/>
    </dgm:pt>
    <dgm:pt modelId="{BCDE8869-5B2A-4CC1-8255-3C70E4B940BF}" type="pres">
      <dgm:prSet presAssocID="{A4381E38-3464-4C4F-8771-408689EF535C}" presName="cycle" presStyleCnt="0"/>
      <dgm:spPr/>
    </dgm:pt>
    <dgm:pt modelId="{17E6D993-DA1A-4CFA-94E6-A636AFDF3846}" type="pres">
      <dgm:prSet presAssocID="{A4381E38-3464-4C4F-8771-408689EF535C}" presName="srcNode" presStyleLbl="node1" presStyleIdx="0" presStyleCnt="1"/>
      <dgm:spPr/>
    </dgm:pt>
    <dgm:pt modelId="{971C76C3-11F6-40C6-94EB-1B351D5FC9E1}" type="pres">
      <dgm:prSet presAssocID="{A4381E38-3464-4C4F-8771-408689EF535C}" presName="conn" presStyleLbl="parChTrans1D2" presStyleIdx="0" presStyleCnt="1"/>
      <dgm:spPr/>
    </dgm:pt>
    <dgm:pt modelId="{7AE71A44-EEEF-4137-9C95-FCF3B227D855}" type="pres">
      <dgm:prSet presAssocID="{A4381E38-3464-4C4F-8771-408689EF535C}" presName="extraNode" presStyleLbl="node1" presStyleIdx="0" presStyleCnt="1"/>
      <dgm:spPr/>
    </dgm:pt>
    <dgm:pt modelId="{A2C0DB70-1D4F-4044-BC51-D63AA63F1820}" type="pres">
      <dgm:prSet presAssocID="{A4381E38-3464-4C4F-8771-408689EF535C}" presName="dstNode" presStyleLbl="node1" presStyleIdx="0" presStyleCnt="1"/>
      <dgm:spPr/>
    </dgm:pt>
    <dgm:pt modelId="{EC38314A-41B8-458B-BEE1-F5BF06A24FA1}" type="pres">
      <dgm:prSet presAssocID="{8FD469EA-4CC9-4026-9A7B-8F7A6B2C08CF}" presName="text_1" presStyleLbl="node1" presStyleIdx="0" presStyleCnt="1" custScaleX="105304" custScaleY="194104" custLinFactNeighborX="-1136" custLinFactNeighborY="11868">
        <dgm:presLayoutVars>
          <dgm:bulletEnabled val="1"/>
        </dgm:presLayoutVars>
      </dgm:prSet>
      <dgm:spPr/>
    </dgm:pt>
    <dgm:pt modelId="{3516FDBC-0962-4A41-A5E0-56C50B03D5FD}" type="pres">
      <dgm:prSet presAssocID="{8FD469EA-4CC9-4026-9A7B-8F7A6B2C08CF}" presName="accent_1" presStyleCnt="0"/>
      <dgm:spPr/>
    </dgm:pt>
    <dgm:pt modelId="{8A8C98F1-702B-49B8-B0C6-63C66E15D557}" type="pres">
      <dgm:prSet presAssocID="{8FD469EA-4CC9-4026-9A7B-8F7A6B2C08CF}" presName="accentRepeatNode" presStyleLbl="solidFgAcc1" presStyleIdx="0" presStyleCnt="1" custLinFactNeighborY="5037"/>
      <dgm:spPr/>
    </dgm:pt>
  </dgm:ptLst>
  <dgm:cxnLst>
    <dgm:cxn modelId="{8CC53A1F-99F6-4469-B799-FCB69F17B026}" type="presOf" srcId="{8FDF4806-B05E-4128-91CB-ED0D5DA74205}" destId="{971C76C3-11F6-40C6-94EB-1B351D5FC9E1}" srcOrd="0" destOrd="0" presId="urn:microsoft.com/office/officeart/2008/layout/VerticalCurvedList"/>
    <dgm:cxn modelId="{167D7E6F-9CA7-44E6-BFB6-4A57E95F5735}" srcId="{A4381E38-3464-4C4F-8771-408689EF535C}" destId="{8FD469EA-4CC9-4026-9A7B-8F7A6B2C08CF}" srcOrd="0" destOrd="0" parTransId="{CEEE5ECD-EB73-4B4A-9CC5-3DE1BC9638AC}" sibTransId="{8FDF4806-B05E-4128-91CB-ED0D5DA74205}"/>
    <dgm:cxn modelId="{DC7B1F9E-6710-47EE-AE09-2AEC0417EC55}" type="presOf" srcId="{A4381E38-3464-4C4F-8771-408689EF535C}" destId="{948139B9-8E17-4E97-B044-BAE3D7631E06}" srcOrd="0" destOrd="0" presId="urn:microsoft.com/office/officeart/2008/layout/VerticalCurvedList"/>
    <dgm:cxn modelId="{934B03F3-1EF4-4250-ADAF-32580BC03FF6}" type="presOf" srcId="{8FD469EA-4CC9-4026-9A7B-8F7A6B2C08CF}" destId="{EC38314A-41B8-458B-BEE1-F5BF06A24FA1}" srcOrd="0" destOrd="0" presId="urn:microsoft.com/office/officeart/2008/layout/VerticalCurvedList"/>
    <dgm:cxn modelId="{92786F85-9156-4C04-8CFB-3488E1D03CA9}" type="presParOf" srcId="{948139B9-8E17-4E97-B044-BAE3D7631E06}" destId="{7E93848E-28E4-4934-8424-A0FA9AA4D74F}" srcOrd="0" destOrd="0" presId="urn:microsoft.com/office/officeart/2008/layout/VerticalCurvedList"/>
    <dgm:cxn modelId="{08181D84-7373-455B-9F6C-C4C312845E21}" type="presParOf" srcId="{7E93848E-28E4-4934-8424-A0FA9AA4D74F}" destId="{BCDE8869-5B2A-4CC1-8255-3C70E4B940BF}" srcOrd="0" destOrd="0" presId="urn:microsoft.com/office/officeart/2008/layout/VerticalCurvedList"/>
    <dgm:cxn modelId="{EB519C7B-5163-4F24-8275-E41B0218024E}" type="presParOf" srcId="{BCDE8869-5B2A-4CC1-8255-3C70E4B940BF}" destId="{17E6D993-DA1A-4CFA-94E6-A636AFDF3846}" srcOrd="0" destOrd="0" presId="urn:microsoft.com/office/officeart/2008/layout/VerticalCurvedList"/>
    <dgm:cxn modelId="{053161FF-C3F7-4EA9-BDDB-54744898227D}" type="presParOf" srcId="{BCDE8869-5B2A-4CC1-8255-3C70E4B940BF}" destId="{971C76C3-11F6-40C6-94EB-1B351D5FC9E1}" srcOrd="1" destOrd="0" presId="urn:microsoft.com/office/officeart/2008/layout/VerticalCurvedList"/>
    <dgm:cxn modelId="{42844EC0-D983-4299-8951-5271178700F4}" type="presParOf" srcId="{BCDE8869-5B2A-4CC1-8255-3C70E4B940BF}" destId="{7AE71A44-EEEF-4137-9C95-FCF3B227D855}" srcOrd="2" destOrd="0" presId="urn:microsoft.com/office/officeart/2008/layout/VerticalCurvedList"/>
    <dgm:cxn modelId="{AC19A7F1-EE28-438E-B18D-F0AA3D5C744B}" type="presParOf" srcId="{BCDE8869-5B2A-4CC1-8255-3C70E4B940BF}" destId="{A2C0DB70-1D4F-4044-BC51-D63AA63F1820}" srcOrd="3" destOrd="0" presId="urn:microsoft.com/office/officeart/2008/layout/VerticalCurvedList"/>
    <dgm:cxn modelId="{8F585FDF-9491-4762-8BF5-3E24C6FE1C26}" type="presParOf" srcId="{7E93848E-28E4-4934-8424-A0FA9AA4D74F}" destId="{EC38314A-41B8-458B-BEE1-F5BF06A24FA1}" srcOrd="1" destOrd="0" presId="urn:microsoft.com/office/officeart/2008/layout/VerticalCurvedList"/>
    <dgm:cxn modelId="{4D14A24B-D114-476B-AF7F-EE821E4ECC17}" type="presParOf" srcId="{7E93848E-28E4-4934-8424-A0FA9AA4D74F}" destId="{3516FDBC-0962-4A41-A5E0-56C50B03D5FD}" srcOrd="2" destOrd="0" presId="urn:microsoft.com/office/officeart/2008/layout/VerticalCurvedList"/>
    <dgm:cxn modelId="{F091E4C3-42F0-4019-A155-25E8580D4E9C}" type="presParOf" srcId="{3516FDBC-0962-4A41-A5E0-56C50B03D5FD}" destId="{8A8C98F1-702B-49B8-B0C6-63C66E15D5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C76C3-11F6-40C6-94EB-1B351D5FC9E1}">
      <dsp:nvSpPr>
        <dsp:cNvPr id="0" name=""/>
        <dsp:cNvSpPr/>
      </dsp:nvSpPr>
      <dsp:spPr>
        <a:xfrm>
          <a:off x="-6855682" y="-1048192"/>
          <a:ext cx="8159133" cy="8159133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38314A-41B8-458B-BEE1-F5BF06A24FA1}">
      <dsp:nvSpPr>
        <dsp:cNvPr id="0" name=""/>
        <dsp:cNvSpPr/>
      </dsp:nvSpPr>
      <dsp:spPr>
        <a:xfrm>
          <a:off x="569234" y="172851"/>
          <a:ext cx="7437259" cy="1169984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73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rPr>
            <a:t>Contribuire a mantenere attiva </a:t>
          </a:r>
          <a:r>
            <a:rPr lang="it-IT" sz="1800" b="1" kern="120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rPr>
            <a:t>l’attenzione e l’azione </a:t>
          </a:r>
          <a:r>
            <a:rPr lang="it-IT" sz="1800" b="0" kern="120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rPr>
            <a:t>sul cambiamento climatico</a:t>
          </a:r>
        </a:p>
      </dsp:txBody>
      <dsp:txXfrm>
        <a:off x="569234" y="172851"/>
        <a:ext cx="7437259" cy="1169984"/>
      </dsp:txXfrm>
    </dsp:sp>
    <dsp:sp modelId="{8A8C98F1-702B-49B8-B0C6-63C66E15D557}">
      <dsp:nvSpPr>
        <dsp:cNvPr id="0" name=""/>
        <dsp:cNvSpPr/>
      </dsp:nvSpPr>
      <dsp:spPr>
        <a:xfrm>
          <a:off x="95430" y="284039"/>
          <a:ext cx="947607" cy="9476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2234C-0672-4E8B-9714-A0DD983DE2B4}">
      <dsp:nvSpPr>
        <dsp:cNvPr id="0" name=""/>
        <dsp:cNvSpPr/>
      </dsp:nvSpPr>
      <dsp:spPr>
        <a:xfrm>
          <a:off x="1112456" y="1309616"/>
          <a:ext cx="6894037" cy="1169984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73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Fornire una sintesi delle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conoscenze scientifiche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su impatti, rischi e interazioni per diversi gradi di riscaldamento e modelli di sviluppo</a:t>
          </a:r>
        </a:p>
      </dsp:txBody>
      <dsp:txXfrm>
        <a:off x="1112456" y="1309616"/>
        <a:ext cx="6894037" cy="1169984"/>
      </dsp:txXfrm>
    </dsp:sp>
    <dsp:sp modelId="{56D811AB-6C05-44AB-A7E9-01EA3F52F61D}">
      <dsp:nvSpPr>
        <dsp:cNvPr id="0" name=""/>
        <dsp:cNvSpPr/>
      </dsp:nvSpPr>
      <dsp:spPr>
        <a:xfrm>
          <a:off x="638653" y="1420804"/>
          <a:ext cx="947607" cy="9476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48B51B-2BBF-454F-9876-336CFD664737}">
      <dsp:nvSpPr>
        <dsp:cNvPr id="0" name=""/>
        <dsp:cNvSpPr/>
      </dsp:nvSpPr>
      <dsp:spPr>
        <a:xfrm>
          <a:off x="1279182" y="2446381"/>
          <a:ext cx="6727311" cy="116998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73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Delineare le principali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opportunità finanziarie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per ridurre la vulnerabilità territoriale anche con esempi di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buone pratiche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attuate a diversi livelli amministrativi</a:t>
          </a:r>
        </a:p>
      </dsp:txBody>
      <dsp:txXfrm>
        <a:off x="1279182" y="2446381"/>
        <a:ext cx="6727311" cy="1169984"/>
      </dsp:txXfrm>
    </dsp:sp>
    <dsp:sp modelId="{5729A6A1-42BE-4B4A-945F-E5A623C0F65B}">
      <dsp:nvSpPr>
        <dsp:cNvPr id="0" name=""/>
        <dsp:cNvSpPr/>
      </dsp:nvSpPr>
      <dsp:spPr>
        <a:xfrm>
          <a:off x="805378" y="2557570"/>
          <a:ext cx="947607" cy="9476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49401-0BC2-4EE3-BD1E-9FA4711F82F6}">
      <dsp:nvSpPr>
        <dsp:cNvPr id="0" name=""/>
        <dsp:cNvSpPr/>
      </dsp:nvSpPr>
      <dsp:spPr>
        <a:xfrm>
          <a:off x="1112456" y="3583147"/>
          <a:ext cx="6894037" cy="1169984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731" tIns="45720" rIns="45720" bIns="45720" numCol="1" spcCol="1270" anchor="ctr" anchorCtr="0">
          <a:noAutofit/>
        </a:bodyPr>
        <a:lstStyle/>
        <a:p>
          <a:pPr marL="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it-IT" sz="1800" b="1" kern="1200" dirty="0">
            <a:solidFill>
              <a:srgbClr val="1F497D">
                <a:lumMod val="75000"/>
              </a:srgb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Contribuire alla definizione di strategie di sviluppo concrete, capaci di apportare trasformazioni radicali verso obiettivi di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resilienza e sostenibilità</a:t>
          </a:r>
        </a:p>
        <a:p>
          <a:pPr marL="0"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1112456" y="3583147"/>
        <a:ext cx="6894037" cy="1169984"/>
      </dsp:txXfrm>
    </dsp:sp>
    <dsp:sp modelId="{91C4CC5E-0F52-4258-9F63-0481DA21A20A}">
      <dsp:nvSpPr>
        <dsp:cNvPr id="0" name=""/>
        <dsp:cNvSpPr/>
      </dsp:nvSpPr>
      <dsp:spPr>
        <a:xfrm>
          <a:off x="638653" y="3694335"/>
          <a:ext cx="947607" cy="9476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C38CD9-D049-4BA2-A9AF-6BA68B59937E}">
      <dsp:nvSpPr>
        <dsp:cNvPr id="0" name=""/>
        <dsp:cNvSpPr/>
      </dsp:nvSpPr>
      <dsp:spPr>
        <a:xfrm>
          <a:off x="569234" y="4778633"/>
          <a:ext cx="7437259" cy="1169984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731" tIns="45720" rIns="45720" bIns="45720" numCol="1" spcCol="1270" anchor="ctr" anchorCtr="0">
          <a:noAutofit/>
        </a:bodyPr>
        <a:lstStyle/>
        <a:p>
          <a:pPr marL="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Concorrere ad aumentare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l’accessibilità e la comunicazione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dei risultati per contribuire a costruire comunità consapevoli e informate</a:t>
          </a:r>
        </a:p>
      </dsp:txBody>
      <dsp:txXfrm>
        <a:off x="569234" y="4778633"/>
        <a:ext cx="7437259" cy="1169984"/>
      </dsp:txXfrm>
    </dsp:sp>
    <dsp:sp modelId="{027C9C27-AB2B-4CF6-B9BE-1743B4661E99}">
      <dsp:nvSpPr>
        <dsp:cNvPr id="0" name=""/>
        <dsp:cNvSpPr/>
      </dsp:nvSpPr>
      <dsp:spPr>
        <a:xfrm>
          <a:off x="95430" y="4831100"/>
          <a:ext cx="947607" cy="9476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C76C3-11F6-40C6-94EB-1B351D5FC9E1}">
      <dsp:nvSpPr>
        <dsp:cNvPr id="0" name=""/>
        <dsp:cNvSpPr/>
      </dsp:nvSpPr>
      <dsp:spPr>
        <a:xfrm>
          <a:off x="-6855682" y="-1048192"/>
          <a:ext cx="8159133" cy="8159133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38314A-41B8-458B-BEE1-F5BF06A24FA1}">
      <dsp:nvSpPr>
        <dsp:cNvPr id="0" name=""/>
        <dsp:cNvSpPr/>
      </dsp:nvSpPr>
      <dsp:spPr>
        <a:xfrm>
          <a:off x="682001" y="347456"/>
          <a:ext cx="7324492" cy="143946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032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rPr>
            <a:t>Interessa tutto il territorio nazionale</a:t>
          </a:r>
          <a:r>
            <a:rPr lang="it-IT" sz="2000" b="0" kern="120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rPr>
            <a:t>. Anche se il Sud evidenzia bassi livelli di resilienza ai disastri, le regioni del Nord non sono immuni agli impatti dei cambiamenti climatici e si devono preparare</a:t>
          </a:r>
        </a:p>
      </dsp:txBody>
      <dsp:txXfrm>
        <a:off x="682001" y="347456"/>
        <a:ext cx="7324492" cy="1439462"/>
      </dsp:txXfrm>
    </dsp:sp>
    <dsp:sp modelId="{8A8C98F1-702B-49B8-B0C6-63C66E15D557}">
      <dsp:nvSpPr>
        <dsp:cNvPr id="0" name=""/>
        <dsp:cNvSpPr/>
      </dsp:nvSpPr>
      <dsp:spPr>
        <a:xfrm>
          <a:off x="99068" y="408242"/>
          <a:ext cx="1165866" cy="11658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2234C-0672-4E8B-9714-A0DD983DE2B4}">
      <dsp:nvSpPr>
        <dsp:cNvPr id="0" name=""/>
        <dsp:cNvSpPr/>
      </dsp:nvSpPr>
      <dsp:spPr>
        <a:xfrm>
          <a:off x="1216736" y="1612001"/>
          <a:ext cx="6789758" cy="1439462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0325" tIns="50800" rIns="50800" bIns="508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Numeri già in crescita. </a:t>
          </a:r>
          <a:r>
            <a:rPr lang="it-IT" sz="20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Per gli eventi estremi, la probabilità del rischio è aumentata del 9% negli ultimi vent’anni</a:t>
          </a:r>
        </a:p>
      </dsp:txBody>
      <dsp:txXfrm>
        <a:off x="1216736" y="1612001"/>
        <a:ext cx="6789758" cy="1439462"/>
      </dsp:txXfrm>
    </dsp:sp>
    <dsp:sp modelId="{56D811AB-6C05-44AB-A7E9-01EA3F52F61D}">
      <dsp:nvSpPr>
        <dsp:cNvPr id="0" name=""/>
        <dsp:cNvSpPr/>
      </dsp:nvSpPr>
      <dsp:spPr>
        <a:xfrm>
          <a:off x="633802" y="1748799"/>
          <a:ext cx="1165866" cy="11658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48B51B-2BBF-454F-9876-336CFD664737}">
      <dsp:nvSpPr>
        <dsp:cNvPr id="0" name=""/>
        <dsp:cNvSpPr/>
      </dsp:nvSpPr>
      <dsp:spPr>
        <a:xfrm>
          <a:off x="1216736" y="3011283"/>
          <a:ext cx="6789758" cy="1439462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0325" tIns="50800" rIns="50800" bIns="508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Locale, regionale, nazionale. </a:t>
          </a:r>
          <a:r>
            <a:rPr lang="it-IT" sz="20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Gli indici compositi vanno applicati a diverse scale di governance per portare a politiche di adattamento ottimali.</a:t>
          </a:r>
        </a:p>
      </dsp:txBody>
      <dsp:txXfrm>
        <a:off x="1216736" y="3011283"/>
        <a:ext cx="6789758" cy="1439462"/>
      </dsp:txXfrm>
    </dsp:sp>
    <dsp:sp modelId="{5729A6A1-42BE-4B4A-945F-E5A623C0F65B}">
      <dsp:nvSpPr>
        <dsp:cNvPr id="0" name=""/>
        <dsp:cNvSpPr/>
      </dsp:nvSpPr>
      <dsp:spPr>
        <a:xfrm>
          <a:off x="633802" y="3148081"/>
          <a:ext cx="1165866" cy="11658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49401-0BC2-4EE3-BD1E-9FA4711F82F6}">
      <dsp:nvSpPr>
        <dsp:cNvPr id="0" name=""/>
        <dsp:cNvSpPr/>
      </dsp:nvSpPr>
      <dsp:spPr>
        <a:xfrm>
          <a:off x="696724" y="4405072"/>
          <a:ext cx="7324492" cy="1439462"/>
        </a:xfrm>
        <a:prstGeom prst="rect">
          <a:avLst/>
        </a:prstGeom>
        <a:solidFill>
          <a:srgbClr val="348EA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0325" tIns="50800" rIns="50800" bIns="50800" numCol="1" spcCol="1270" anchor="ctr" anchorCtr="0">
          <a:noAutofit/>
        </a:bodyPr>
        <a:lstStyle/>
        <a:p>
          <a:pPr marL="0" marR="0" lvl="0" indent="0" algn="l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20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Ricerca avanzata per risultati più raffinati</a:t>
          </a:r>
          <a:endParaRPr lang="it-IT" sz="20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96724" y="4405072"/>
        <a:ext cx="7324492" cy="1439462"/>
      </dsp:txXfrm>
    </dsp:sp>
    <dsp:sp modelId="{91C4CC5E-0F52-4258-9F63-0481DA21A20A}">
      <dsp:nvSpPr>
        <dsp:cNvPr id="0" name=""/>
        <dsp:cNvSpPr/>
      </dsp:nvSpPr>
      <dsp:spPr>
        <a:xfrm>
          <a:off x="99068" y="4547364"/>
          <a:ext cx="1165866" cy="11658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C464C-3985-45CB-934A-0912F4846B66}">
      <dsp:nvSpPr>
        <dsp:cNvPr id="0" name=""/>
        <dsp:cNvSpPr/>
      </dsp:nvSpPr>
      <dsp:spPr>
        <a:xfrm>
          <a:off x="0" y="3557"/>
          <a:ext cx="7560840" cy="7577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5B42A-90E1-46A1-8E0F-C72423AC634E}">
      <dsp:nvSpPr>
        <dsp:cNvPr id="0" name=""/>
        <dsp:cNvSpPr/>
      </dsp:nvSpPr>
      <dsp:spPr>
        <a:xfrm>
          <a:off x="229218" y="174050"/>
          <a:ext cx="416760" cy="4167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E72AE-7C56-4E69-8A5E-B209E5FFDA10}">
      <dsp:nvSpPr>
        <dsp:cNvPr id="0" name=""/>
        <dsp:cNvSpPr/>
      </dsp:nvSpPr>
      <dsp:spPr>
        <a:xfrm>
          <a:off x="875197" y="3557"/>
          <a:ext cx="6685642" cy="757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95" tIns="80195" rIns="80195" bIns="801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1. Rischio in ambiente urbano</a:t>
          </a:r>
          <a:endParaRPr lang="en-US" sz="2400" b="1" kern="1200" dirty="0">
            <a:solidFill>
              <a:schemeClr val="accent6">
                <a:lumMod val="75000"/>
              </a:scheme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>
        <a:off x="875197" y="3557"/>
        <a:ext cx="6685642" cy="757746"/>
      </dsp:txXfrm>
    </dsp:sp>
    <dsp:sp modelId="{840B6A90-58AF-44B0-8088-A33FCC4959AB}">
      <dsp:nvSpPr>
        <dsp:cNvPr id="0" name=""/>
        <dsp:cNvSpPr/>
      </dsp:nvSpPr>
      <dsp:spPr>
        <a:xfrm>
          <a:off x="0" y="963728"/>
          <a:ext cx="7560840" cy="7577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AA95C-F5CE-492B-8301-E7B8FE0EC52F}">
      <dsp:nvSpPr>
        <dsp:cNvPr id="0" name=""/>
        <dsp:cNvSpPr/>
      </dsp:nvSpPr>
      <dsp:spPr>
        <a:xfrm>
          <a:off x="229218" y="1121233"/>
          <a:ext cx="416760" cy="4167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606FE-547D-49FE-9F04-5A62E964D4F6}">
      <dsp:nvSpPr>
        <dsp:cNvPr id="0" name=""/>
        <dsp:cNvSpPr/>
      </dsp:nvSpPr>
      <dsp:spPr>
        <a:xfrm>
          <a:off x="875197" y="950740"/>
          <a:ext cx="6685642" cy="757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95" tIns="80195" rIns="80195" bIns="801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2. Rischio geo-idrologico</a:t>
          </a:r>
          <a:endParaRPr lang="en-US" sz="2400" b="1" kern="1200" dirty="0">
            <a:solidFill>
              <a:schemeClr val="accent5">
                <a:lumMod val="75000"/>
              </a:scheme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>
        <a:off x="875197" y="950740"/>
        <a:ext cx="6685642" cy="757746"/>
      </dsp:txXfrm>
    </dsp:sp>
    <dsp:sp modelId="{5386F3C1-25BF-4E32-83C9-6FAF96641E59}">
      <dsp:nvSpPr>
        <dsp:cNvPr id="0" name=""/>
        <dsp:cNvSpPr/>
      </dsp:nvSpPr>
      <dsp:spPr>
        <a:xfrm>
          <a:off x="0" y="1932181"/>
          <a:ext cx="7560840" cy="7577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62EFA-1330-418E-9986-196D6C6CE850}">
      <dsp:nvSpPr>
        <dsp:cNvPr id="0" name=""/>
        <dsp:cNvSpPr/>
      </dsp:nvSpPr>
      <dsp:spPr>
        <a:xfrm>
          <a:off x="229218" y="2068416"/>
          <a:ext cx="416760" cy="4167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90E4E-1E1C-4A54-8E61-2F97F6C16233}">
      <dsp:nvSpPr>
        <dsp:cNvPr id="0" name=""/>
        <dsp:cNvSpPr/>
      </dsp:nvSpPr>
      <dsp:spPr>
        <a:xfrm>
          <a:off x="875197" y="1897923"/>
          <a:ext cx="6685642" cy="757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95" tIns="80195" rIns="80195" bIns="801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rgbClr val="0070C0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3. Rischio per le risorse idriche</a:t>
          </a:r>
          <a:endParaRPr lang="en-US" sz="2400" b="1" kern="1200" dirty="0">
            <a:solidFill>
              <a:srgbClr val="0070C0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>
        <a:off x="875197" y="1897923"/>
        <a:ext cx="6685642" cy="757746"/>
      </dsp:txXfrm>
    </dsp:sp>
    <dsp:sp modelId="{B5790793-A1E6-4A28-AA1B-BADEDD00B2F7}">
      <dsp:nvSpPr>
        <dsp:cNvPr id="0" name=""/>
        <dsp:cNvSpPr/>
      </dsp:nvSpPr>
      <dsp:spPr>
        <a:xfrm>
          <a:off x="0" y="2824738"/>
          <a:ext cx="7560840" cy="7577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27329-1C2A-41BC-854E-D45F63FE48A1}">
      <dsp:nvSpPr>
        <dsp:cNvPr id="0" name=""/>
        <dsp:cNvSpPr/>
      </dsp:nvSpPr>
      <dsp:spPr>
        <a:xfrm>
          <a:off x="229218" y="3015599"/>
          <a:ext cx="416760" cy="4167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3E4B6-0EA9-4BE4-9AD6-AD5099488ED7}">
      <dsp:nvSpPr>
        <dsp:cNvPr id="0" name=""/>
        <dsp:cNvSpPr/>
      </dsp:nvSpPr>
      <dsp:spPr>
        <a:xfrm>
          <a:off x="875197" y="2845106"/>
          <a:ext cx="6685642" cy="757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95" tIns="80195" rIns="80195" bIns="801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3">
                  <a:lumMod val="7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4. Rischio in agricoltura </a:t>
          </a:r>
          <a:endParaRPr lang="en-US" sz="2400" b="1" kern="1200" dirty="0">
            <a:solidFill>
              <a:schemeClr val="accent3">
                <a:lumMod val="75000"/>
              </a:scheme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>
        <a:off x="875197" y="2845106"/>
        <a:ext cx="6685642" cy="757746"/>
      </dsp:txXfrm>
    </dsp:sp>
    <dsp:sp modelId="{FC2119DD-7B23-4F47-A2E3-D9AA65693FCA}">
      <dsp:nvSpPr>
        <dsp:cNvPr id="0" name=""/>
        <dsp:cNvSpPr/>
      </dsp:nvSpPr>
      <dsp:spPr>
        <a:xfrm>
          <a:off x="0" y="3792289"/>
          <a:ext cx="7560840" cy="75774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B41D6-93BB-4B40-A01F-33934B6DB4B4}">
      <dsp:nvSpPr>
        <dsp:cNvPr id="0" name=""/>
        <dsp:cNvSpPr/>
      </dsp:nvSpPr>
      <dsp:spPr>
        <a:xfrm>
          <a:off x="229218" y="3962782"/>
          <a:ext cx="416760" cy="4167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A5E34-4972-4D4F-816D-31F354EE224A}">
      <dsp:nvSpPr>
        <dsp:cNvPr id="0" name=""/>
        <dsp:cNvSpPr/>
      </dsp:nvSpPr>
      <dsp:spPr>
        <a:xfrm>
          <a:off x="875197" y="3792289"/>
          <a:ext cx="6685642" cy="757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95" tIns="80195" rIns="80195" bIns="8019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rPr>
            <a:t>5. Rischio incendi boschivi</a:t>
          </a:r>
          <a:endParaRPr lang="en-US" sz="2400" kern="1200" dirty="0">
            <a:solidFill>
              <a:schemeClr val="accent2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875197" y="3792289"/>
        <a:ext cx="6685642" cy="7577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C76C3-11F6-40C6-94EB-1B351D5FC9E1}">
      <dsp:nvSpPr>
        <dsp:cNvPr id="0" name=""/>
        <dsp:cNvSpPr/>
      </dsp:nvSpPr>
      <dsp:spPr>
        <a:xfrm>
          <a:off x="-6855682" y="-1048192"/>
          <a:ext cx="8159133" cy="8159133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38314A-41B8-458B-BEE1-F5BF06A24FA1}">
      <dsp:nvSpPr>
        <dsp:cNvPr id="0" name=""/>
        <dsp:cNvSpPr/>
      </dsp:nvSpPr>
      <dsp:spPr>
        <a:xfrm>
          <a:off x="682001" y="347456"/>
          <a:ext cx="7324492" cy="143946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0325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Aumenti di temperatura inferiori ai </a:t>
          </a:r>
          <a:r>
            <a:rPr lang="it-IT" sz="1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2°C</a:t>
          </a:r>
          <a:r>
            <a:rPr lang="it-IT" sz="180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implicano perdite di circa lo </a:t>
          </a:r>
          <a:r>
            <a:rPr lang="it-IT" sz="1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0,5% del PIL </a:t>
          </a:r>
          <a:r>
            <a:rPr lang="it-IT" sz="180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nazionale, un aumento medio di </a:t>
          </a:r>
          <a:r>
            <a:rPr lang="it-IT" sz="1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4°C</a:t>
          </a:r>
          <a:r>
            <a:rPr lang="it-IT" sz="180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perdite di PIL pro capite &gt; al </a:t>
          </a:r>
          <a:r>
            <a:rPr lang="it-IT" sz="1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2,5% nel 2050 </a:t>
          </a:r>
          <a:r>
            <a:rPr lang="it-IT" sz="180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e tra </a:t>
          </a:r>
          <a:r>
            <a:rPr lang="it-IT" sz="1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il 7-8% nel 2100</a:t>
          </a:r>
          <a:endParaRPr lang="it-IT" sz="1800" b="0" kern="1200" dirty="0">
            <a:solidFill>
              <a:schemeClr val="tx1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82001" y="347456"/>
        <a:ext cx="7324492" cy="1439462"/>
      </dsp:txXfrm>
    </dsp:sp>
    <dsp:sp modelId="{8A8C98F1-702B-49B8-B0C6-63C66E15D557}">
      <dsp:nvSpPr>
        <dsp:cNvPr id="0" name=""/>
        <dsp:cNvSpPr/>
      </dsp:nvSpPr>
      <dsp:spPr>
        <a:xfrm>
          <a:off x="99068" y="408242"/>
          <a:ext cx="1165866" cy="11658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12234C-0672-4E8B-9714-A0DD983DE2B4}">
      <dsp:nvSpPr>
        <dsp:cNvPr id="0" name=""/>
        <dsp:cNvSpPr/>
      </dsp:nvSpPr>
      <dsp:spPr>
        <a:xfrm>
          <a:off x="1216736" y="1612001"/>
          <a:ext cx="6789758" cy="1439462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0325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Aumenta </a:t>
          </a:r>
          <a:r>
            <a:rPr lang="it-IT" sz="1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la disuguaglianza economica </a:t>
          </a:r>
          <a:r>
            <a:rPr lang="it-IT" sz="180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tra regioni con impatti economici negativi più elevati nelle aree più povere. Nello scenario a elevate emissioni, gli indicatori di "uguaglianza" peggiorano del </a:t>
          </a:r>
          <a:r>
            <a:rPr lang="it-IT" sz="1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16% nel 2050 </a:t>
          </a:r>
          <a:r>
            <a:rPr lang="it-IT" sz="180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e </a:t>
          </a:r>
          <a:r>
            <a:rPr lang="it-IT" sz="1800" b="1" kern="1200" dirty="0">
              <a:solidFill>
                <a:schemeClr val="tx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del 61% nel 2080</a:t>
          </a:r>
          <a:endParaRPr lang="it-IT" sz="1800" b="0" kern="1200" dirty="0">
            <a:solidFill>
              <a:schemeClr val="tx1"/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dsp:txBody>
      <dsp:txXfrm>
        <a:off x="1216736" y="1612001"/>
        <a:ext cx="6789758" cy="1439462"/>
      </dsp:txXfrm>
    </dsp:sp>
    <dsp:sp modelId="{56D811AB-6C05-44AB-A7E9-01EA3F52F61D}">
      <dsp:nvSpPr>
        <dsp:cNvPr id="0" name=""/>
        <dsp:cNvSpPr/>
      </dsp:nvSpPr>
      <dsp:spPr>
        <a:xfrm>
          <a:off x="633802" y="1748799"/>
          <a:ext cx="1165866" cy="11658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48B51B-2BBF-454F-9876-336CFD664737}">
      <dsp:nvSpPr>
        <dsp:cNvPr id="0" name=""/>
        <dsp:cNvSpPr/>
      </dsp:nvSpPr>
      <dsp:spPr>
        <a:xfrm>
          <a:off x="1216736" y="3011283"/>
          <a:ext cx="6789758" cy="1439462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0325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b="1" kern="1200" dirty="0">
            <a:solidFill>
              <a:srgbClr val="1F497D">
                <a:lumMod val="75000"/>
              </a:srgb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Investimenti.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Rappresentano per l'Italia un'opportunità per investire in uno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sviluppo sostenibile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che il Green Deal europeo riconosce come unico modello di sviluppo per il futuro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.</a:t>
          </a:r>
        </a:p>
      </dsp:txBody>
      <dsp:txXfrm>
        <a:off x="1216736" y="3011283"/>
        <a:ext cx="6789758" cy="1439462"/>
      </dsp:txXfrm>
    </dsp:sp>
    <dsp:sp modelId="{5729A6A1-42BE-4B4A-945F-E5A623C0F65B}">
      <dsp:nvSpPr>
        <dsp:cNvPr id="0" name=""/>
        <dsp:cNvSpPr/>
      </dsp:nvSpPr>
      <dsp:spPr>
        <a:xfrm>
          <a:off x="633802" y="3148081"/>
          <a:ext cx="1165866" cy="11658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49401-0BC2-4EE3-BD1E-9FA4711F82F6}">
      <dsp:nvSpPr>
        <dsp:cNvPr id="0" name=""/>
        <dsp:cNvSpPr/>
      </dsp:nvSpPr>
      <dsp:spPr>
        <a:xfrm>
          <a:off x="696724" y="4405072"/>
          <a:ext cx="7324492" cy="1439462"/>
        </a:xfrm>
        <a:prstGeom prst="rect">
          <a:avLst/>
        </a:prstGeom>
        <a:solidFill>
          <a:srgbClr val="64B7C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0325" tIns="45720" rIns="45720" bIns="45720" numCol="1" spcCol="1270" anchor="ctr" anchorCtr="0">
          <a:noAutofit/>
        </a:bodyPr>
        <a:lstStyle/>
        <a:p>
          <a:pPr marL="0" marR="0" lvl="0" indent="0" algn="just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it-IT" sz="1800" b="1" kern="1200" dirty="0">
            <a:solidFill>
              <a:srgbClr val="1F497D">
                <a:lumMod val="75000"/>
              </a:srgb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0" marR="0" lvl="0" indent="0" algn="just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Un’occasione. 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Per nuovi modi di fare impresa e nuove modalità di gestione sostenibile del territorio per </a:t>
          </a:r>
          <a:r>
            <a:rPr lang="it-IT" sz="1800" b="1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imprese ed enti pubblici</a:t>
          </a:r>
          <a:r>
            <a:rPr lang="it-IT" sz="1800" b="0" kern="1200" dirty="0">
              <a:solidFill>
                <a:srgbClr val="1F497D">
                  <a:lumMod val="75000"/>
                </a:srgb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rPr>
            <a:t>, locali e nazionali</a:t>
          </a:r>
          <a:endParaRPr lang="it-IT" sz="1800" b="1" kern="1200" dirty="0">
            <a:solidFill>
              <a:srgbClr val="1F497D">
                <a:lumMod val="75000"/>
              </a:srgbClr>
            </a:solidFill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  <a:p>
          <a:pPr marL="0" marR="0" lvl="0" indent="0" algn="just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it-IT" sz="18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696724" y="4405072"/>
        <a:ext cx="7324492" cy="1439462"/>
      </dsp:txXfrm>
    </dsp:sp>
    <dsp:sp modelId="{91C4CC5E-0F52-4258-9F63-0481DA21A20A}">
      <dsp:nvSpPr>
        <dsp:cNvPr id="0" name=""/>
        <dsp:cNvSpPr/>
      </dsp:nvSpPr>
      <dsp:spPr>
        <a:xfrm>
          <a:off x="99068" y="4547364"/>
          <a:ext cx="1165866" cy="11658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E0137-81ED-8C42-9ED9-6846F0D95993}">
      <dsp:nvSpPr>
        <dsp:cNvPr id="0" name=""/>
        <dsp:cNvSpPr/>
      </dsp:nvSpPr>
      <dsp:spPr>
        <a:xfrm rot="5400000">
          <a:off x="710491" y="710495"/>
          <a:ext cx="615076" cy="7002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985A7B-A72B-E44C-B5C9-590AED0C6E30}">
      <dsp:nvSpPr>
        <dsp:cNvPr id="0" name=""/>
        <dsp:cNvSpPr/>
      </dsp:nvSpPr>
      <dsp:spPr>
        <a:xfrm>
          <a:off x="423134" y="0"/>
          <a:ext cx="1236838" cy="82968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tx1"/>
              </a:solidFill>
              <a:latin typeface="Helvetica"/>
              <a:cs typeface="Helvetica"/>
            </a:rPr>
            <a:t>Locale</a:t>
          </a:r>
        </a:p>
      </dsp:txBody>
      <dsp:txXfrm>
        <a:off x="463643" y="40509"/>
        <a:ext cx="1155820" cy="748664"/>
      </dsp:txXfrm>
    </dsp:sp>
    <dsp:sp modelId="{D76A3D6C-0F80-294E-B8F8-F33EFCA56490}">
      <dsp:nvSpPr>
        <dsp:cNvPr id="0" name=""/>
        <dsp:cNvSpPr/>
      </dsp:nvSpPr>
      <dsp:spPr>
        <a:xfrm>
          <a:off x="1734201" y="134296"/>
          <a:ext cx="4213358" cy="585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1" kern="1200" dirty="0">
              <a:latin typeface="Helvetica"/>
              <a:cs typeface="Helvetica"/>
            </a:rPr>
            <a:t>Ambiente urbano</a:t>
          </a:r>
          <a:r>
            <a:rPr lang="it-IT" sz="1400" kern="1200" dirty="0">
              <a:latin typeface="Helvetica"/>
              <a:cs typeface="Helvetica"/>
            </a:rPr>
            <a:t>: Azione di promozione PAESC, Azioni pilota, Attivazione processo di </a:t>
          </a:r>
          <a:r>
            <a:rPr lang="it-IT" sz="1400" i="1" kern="1200" dirty="0" err="1">
              <a:latin typeface="Helvetica"/>
              <a:cs typeface="Helvetica"/>
            </a:rPr>
            <a:t>mainstreaming</a:t>
          </a:r>
          <a:endParaRPr lang="it-IT" sz="1400" i="1" kern="1200" dirty="0">
            <a:latin typeface="Helvetica"/>
            <a:cs typeface="Helvetica"/>
          </a:endParaRPr>
        </a:p>
      </dsp:txBody>
      <dsp:txXfrm>
        <a:off x="1734201" y="134296"/>
        <a:ext cx="4213358" cy="585787"/>
      </dsp:txXfrm>
    </dsp:sp>
    <dsp:sp modelId="{916396E1-7359-DA4F-82A6-0D367FA58621}">
      <dsp:nvSpPr>
        <dsp:cNvPr id="0" name=""/>
        <dsp:cNvSpPr/>
      </dsp:nvSpPr>
      <dsp:spPr>
        <a:xfrm rot="5400000">
          <a:off x="1986801" y="1469584"/>
          <a:ext cx="615076" cy="7002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3089511"/>
            <a:satOff val="-703"/>
            <a:lumOff val="1136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A7B251-185F-5246-9F7C-E0D247364233}">
      <dsp:nvSpPr>
        <dsp:cNvPr id="0" name=""/>
        <dsp:cNvSpPr/>
      </dsp:nvSpPr>
      <dsp:spPr>
        <a:xfrm>
          <a:off x="1411223" y="791712"/>
          <a:ext cx="1709842" cy="724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tx1"/>
              </a:solidFill>
              <a:latin typeface="Helvetica"/>
              <a:cs typeface="Helvetica"/>
            </a:rPr>
            <a:t>Regionale</a:t>
          </a:r>
        </a:p>
      </dsp:txBody>
      <dsp:txXfrm>
        <a:off x="1446609" y="827098"/>
        <a:ext cx="1639070" cy="653993"/>
      </dsp:txXfrm>
    </dsp:sp>
    <dsp:sp modelId="{7A9CE2C6-B234-5E47-9AD3-48BADC77BF9F}">
      <dsp:nvSpPr>
        <dsp:cNvPr id="0" name=""/>
        <dsp:cNvSpPr/>
      </dsp:nvSpPr>
      <dsp:spPr>
        <a:xfrm>
          <a:off x="2274978" y="849355"/>
          <a:ext cx="4911809" cy="585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latin typeface="Helvetica"/>
              <a:cs typeface="Helvetica"/>
            </a:rPr>
            <a:t>Sviluppo di </a:t>
          </a:r>
          <a:r>
            <a:rPr lang="it-IT" sz="1400" b="1" kern="1200" dirty="0">
              <a:latin typeface="Helvetica"/>
              <a:cs typeface="Helvetica"/>
            </a:rPr>
            <a:t>strategie di adattamento</a:t>
          </a:r>
        </a:p>
      </dsp:txBody>
      <dsp:txXfrm>
        <a:off x="2274978" y="849355"/>
        <a:ext cx="4911809" cy="585787"/>
      </dsp:txXfrm>
    </dsp:sp>
    <dsp:sp modelId="{EB321D91-99E7-CD42-997E-E1CBB85A755A}">
      <dsp:nvSpPr>
        <dsp:cNvPr id="0" name=""/>
        <dsp:cNvSpPr/>
      </dsp:nvSpPr>
      <dsp:spPr>
        <a:xfrm>
          <a:off x="2664299" y="1584178"/>
          <a:ext cx="2126332" cy="9207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tx1"/>
              </a:solidFill>
              <a:latin typeface="Helvetica"/>
              <a:cs typeface="Helvetica"/>
            </a:rPr>
            <a:t>Nazionale/Mediterraneo</a:t>
          </a:r>
        </a:p>
      </dsp:txBody>
      <dsp:txXfrm>
        <a:off x="2709256" y="1629135"/>
        <a:ext cx="2036418" cy="830864"/>
      </dsp:txXfrm>
    </dsp:sp>
    <dsp:sp modelId="{68703D1C-B2E6-F243-85DC-04A8BDE20D3D}">
      <dsp:nvSpPr>
        <dsp:cNvPr id="0" name=""/>
        <dsp:cNvSpPr/>
      </dsp:nvSpPr>
      <dsp:spPr>
        <a:xfrm>
          <a:off x="4777014" y="1790480"/>
          <a:ext cx="2351781" cy="585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latin typeface="Helvetica"/>
              <a:cs typeface="Helvetica"/>
            </a:rPr>
            <a:t>Esempi di </a:t>
          </a:r>
          <a:r>
            <a:rPr lang="it-IT" sz="1400" b="1" kern="1200" dirty="0">
              <a:latin typeface="Helvetica"/>
              <a:cs typeface="Helvetica"/>
            </a:rPr>
            <a:t>Progetti LIFE </a:t>
          </a:r>
          <a:r>
            <a:rPr lang="it-IT" sz="1400" kern="1200" dirty="0">
              <a:latin typeface="Helvetica"/>
              <a:cs typeface="Helvetica"/>
            </a:rPr>
            <a:t>per settore agricolo e forestale</a:t>
          </a:r>
        </a:p>
      </dsp:txBody>
      <dsp:txXfrm>
        <a:off x="4777014" y="1790480"/>
        <a:ext cx="2351781" cy="5857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F10B9-7306-4654-B177-6B8B22E3D1CF}">
      <dsp:nvSpPr>
        <dsp:cNvPr id="0" name=""/>
        <dsp:cNvSpPr/>
      </dsp:nvSpPr>
      <dsp:spPr>
        <a:xfrm rot="5400000">
          <a:off x="-263835" y="470065"/>
          <a:ext cx="1758905" cy="1231233"/>
        </a:xfrm>
        <a:prstGeom prst="chevron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/>
            <a:t>1</a:t>
          </a:r>
        </a:p>
      </dsp:txBody>
      <dsp:txXfrm rot="-5400000">
        <a:off x="2" y="821846"/>
        <a:ext cx="1231233" cy="527672"/>
      </dsp:txXfrm>
    </dsp:sp>
    <dsp:sp modelId="{7D44AED5-292D-4ECF-8723-991B357A2484}">
      <dsp:nvSpPr>
        <dsp:cNvPr id="0" name=""/>
        <dsp:cNvSpPr/>
      </dsp:nvSpPr>
      <dsp:spPr>
        <a:xfrm rot="5400000">
          <a:off x="4222909" y="-2957470"/>
          <a:ext cx="1498382" cy="74817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b="1" kern="1200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Il valore aggiunto della ricerca scientifica</a:t>
          </a:r>
          <a:r>
            <a:rPr lang="it-IT" sz="1800" kern="1200" dirty="0">
              <a:latin typeface="Helvetica"/>
              <a:cs typeface="Helvetica"/>
            </a:rPr>
            <a:t>. Essenziale disporre di</a:t>
          </a:r>
          <a:endParaRPr lang="it-IT" sz="1800" kern="1200" dirty="0"/>
        </a:p>
        <a:p>
          <a:pPr marL="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b="1" kern="1200" dirty="0">
              <a:latin typeface="Helvetica"/>
              <a:cs typeface="Helvetica"/>
            </a:rPr>
            <a:t>strumenti in grado di analizzare i rischi attesi </a:t>
          </a:r>
          <a:r>
            <a:rPr lang="it-IT" sz="1800" b="0" kern="1200" dirty="0">
              <a:latin typeface="Helvetica"/>
              <a:cs typeface="Helvetica"/>
            </a:rPr>
            <a:t>p</a:t>
          </a:r>
          <a:r>
            <a:rPr lang="it-IT" sz="1800" kern="1200" dirty="0">
              <a:latin typeface="Helvetica"/>
              <a:cs typeface="Helvetica"/>
            </a:rPr>
            <a:t>er identificare le opportune misure di adattamento a diverse scale. </a:t>
          </a:r>
          <a:r>
            <a:rPr lang="it-IT" sz="1800" b="1" kern="1200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Modelli ad alta risoluzione</a:t>
          </a:r>
          <a:endParaRPr lang="it-IT" sz="1800" kern="1200" dirty="0">
            <a:solidFill>
              <a:schemeClr val="accent6">
                <a:lumMod val="50000"/>
              </a:schemeClr>
            </a:solidFill>
          </a:endParaRPr>
        </a:p>
      </dsp:txBody>
      <dsp:txXfrm rot="-5400000">
        <a:off x="1231234" y="107350"/>
        <a:ext cx="7408589" cy="1352092"/>
      </dsp:txXfrm>
    </dsp:sp>
    <dsp:sp modelId="{1A181FB5-D9DB-473C-BA30-1A4CF5E4C7B6}">
      <dsp:nvSpPr>
        <dsp:cNvPr id="0" name=""/>
        <dsp:cNvSpPr/>
      </dsp:nvSpPr>
      <dsp:spPr>
        <a:xfrm rot="5400000">
          <a:off x="-263835" y="2304866"/>
          <a:ext cx="1758905" cy="1231233"/>
        </a:xfrm>
        <a:prstGeom prst="chevron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/>
            <a:t>2</a:t>
          </a:r>
        </a:p>
      </dsp:txBody>
      <dsp:txXfrm rot="-5400000">
        <a:off x="2" y="2656647"/>
        <a:ext cx="1231233" cy="527672"/>
      </dsp:txXfrm>
    </dsp:sp>
    <dsp:sp modelId="{3E1F82BF-1428-4759-AF17-6ECE64671C4F}">
      <dsp:nvSpPr>
        <dsp:cNvPr id="0" name=""/>
        <dsp:cNvSpPr/>
      </dsp:nvSpPr>
      <dsp:spPr>
        <a:xfrm rot="5400000">
          <a:off x="4164784" y="-1128443"/>
          <a:ext cx="1611190" cy="74817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200" kern="1200" dirty="0"/>
        </a:p>
        <a:p>
          <a:pPr marL="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it-IT" sz="1800" b="1" kern="1200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Più opzioni per conoscere il rischio</a:t>
          </a:r>
          <a:r>
            <a:rPr lang="it-IT" sz="1800" kern="1200" dirty="0">
              <a:latin typeface="Helvetica"/>
              <a:cs typeface="Helvetica"/>
            </a:rPr>
            <a:t>. Disporre di un ampio ventagli di metodologie per ridurre l’incertezza associata agli indici di rischio, ancora più ricerca avanzata per gli </a:t>
          </a:r>
          <a:r>
            <a:rPr lang="it-IT" sz="1800" b="1" kern="1200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indici di estremi climatici</a:t>
          </a:r>
        </a:p>
        <a:p>
          <a:pPr marL="285750" lvl="1" indent="-2857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charset="2"/>
            <a:buChar char="ü"/>
          </a:pPr>
          <a:endParaRPr lang="it-IT" sz="1200" kern="1200" dirty="0">
            <a:latin typeface="Helvetica"/>
            <a:cs typeface="Helvetica"/>
          </a:endParaRPr>
        </a:p>
        <a:p>
          <a:pPr lvl="1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it-IT" sz="1200" kern="1200" dirty="0"/>
        </a:p>
      </dsp:txBody>
      <dsp:txXfrm rot="-5400000">
        <a:off x="1229512" y="1885481"/>
        <a:ext cx="7403082" cy="1453886"/>
      </dsp:txXfrm>
    </dsp:sp>
    <dsp:sp modelId="{F276AD11-941F-4054-A38C-2A2975E01853}">
      <dsp:nvSpPr>
        <dsp:cNvPr id="0" name=""/>
        <dsp:cNvSpPr/>
      </dsp:nvSpPr>
      <dsp:spPr>
        <a:xfrm rot="5400000">
          <a:off x="-263835" y="4230724"/>
          <a:ext cx="1758905" cy="1231233"/>
        </a:xfrm>
        <a:prstGeom prst="chevron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400" kern="1200" dirty="0"/>
            <a:t>3</a:t>
          </a:r>
        </a:p>
      </dsp:txBody>
      <dsp:txXfrm rot="-5400000">
        <a:off x="2" y="4582505"/>
        <a:ext cx="1231233" cy="527672"/>
      </dsp:txXfrm>
    </dsp:sp>
    <dsp:sp modelId="{F4B20061-1E1B-4B2D-A88C-0C2D10175F14}">
      <dsp:nvSpPr>
        <dsp:cNvPr id="0" name=""/>
        <dsp:cNvSpPr/>
      </dsp:nvSpPr>
      <dsp:spPr>
        <a:xfrm rot="5400000">
          <a:off x="4069926" y="797666"/>
          <a:ext cx="1804349" cy="74817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kern="1200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Ridurre la vulnerabilità territoriale </a:t>
          </a:r>
          <a:r>
            <a:rPr lang="it-IT" sz="1800" kern="1200" dirty="0">
              <a:latin typeface="Helvetica"/>
              <a:cs typeface="Helvetica"/>
            </a:rPr>
            <a:t>significa individuare efficaci </a:t>
          </a:r>
          <a:r>
            <a:rPr lang="it-IT" sz="1800" b="1" kern="1200" dirty="0">
              <a:latin typeface="Helvetica"/>
              <a:cs typeface="Helvetica"/>
            </a:rPr>
            <a:t>soluzioni di adattamento a livello locale </a:t>
          </a:r>
          <a:r>
            <a:rPr lang="it-IT" sz="1800" kern="1200" dirty="0">
              <a:latin typeface="Helvetica"/>
              <a:cs typeface="Helvetica"/>
            </a:rPr>
            <a:t>in virtù della diversità degli impatti, delle caratteristiche del territorio e delle differenti traiettorie di sviluppo locale</a:t>
          </a:r>
        </a:p>
        <a:p>
          <a:pPr lvl="1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it-IT" sz="1300" kern="1200" dirty="0"/>
        </a:p>
      </dsp:txBody>
      <dsp:txXfrm rot="-5400000">
        <a:off x="1231234" y="3724440"/>
        <a:ext cx="7393653" cy="16281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3F10B9-7306-4654-B177-6B8B22E3D1CF}">
      <dsp:nvSpPr>
        <dsp:cNvPr id="0" name=""/>
        <dsp:cNvSpPr/>
      </dsp:nvSpPr>
      <dsp:spPr>
        <a:xfrm rot="5400000">
          <a:off x="-269314" y="473442"/>
          <a:ext cx="1795432" cy="1256802"/>
        </a:xfrm>
        <a:prstGeom prst="chevron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kern="1200" dirty="0"/>
            <a:t>4</a:t>
          </a:r>
        </a:p>
      </dsp:txBody>
      <dsp:txXfrm rot="-5400000">
        <a:off x="1" y="832528"/>
        <a:ext cx="1256802" cy="538630"/>
      </dsp:txXfrm>
    </dsp:sp>
    <dsp:sp modelId="{7D44AED5-292D-4ECF-8723-991B357A2484}">
      <dsp:nvSpPr>
        <dsp:cNvPr id="0" name=""/>
        <dsp:cNvSpPr/>
      </dsp:nvSpPr>
      <dsp:spPr>
        <a:xfrm rot="5400000">
          <a:off x="4220135" y="-2934801"/>
          <a:ext cx="1529499" cy="74561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b="1" i="0" kern="1200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Mainstreaming, </a:t>
          </a:r>
          <a:r>
            <a:rPr lang="it-IT" sz="1800" b="1" i="0" kern="1200" dirty="0">
              <a:solidFill>
                <a:schemeClr val="tx1"/>
              </a:solidFill>
              <a:latin typeface="Helvetica"/>
              <a:cs typeface="Helvetica"/>
            </a:rPr>
            <a:t>i</a:t>
          </a:r>
          <a:r>
            <a:rPr lang="it-IT" sz="1800" b="1" kern="1200" dirty="0">
              <a:latin typeface="Helvetica"/>
              <a:cs typeface="Helvetica"/>
            </a:rPr>
            <a:t>ntegrare l’adattamento a diversi livelli nelle politiche pubbliche</a:t>
          </a:r>
          <a:r>
            <a:rPr lang="it-IT" sz="1800" kern="1200" dirty="0">
              <a:latin typeface="Helvetica"/>
              <a:cs typeface="Helvetica"/>
            </a:rPr>
            <a:t> nelle fasi in cui si decidono gli indirizzi di pianificazione, si elaborano programmi di spesa o si sviluppano progetti di investimento, al fine di </a:t>
          </a:r>
          <a:r>
            <a:rPr lang="it-IT" sz="1800" b="1" kern="1200" dirty="0">
              <a:latin typeface="Helvetica"/>
              <a:cs typeface="Helvetica"/>
            </a:rPr>
            <a:t>integrare l’adattamento con lo sviluppo sostenibile del territorio</a:t>
          </a:r>
          <a:endParaRPr lang="it-IT" sz="1800" kern="1200" dirty="0"/>
        </a:p>
      </dsp:txBody>
      <dsp:txXfrm rot="-5400000">
        <a:off x="1256802" y="103196"/>
        <a:ext cx="7381501" cy="1380171"/>
      </dsp:txXfrm>
    </dsp:sp>
    <dsp:sp modelId="{1A181FB5-D9DB-473C-BA30-1A4CF5E4C7B6}">
      <dsp:nvSpPr>
        <dsp:cNvPr id="0" name=""/>
        <dsp:cNvSpPr/>
      </dsp:nvSpPr>
      <dsp:spPr>
        <a:xfrm rot="5400000">
          <a:off x="-269314" y="2346346"/>
          <a:ext cx="1795432" cy="1256802"/>
        </a:xfrm>
        <a:prstGeom prst="chevron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kern="1200" dirty="0"/>
            <a:t>5</a:t>
          </a:r>
        </a:p>
      </dsp:txBody>
      <dsp:txXfrm rot="-5400000">
        <a:off x="1" y="2705432"/>
        <a:ext cx="1256802" cy="538630"/>
      </dsp:txXfrm>
    </dsp:sp>
    <dsp:sp modelId="{3E1F82BF-1428-4759-AF17-6ECE64671C4F}">
      <dsp:nvSpPr>
        <dsp:cNvPr id="0" name=""/>
        <dsp:cNvSpPr/>
      </dsp:nvSpPr>
      <dsp:spPr>
        <a:xfrm rot="5400000">
          <a:off x="4160845" y="-1067791"/>
          <a:ext cx="1644650" cy="74561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lvl="1" indent="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200" b="1" kern="1200" dirty="0">
              <a:solidFill>
                <a:srgbClr val="C00000"/>
              </a:solidFill>
              <a:latin typeface="Helvetica"/>
              <a:cs typeface="Helvetica"/>
            </a:rPr>
            <a:t> </a:t>
          </a: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200" kern="1200" dirty="0"/>
        </a:p>
        <a:p>
          <a:pPr marL="0" lvl="1" indent="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it-IT" sz="1800" b="1" kern="1200" dirty="0">
              <a:solidFill>
                <a:srgbClr val="F79646">
                  <a:lumMod val="50000"/>
                </a:srgbClr>
              </a:solidFill>
              <a:latin typeface="Helvetica"/>
              <a:ea typeface="+mn-ea"/>
              <a:cs typeface="Helvetica"/>
            </a:rPr>
            <a:t>Usare le risorse </a:t>
          </a:r>
          <a:r>
            <a:rPr lang="it-IT" sz="1800" b="1" kern="1200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economiche</a:t>
          </a:r>
          <a:r>
            <a:rPr lang="it-IT" sz="1800" kern="1200" dirty="0">
              <a:latin typeface="Helvetica"/>
              <a:cs typeface="Helvetica"/>
            </a:rPr>
            <a:t> disponibili con competenza e innovazione, attraverso </a:t>
          </a:r>
          <a:r>
            <a:rPr lang="it-IT" sz="1800" b="1" kern="1200" dirty="0">
              <a:latin typeface="Helvetica"/>
              <a:cs typeface="Helvetica"/>
            </a:rPr>
            <a:t>nuovi modelli di produzione e di impresa </a:t>
          </a:r>
          <a:r>
            <a:rPr lang="it-IT" sz="1800" kern="1200" dirty="0">
              <a:latin typeface="Helvetica"/>
              <a:cs typeface="Helvetica"/>
            </a:rPr>
            <a:t>e nuove modalità </a:t>
          </a:r>
          <a:r>
            <a:rPr lang="it-IT" sz="1800" b="1" kern="1200" dirty="0">
              <a:latin typeface="Helvetica"/>
              <a:cs typeface="Helvetica"/>
            </a:rPr>
            <a:t>orientate ad una gestione sostenibile del territorio </a:t>
          </a:r>
          <a:r>
            <a:rPr lang="it-IT" sz="1800" kern="1200" dirty="0">
              <a:latin typeface="Helvetica"/>
              <a:cs typeface="Helvetica"/>
            </a:rPr>
            <a:t>che devono necessariamente entrare a far parte del bagaglio di imprese ed enti pubblici, locali e nazionali</a:t>
          </a:r>
          <a:endParaRPr lang="it-IT" sz="1200" kern="1200" dirty="0">
            <a:latin typeface="Helvetica"/>
            <a:cs typeface="Helvetica"/>
          </a:endParaRPr>
        </a:p>
        <a:p>
          <a:pPr lvl="1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it-IT" sz="1200" kern="1200" dirty="0"/>
        </a:p>
      </dsp:txBody>
      <dsp:txXfrm rot="-5400000">
        <a:off x="1255088" y="1918251"/>
        <a:ext cx="7375880" cy="1484080"/>
      </dsp:txXfrm>
    </dsp:sp>
    <dsp:sp modelId="{099E78BB-D35D-46D3-B436-3765735401A4}">
      <dsp:nvSpPr>
        <dsp:cNvPr id="0" name=""/>
        <dsp:cNvSpPr/>
      </dsp:nvSpPr>
      <dsp:spPr>
        <a:xfrm rot="5400000">
          <a:off x="-269314" y="4205351"/>
          <a:ext cx="1795432" cy="1256802"/>
        </a:xfrm>
        <a:prstGeom prst="chevron">
          <a:avLst/>
        </a:prstGeom>
        <a:solidFill>
          <a:schemeClr val="bg2">
            <a:lumMod val="10000"/>
          </a:schemeClr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kern="1200" dirty="0"/>
            <a:t>6</a:t>
          </a:r>
        </a:p>
      </dsp:txBody>
      <dsp:txXfrm rot="-5400000">
        <a:off x="1" y="4564437"/>
        <a:ext cx="1256802" cy="538630"/>
      </dsp:txXfrm>
    </dsp:sp>
    <dsp:sp modelId="{CCE59F31-FC0B-4DBA-8373-9C4F1A50E354}">
      <dsp:nvSpPr>
        <dsp:cNvPr id="0" name=""/>
        <dsp:cNvSpPr/>
      </dsp:nvSpPr>
      <dsp:spPr>
        <a:xfrm rot="5400000">
          <a:off x="4170822" y="791469"/>
          <a:ext cx="1628125" cy="74561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marR="0" lvl="1" indent="-171450" algn="l" defTabSz="7556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it-IT" sz="1700" b="1" kern="1200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rPr>
            <a:t>Investire in uno sviluppo sostenibile</a:t>
          </a:r>
          <a:r>
            <a:rPr lang="it-IT" sz="1700" kern="1200" dirty="0">
              <a:latin typeface="Helvetica"/>
              <a:cs typeface="Helvetica"/>
            </a:rPr>
            <a:t>, che il Green </a:t>
          </a:r>
          <a:r>
            <a:rPr lang="it-IT" sz="1700" kern="1200" dirty="0" err="1">
              <a:latin typeface="Helvetica"/>
              <a:cs typeface="Helvetica"/>
            </a:rPr>
            <a:t>Deal</a:t>
          </a:r>
          <a:r>
            <a:rPr lang="it-IT" sz="1700" kern="1200" dirty="0">
              <a:latin typeface="Helvetica"/>
              <a:cs typeface="Helvetica"/>
            </a:rPr>
            <a:t> europeo riconosce come unico modello di sviluppo per il futuro, un’opportunità che l’Italia non può perdere o rimandare, anche con l’impiego delle risorse del Recovery Fund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it-IT" sz="1700" kern="1200" dirty="0"/>
        </a:p>
      </dsp:txBody>
      <dsp:txXfrm rot="-5400000">
        <a:off x="1256803" y="3784968"/>
        <a:ext cx="7376686" cy="14691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C76C3-11F6-40C6-94EB-1B351D5FC9E1}">
      <dsp:nvSpPr>
        <dsp:cNvPr id="0" name=""/>
        <dsp:cNvSpPr/>
      </dsp:nvSpPr>
      <dsp:spPr>
        <a:xfrm>
          <a:off x="-3397215" y="-552774"/>
          <a:ext cx="4287955" cy="4287955"/>
        </a:xfrm>
        <a:prstGeom prst="blockArc">
          <a:avLst>
            <a:gd name="adj1" fmla="val 18900000"/>
            <a:gd name="adj2" fmla="val 2700000"/>
            <a:gd name="adj3" fmla="val 50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38314A-41B8-458B-BEE1-F5BF06A24FA1}">
      <dsp:nvSpPr>
        <dsp:cNvPr id="0" name=""/>
        <dsp:cNvSpPr/>
      </dsp:nvSpPr>
      <dsp:spPr>
        <a:xfrm>
          <a:off x="589725" y="194399"/>
          <a:ext cx="7667997" cy="298800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3018" tIns="71120" rIns="71120" bIns="7112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L’</a:t>
          </a:r>
          <a:r>
            <a:rPr lang="it-IT" sz="2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impegno</a:t>
          </a:r>
          <a:r>
            <a:rPr lang="it-IT" sz="2800" b="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della comunità scientifica è lavorare in una prospettiva di </a:t>
          </a:r>
          <a:r>
            <a:rPr lang="it-IT" sz="2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ricerca multidisciplinare</a:t>
          </a:r>
          <a:r>
            <a:rPr lang="it-IT" sz="2800" b="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, mettere i risultati al servizio della società e continuare a produrre  </a:t>
          </a:r>
          <a:r>
            <a:rPr lang="it-IT" sz="2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conoscenza</a:t>
          </a:r>
          <a:r>
            <a:rPr lang="it-IT" sz="2800" b="0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a beneficio dell’intero sistema </a:t>
          </a:r>
          <a:r>
            <a:rPr lang="it-IT" sz="2800" b="1" kern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rPr>
            <a:t>Paese</a:t>
          </a:r>
        </a:p>
      </dsp:txBody>
      <dsp:txXfrm>
        <a:off x="589725" y="194399"/>
        <a:ext cx="7667997" cy="2988007"/>
      </dsp:txXfrm>
    </dsp:sp>
    <dsp:sp modelId="{8A8C98F1-702B-49B8-B0C6-63C66E15D557}">
      <dsp:nvSpPr>
        <dsp:cNvPr id="0" name=""/>
        <dsp:cNvSpPr/>
      </dsp:nvSpPr>
      <dsp:spPr>
        <a:xfrm>
          <a:off x="-96556" y="726011"/>
          <a:ext cx="1924230" cy="19242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3EE71C9-63B9-434A-9AE2-EBDF17C0F071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C873EEA-C115-2C4E-86CB-25E2868CBFB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0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733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876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sz="1400" b="0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342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sz="1400" b="0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456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986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852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8384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sz="1400" b="0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397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656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851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919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204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959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682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05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598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262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 algn="l">
              <a:buFontTx/>
              <a:buChar char="-"/>
            </a:pPr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06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393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216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73EEA-C115-2C4E-86CB-25E2868CBFB3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982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0AB13-2EFE-B849-92C2-777EBBDC80FF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397A8-2DEC-7B40-8A6B-759F8E29AFB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272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BFEED-981D-6244-B4E0-5A0E357FEBA2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CA33A-1BD1-6848-8EC9-A70A205D1D6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1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4FC48-9B56-D449-A4FB-D9B195ACB1AF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E5D68-0ABC-C346-A1B4-821FC131D50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243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>
            <a:spLocks noGrp="1"/>
          </p:cNvSpPr>
          <p:nvPr>
            <p:ph type="title"/>
          </p:nvPr>
        </p:nvSpPr>
        <p:spPr>
          <a:xfrm>
            <a:off x="383976" y="3027164"/>
            <a:ext cx="3804048" cy="2098477"/>
          </a:xfrm>
          <a:prstGeom prst="rect">
            <a:avLst/>
          </a:prstGeom>
        </p:spPr>
        <p:txBody>
          <a:bodyPr lIns="0" tIns="0" rIns="0" bIns="0" anchor="t"/>
          <a:lstStyle>
            <a:lvl1pPr algn="l" defTabSz="410765">
              <a:defRPr sz="2800" b="0" cap="all" spc="448">
                <a:solidFill>
                  <a:srgbClr val="FDA6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3976" y="2411015"/>
            <a:ext cx="3804048" cy="62507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410765">
              <a:spcBef>
                <a:spcPts val="0"/>
              </a:spcBef>
              <a:buClrTx/>
              <a:buSzTx/>
              <a:buFontTx/>
              <a:buNone/>
              <a:defRPr sz="1400" cap="all" spc="22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765">
              <a:spcBef>
                <a:spcPts val="0"/>
              </a:spcBef>
              <a:buClrTx/>
              <a:buSzTx/>
              <a:buFontTx/>
              <a:buNone/>
              <a:defRPr sz="1400" cap="all" spc="22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765">
              <a:spcBef>
                <a:spcPts val="0"/>
              </a:spcBef>
              <a:buClrTx/>
              <a:buSzTx/>
              <a:buFontTx/>
              <a:buNone/>
              <a:defRPr sz="1400" cap="all" spc="22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765">
              <a:spcBef>
                <a:spcPts val="0"/>
              </a:spcBef>
              <a:buClrTx/>
              <a:buSzTx/>
              <a:buFontTx/>
              <a:buNone/>
              <a:defRPr sz="1400" cap="all" spc="22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765">
              <a:spcBef>
                <a:spcPts val="0"/>
              </a:spcBef>
              <a:buClrTx/>
              <a:buSzTx/>
              <a:buFontTx/>
              <a:buNone/>
              <a:defRPr sz="1400" cap="all" spc="22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99" y="6356350"/>
            <a:ext cx="2133601" cy="368300"/>
          </a:xfrm>
          <a:prstGeom prst="rect">
            <a:avLst/>
          </a:prstGeom>
        </p:spPr>
        <p:txBody>
          <a:bodyPr lIns="46799" tIns="46799" rIns="46799" bIns="46799" anchor="t"/>
          <a:lstStyle>
            <a:lvl1pPr defTabSz="410765"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95809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Presentation title">
    <p:bg>
      <p:bgPr>
        <a:solidFill>
          <a:srgbClr val="1A60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57200" y="667545"/>
            <a:ext cx="7772400" cy="1470026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2582" y="2175329"/>
            <a:ext cx="6400801" cy="135083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egnaposto testo 7"/>
          <p:cNvSpPr>
            <a:spLocks noGrp="1"/>
          </p:cNvSpPr>
          <p:nvPr>
            <p:ph type="body" sz="quarter" idx="21"/>
          </p:nvPr>
        </p:nvSpPr>
        <p:spPr>
          <a:xfrm>
            <a:off x="1060711" y="3905043"/>
            <a:ext cx="3014664" cy="1157288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egnaposto testo 7"/>
          <p:cNvSpPr>
            <a:spLocks noGrp="1"/>
          </p:cNvSpPr>
          <p:nvPr>
            <p:ph type="body" sz="quarter" idx="22"/>
          </p:nvPr>
        </p:nvSpPr>
        <p:spPr>
          <a:xfrm>
            <a:off x="5556144" y="3924001"/>
            <a:ext cx="3014665" cy="644838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egnaposto testo 7"/>
          <p:cNvSpPr>
            <a:spLocks noGrp="1"/>
          </p:cNvSpPr>
          <p:nvPr>
            <p:ph type="body" sz="quarter" idx="23"/>
          </p:nvPr>
        </p:nvSpPr>
        <p:spPr>
          <a:xfrm>
            <a:off x="5556896" y="4588266"/>
            <a:ext cx="3014664" cy="644838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i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Rettangolo 10"/>
          <p:cNvSpPr/>
          <p:nvPr/>
        </p:nvSpPr>
        <p:spPr>
          <a:xfrm>
            <a:off x="0" y="5535690"/>
            <a:ext cx="9144000" cy="1322310"/>
          </a:xfrm>
          <a:prstGeom prst="rect">
            <a:avLst/>
          </a:prstGeom>
          <a:solidFill>
            <a:srgbClr val="FFFFFF"/>
          </a:soli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655" y="5685597"/>
            <a:ext cx="2808288" cy="100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045588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es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0" y="197722"/>
            <a:ext cx="9144000" cy="710329"/>
          </a:xfrm>
          <a:prstGeom prst="rect">
            <a:avLst/>
          </a:prstGeom>
        </p:spPr>
        <p:txBody>
          <a:bodyPr/>
          <a:lstStyle>
            <a:lvl1pPr indent="288000" algn="l">
              <a:defRPr sz="2800">
                <a:solidFill>
                  <a:srgbClr val="1A60A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Connettore 1 2"/>
          <p:cNvSpPr/>
          <p:nvPr/>
        </p:nvSpPr>
        <p:spPr>
          <a:xfrm>
            <a:off x="0" y="909319"/>
            <a:ext cx="9144000" cy="1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Rettangolo 3"/>
          <p:cNvSpPr/>
          <p:nvPr/>
        </p:nvSpPr>
        <p:spPr>
          <a:xfrm>
            <a:off x="0" y="-1"/>
            <a:ext cx="9144000" cy="188915"/>
          </a:xfrm>
          <a:prstGeom prst="rect">
            <a:avLst/>
          </a:prstGeom>
          <a:solidFill>
            <a:srgbClr val="1A60A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xfrm>
            <a:off x="620712" y="1403350"/>
            <a:ext cx="8121651" cy="476977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9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113" y="6308725"/>
            <a:ext cx="355601" cy="360364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Connettore 1 7"/>
          <p:cNvSpPr/>
          <p:nvPr/>
        </p:nvSpPr>
        <p:spPr>
          <a:xfrm>
            <a:off x="-1" y="6524625"/>
            <a:ext cx="8243890" cy="0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092747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lenco punta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0" y="197722"/>
            <a:ext cx="9144000" cy="710329"/>
          </a:xfrm>
          <a:prstGeom prst="rect">
            <a:avLst/>
          </a:prstGeom>
        </p:spPr>
        <p:txBody>
          <a:bodyPr/>
          <a:lstStyle>
            <a:lvl1pPr indent="288000" algn="l">
              <a:defRPr sz="2800">
                <a:solidFill>
                  <a:srgbClr val="1A60A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Connettore 1 2"/>
          <p:cNvSpPr/>
          <p:nvPr/>
        </p:nvSpPr>
        <p:spPr>
          <a:xfrm>
            <a:off x="0" y="909319"/>
            <a:ext cx="9144000" cy="1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Rettangolo 3"/>
          <p:cNvSpPr/>
          <p:nvPr/>
        </p:nvSpPr>
        <p:spPr>
          <a:xfrm>
            <a:off x="0" y="-1"/>
            <a:ext cx="9144000" cy="188915"/>
          </a:xfrm>
          <a:prstGeom prst="rect">
            <a:avLst/>
          </a:prstGeom>
          <a:solidFill>
            <a:srgbClr val="1A60A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393700" y="2418913"/>
            <a:ext cx="8345489" cy="353421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egnaposto testo 8"/>
          <p:cNvSpPr>
            <a:spLocks noGrp="1"/>
          </p:cNvSpPr>
          <p:nvPr>
            <p:ph type="body" sz="quarter" idx="21"/>
          </p:nvPr>
        </p:nvSpPr>
        <p:spPr>
          <a:xfrm>
            <a:off x="393699" y="1346200"/>
            <a:ext cx="8345490" cy="679641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</a:pPr>
            <a:endParaRPr/>
          </a:p>
        </p:txBody>
      </p:sp>
      <p:pic>
        <p:nvPicPr>
          <p:cNvPr id="43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113" y="6308725"/>
            <a:ext cx="355601" cy="360364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Connettore 1 9"/>
          <p:cNvSpPr/>
          <p:nvPr/>
        </p:nvSpPr>
        <p:spPr>
          <a:xfrm>
            <a:off x="-1" y="6524625"/>
            <a:ext cx="8243890" cy="0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91122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14766" y="203681"/>
            <a:ext cx="9144001" cy="719138"/>
          </a:xfrm>
          <a:prstGeom prst="rect">
            <a:avLst/>
          </a:prstGeom>
        </p:spPr>
        <p:txBody>
          <a:bodyPr/>
          <a:lstStyle>
            <a:lvl1pPr indent="288000" algn="l">
              <a:defRPr sz="2800">
                <a:solidFill>
                  <a:srgbClr val="1A60A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Connettore 1 6"/>
          <p:cNvSpPr/>
          <p:nvPr/>
        </p:nvSpPr>
        <p:spPr>
          <a:xfrm>
            <a:off x="0" y="909319"/>
            <a:ext cx="9144000" cy="1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" name="Rettangolo 7"/>
          <p:cNvSpPr/>
          <p:nvPr/>
        </p:nvSpPr>
        <p:spPr>
          <a:xfrm>
            <a:off x="0" y="-1"/>
            <a:ext cx="9144000" cy="188915"/>
          </a:xfrm>
          <a:prstGeom prst="rect">
            <a:avLst/>
          </a:prstGeom>
          <a:solidFill>
            <a:srgbClr val="1A60A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6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113" y="6308725"/>
            <a:ext cx="355601" cy="360364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Connettore 1 9"/>
          <p:cNvSpPr/>
          <p:nvPr/>
        </p:nvSpPr>
        <p:spPr>
          <a:xfrm>
            <a:off x="-1" y="6524625"/>
            <a:ext cx="8243890" cy="0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31604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14287" y="188912"/>
            <a:ext cx="9129713" cy="719139"/>
          </a:xfrm>
          <a:prstGeom prst="rect">
            <a:avLst/>
          </a:prstGeom>
        </p:spPr>
        <p:txBody>
          <a:bodyPr/>
          <a:lstStyle>
            <a:lvl1pPr indent="288000" algn="l">
              <a:defRPr sz="2800">
                <a:solidFill>
                  <a:srgbClr val="1A60A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7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113" y="6308725"/>
            <a:ext cx="355601" cy="360364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Connettore 1 8"/>
          <p:cNvSpPr/>
          <p:nvPr/>
        </p:nvSpPr>
        <p:spPr>
          <a:xfrm>
            <a:off x="-1" y="6524625"/>
            <a:ext cx="8243890" cy="0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" name="Connettore 1 9"/>
          <p:cNvSpPr/>
          <p:nvPr/>
        </p:nvSpPr>
        <p:spPr>
          <a:xfrm>
            <a:off x="0" y="924087"/>
            <a:ext cx="9144000" cy="1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0" name="Rettangolo 10"/>
          <p:cNvSpPr/>
          <p:nvPr/>
        </p:nvSpPr>
        <p:spPr>
          <a:xfrm>
            <a:off x="0" y="-1"/>
            <a:ext cx="9144000" cy="188915"/>
          </a:xfrm>
          <a:prstGeom prst="rect">
            <a:avLst/>
          </a:prstGeom>
          <a:solidFill>
            <a:srgbClr val="1A60A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227644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0" y="180412"/>
            <a:ext cx="9144000" cy="727638"/>
          </a:xfrm>
          <a:prstGeom prst="rect">
            <a:avLst/>
          </a:prstGeom>
        </p:spPr>
        <p:txBody>
          <a:bodyPr/>
          <a:lstStyle>
            <a:lvl1pPr indent="288000" algn="l">
              <a:defRPr sz="2800">
                <a:solidFill>
                  <a:srgbClr val="1A60A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b="1"/>
            </a:lvl1pPr>
            <a:lvl2pPr marL="0" indent="457200">
              <a:buClrTx/>
              <a:buSzTx/>
              <a:buFontTx/>
              <a:buNone/>
              <a:defRPr b="1"/>
            </a:lvl2pPr>
            <a:lvl3pPr marL="0" indent="914400">
              <a:buClrTx/>
              <a:buSzTx/>
              <a:buFontTx/>
              <a:buNone/>
              <a:defRPr b="1"/>
            </a:lvl3pPr>
            <a:lvl4pPr marL="0" indent="1371600">
              <a:buClrTx/>
              <a:buSzTx/>
              <a:buFontTx/>
              <a:buNone/>
              <a:defRPr b="1"/>
            </a:lvl4pPr>
            <a:lvl5pPr marL="0" indent="1828800">
              <a:buClrTx/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egnaposto testo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FontTx/>
              <a:buNone/>
              <a:defRPr b="1"/>
            </a:pPr>
            <a:endParaRPr/>
          </a:p>
        </p:txBody>
      </p:sp>
      <p:pic>
        <p:nvPicPr>
          <p:cNvPr id="81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113" y="6308725"/>
            <a:ext cx="355601" cy="360364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Connettore 1 10"/>
          <p:cNvSpPr/>
          <p:nvPr/>
        </p:nvSpPr>
        <p:spPr>
          <a:xfrm>
            <a:off x="-1" y="6524625"/>
            <a:ext cx="8243890" cy="0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" name="Connettore 1 11"/>
          <p:cNvSpPr/>
          <p:nvPr/>
        </p:nvSpPr>
        <p:spPr>
          <a:xfrm>
            <a:off x="0" y="924087"/>
            <a:ext cx="9144000" cy="1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" name="Rettangolo 12"/>
          <p:cNvSpPr/>
          <p:nvPr/>
        </p:nvSpPr>
        <p:spPr>
          <a:xfrm>
            <a:off x="0" y="-1"/>
            <a:ext cx="9144000" cy="188915"/>
          </a:xfrm>
          <a:prstGeom prst="rect">
            <a:avLst/>
          </a:prstGeom>
          <a:solidFill>
            <a:srgbClr val="1A60A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548609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14287" y="188912"/>
            <a:ext cx="9129713" cy="719139"/>
          </a:xfrm>
          <a:prstGeom prst="rect">
            <a:avLst/>
          </a:prstGeom>
        </p:spPr>
        <p:txBody>
          <a:bodyPr/>
          <a:lstStyle>
            <a:lvl1pPr indent="288000" algn="l">
              <a:defRPr sz="2800">
                <a:solidFill>
                  <a:srgbClr val="1A60A6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93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113" y="6308725"/>
            <a:ext cx="355601" cy="360364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Connettore 1 6"/>
          <p:cNvSpPr/>
          <p:nvPr/>
        </p:nvSpPr>
        <p:spPr>
          <a:xfrm>
            <a:off x="-1" y="6524625"/>
            <a:ext cx="8243890" cy="0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5" name="Connettore 1 7"/>
          <p:cNvSpPr/>
          <p:nvPr/>
        </p:nvSpPr>
        <p:spPr>
          <a:xfrm>
            <a:off x="0" y="909319"/>
            <a:ext cx="9144000" cy="1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6" name="Rettangolo 8"/>
          <p:cNvSpPr/>
          <p:nvPr/>
        </p:nvSpPr>
        <p:spPr>
          <a:xfrm>
            <a:off x="0" y="-1"/>
            <a:ext cx="9144000" cy="188915"/>
          </a:xfrm>
          <a:prstGeom prst="rect">
            <a:avLst/>
          </a:prstGeom>
          <a:solidFill>
            <a:srgbClr val="1A60A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5272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18A04-DC22-0C4F-B3A1-9121A40CC3D8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12428-20A4-1844-B624-E037C8C3022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426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457200" y="1262505"/>
            <a:ext cx="3008314" cy="1162051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75050" y="1255300"/>
            <a:ext cx="5111750" cy="4870864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 marL="640896" indent="-183696">
              <a:spcBef>
                <a:spcPts val="400"/>
              </a:spcBef>
              <a:defRPr sz="1800"/>
            </a:lvl2pPr>
            <a:lvl3pPr marL="1085850" indent="-171450">
              <a:spcBef>
                <a:spcPts val="400"/>
              </a:spcBef>
              <a:defRPr sz="1800"/>
            </a:lvl3pPr>
            <a:lvl4pPr marL="1577339" indent="-205739">
              <a:spcBef>
                <a:spcPts val="400"/>
              </a:spcBef>
              <a:defRPr sz="1800"/>
            </a:lvl4pPr>
            <a:lvl5pPr marL="2034539" indent="-205739">
              <a:spcBef>
                <a:spcPts val="40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egnaposto testo 3"/>
          <p:cNvSpPr>
            <a:spLocks noGrp="1"/>
          </p:cNvSpPr>
          <p:nvPr>
            <p:ph type="body" sz="quarter" idx="21"/>
          </p:nvPr>
        </p:nvSpPr>
        <p:spPr>
          <a:xfrm>
            <a:off x="457199" y="2424556"/>
            <a:ext cx="3008315" cy="370160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ClrTx/>
              <a:buSzTx/>
              <a:buFontTx/>
              <a:buNone/>
              <a:defRPr sz="1400"/>
            </a:pPr>
            <a:endParaRPr/>
          </a:p>
        </p:txBody>
      </p:sp>
      <p:pic>
        <p:nvPicPr>
          <p:cNvPr id="107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113" y="6308725"/>
            <a:ext cx="355601" cy="360364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nettore 1 8"/>
          <p:cNvSpPr/>
          <p:nvPr/>
        </p:nvSpPr>
        <p:spPr>
          <a:xfrm>
            <a:off x="-1" y="6524625"/>
            <a:ext cx="8243890" cy="0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9" name="Connettore 1 9"/>
          <p:cNvSpPr/>
          <p:nvPr/>
        </p:nvSpPr>
        <p:spPr>
          <a:xfrm>
            <a:off x="0" y="909319"/>
            <a:ext cx="9144000" cy="1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0" name="Rettangolo 10"/>
          <p:cNvSpPr/>
          <p:nvPr/>
        </p:nvSpPr>
        <p:spPr>
          <a:xfrm>
            <a:off x="0" y="-1"/>
            <a:ext cx="9144000" cy="188915"/>
          </a:xfrm>
          <a:prstGeom prst="rect">
            <a:avLst/>
          </a:prstGeom>
          <a:solidFill>
            <a:srgbClr val="1A60A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" name="Segnaposto testo 5"/>
          <p:cNvSpPr>
            <a:spLocks noGrp="1"/>
          </p:cNvSpPr>
          <p:nvPr>
            <p:ph type="body" sz="quarter" idx="22"/>
          </p:nvPr>
        </p:nvSpPr>
        <p:spPr>
          <a:xfrm>
            <a:off x="12700" y="206375"/>
            <a:ext cx="9131300" cy="701675"/>
          </a:xfrm>
          <a:prstGeom prst="rect">
            <a:avLst/>
          </a:prstGeom>
        </p:spPr>
        <p:txBody>
          <a:bodyPr anchor="ctr"/>
          <a:lstStyle/>
          <a:p>
            <a:pPr marL="0" indent="288000">
              <a:spcBef>
                <a:spcPts val="0"/>
              </a:spcBef>
              <a:buClrTx/>
              <a:buSzTx/>
              <a:buFontTx/>
              <a:buNone/>
              <a:defRPr b="1">
                <a:solidFill>
                  <a:srgbClr val="1A60A6"/>
                </a:solidFill>
              </a:defRPr>
            </a:pPr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37179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egnaposto immagine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2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113" y="6308725"/>
            <a:ext cx="355601" cy="360364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Connettore 1 8"/>
          <p:cNvSpPr/>
          <p:nvPr/>
        </p:nvSpPr>
        <p:spPr>
          <a:xfrm>
            <a:off x="-1" y="6524625"/>
            <a:ext cx="8243890" cy="0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1737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36776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80638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xfrm>
            <a:off x="464343" y="3018234"/>
            <a:ext cx="8215314" cy="156269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l" defTabSz="410765">
              <a:defRPr sz="4200" b="0" cap="all" spc="672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4343" y="2402085"/>
            <a:ext cx="8215314" cy="625080"/>
          </a:xfrm>
          <a:prstGeom prst="rect">
            <a:avLst/>
          </a:prstGeom>
        </p:spPr>
        <p:txBody>
          <a:bodyPr lIns="35718" tIns="35718" rIns="35718" bIns="35718" anchor="b"/>
          <a:lstStyle>
            <a:lvl1pPr marL="0" indent="0" defTabSz="410765">
              <a:spcBef>
                <a:spcPts val="0"/>
              </a:spcBef>
              <a:buClrTx/>
              <a:buSzTx/>
              <a:buFontTx/>
              <a:buNone/>
              <a:defRPr sz="1600" cap="all" spc="256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 defTabSz="410765">
              <a:spcBef>
                <a:spcPts val="0"/>
              </a:spcBef>
              <a:buClrTx/>
              <a:buSzTx/>
              <a:buFontTx/>
              <a:buNone/>
              <a:defRPr sz="1600" cap="all" spc="256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 defTabSz="410765">
              <a:spcBef>
                <a:spcPts val="0"/>
              </a:spcBef>
              <a:buClrTx/>
              <a:buSzTx/>
              <a:buFontTx/>
              <a:buNone/>
              <a:defRPr sz="1600" cap="all" spc="256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 defTabSz="410765">
              <a:spcBef>
                <a:spcPts val="0"/>
              </a:spcBef>
              <a:buClrTx/>
              <a:buSzTx/>
              <a:buFontTx/>
              <a:buNone/>
              <a:defRPr sz="1600" cap="all" spc="256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 defTabSz="410765">
              <a:spcBef>
                <a:spcPts val="0"/>
              </a:spcBef>
              <a:buClrTx/>
              <a:buSzTx/>
              <a:buFontTx/>
              <a:buNone/>
              <a:defRPr sz="1600" cap="all" spc="256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0501" y="6509742"/>
            <a:ext cx="242635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43574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mage"/>
          <p:cNvSpPr>
            <a:spLocks noGrp="1"/>
          </p:cNvSpPr>
          <p:nvPr>
            <p:ph type="pic" idx="21"/>
          </p:nvPr>
        </p:nvSpPr>
        <p:spPr>
          <a:xfrm>
            <a:off x="-417854" y="-17790"/>
            <a:ext cx="9971231" cy="689439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464343" y="705445"/>
            <a:ext cx="8215314" cy="1026915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l" defTabSz="410765">
              <a:defRPr sz="4200" b="0" cap="all" spc="672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64343" y="357187"/>
            <a:ext cx="8215314" cy="357188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0" indent="0" defTabSz="410765">
              <a:spcBef>
                <a:spcPts val="0"/>
              </a:spcBef>
              <a:buClrTx/>
              <a:buSzTx/>
              <a:buFontTx/>
              <a:buNone/>
              <a:defRPr sz="1600" cap="all" spc="256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 defTabSz="410765">
              <a:spcBef>
                <a:spcPts val="0"/>
              </a:spcBef>
              <a:buClrTx/>
              <a:buSzTx/>
              <a:buFontTx/>
              <a:buNone/>
              <a:defRPr sz="1600" cap="all" spc="256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 defTabSz="410765">
              <a:spcBef>
                <a:spcPts val="0"/>
              </a:spcBef>
              <a:buClrTx/>
              <a:buSzTx/>
              <a:buFontTx/>
              <a:buNone/>
              <a:defRPr sz="1600" cap="all" spc="256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 defTabSz="410765">
              <a:spcBef>
                <a:spcPts val="0"/>
              </a:spcBef>
              <a:buClrTx/>
              <a:buSzTx/>
              <a:buFontTx/>
              <a:buNone/>
              <a:defRPr sz="1600" cap="all" spc="256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 defTabSz="410765">
              <a:spcBef>
                <a:spcPts val="0"/>
              </a:spcBef>
              <a:buClrTx/>
              <a:buSzTx/>
              <a:buFontTx/>
              <a:buNone/>
              <a:defRPr sz="1600" cap="all" spc="256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0501" y="6509742"/>
            <a:ext cx="242635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44442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5637678"/>
            <a:ext cx="258624" cy="248306"/>
          </a:xfrm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19003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ine"/>
          <p:cNvSpPr/>
          <p:nvPr/>
        </p:nvSpPr>
        <p:spPr>
          <a:xfrm>
            <a:off x="357187" y="1526976"/>
            <a:ext cx="8435597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5" name="Line"/>
          <p:cNvSpPr/>
          <p:nvPr/>
        </p:nvSpPr>
        <p:spPr>
          <a:xfrm>
            <a:off x="357187" y="446484"/>
            <a:ext cx="8435597" cy="1"/>
          </a:xfrm>
          <a:prstGeom prst="line">
            <a:avLst/>
          </a:prstGeom>
          <a:ln w="3175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defTabSz="321468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357187" y="562570"/>
            <a:ext cx="8429626" cy="857251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lnSpc>
                <a:spcPct val="90000"/>
              </a:lnSpc>
              <a:spcBef>
                <a:spcPts val="1100"/>
              </a:spcBef>
              <a:defRPr sz="4800" b="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266" y="6509742"/>
            <a:ext cx="236538" cy="2746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14494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apositiva 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00298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e contenut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914400"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ClrTx/>
              <a:defRPr sz="2800">
                <a:latin typeface="+mn-lt"/>
                <a:ea typeface="+mn-ea"/>
                <a:cs typeface="+mn-cs"/>
                <a:sym typeface="Calibri"/>
              </a:defRPr>
            </a:lvl1pPr>
            <a:lvl2pPr marL="790575" indent="-333375" defTabSz="914400">
              <a:spcBef>
                <a:spcPts val="600"/>
              </a:spcBef>
              <a:buClrTx/>
              <a:defRPr sz="2800"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 defTabSz="914400">
              <a:spcBef>
                <a:spcPts val="600"/>
              </a:spcBef>
              <a:buClrTx/>
              <a:defRPr sz="2800"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 defTabSz="914400">
              <a:spcBef>
                <a:spcPts val="600"/>
              </a:spcBef>
              <a:buClrTx/>
              <a:defRPr sz="2800"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 defTabSz="914400">
              <a:spcBef>
                <a:spcPts val="600"/>
              </a:spcBef>
              <a:buClrTx/>
              <a:defRPr sz="28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25763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468F7-40B9-F54F-92BF-4BCCB1D0F7B1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249A4-66FC-DC48-BF36-203ACB1C126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983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iapositiva 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defTabSz="914400"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 defTabSz="914400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 defTabSz="914400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 defTabSz="914400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 defTabSz="914400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90375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olo e contenu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914400"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1pPr>
            <a:lvl2pPr marL="783771" indent="-326571" defTabSz="914400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 defTabSz="914400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 defTabSz="914400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 defTabSz="914400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93262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ue contenut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113" y="6308725"/>
            <a:ext cx="355601" cy="360364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Connettore 1 9"/>
          <p:cNvSpPr/>
          <p:nvPr/>
        </p:nvSpPr>
        <p:spPr>
          <a:xfrm>
            <a:off x="0" y="909319"/>
            <a:ext cx="9144000" cy="1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pPr defTabSz="914400"/>
            <a:endParaRPr/>
          </a:p>
        </p:txBody>
      </p:sp>
      <p:sp>
        <p:nvSpPr>
          <p:cNvPr id="222" name="Connettore 1 11"/>
          <p:cNvSpPr/>
          <p:nvPr/>
        </p:nvSpPr>
        <p:spPr>
          <a:xfrm>
            <a:off x="-1" y="6524625"/>
            <a:ext cx="8243890" cy="0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pPr defTabSz="914400"/>
            <a:endParaRPr/>
          </a:p>
        </p:txBody>
      </p:sp>
      <p:sp>
        <p:nvSpPr>
          <p:cNvPr id="223" name="Rettangolo 12"/>
          <p:cNvSpPr/>
          <p:nvPr/>
        </p:nvSpPr>
        <p:spPr>
          <a:xfrm>
            <a:off x="0" y="-1"/>
            <a:ext cx="9144000" cy="188915"/>
          </a:xfrm>
          <a:prstGeom prst="rect">
            <a:avLst/>
          </a:prstGeom>
          <a:solidFill>
            <a:srgbClr val="1A60A6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221045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iapositiva 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113" y="6308725"/>
            <a:ext cx="355601" cy="360364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Connettore 1 9"/>
          <p:cNvSpPr/>
          <p:nvPr/>
        </p:nvSpPr>
        <p:spPr>
          <a:xfrm>
            <a:off x="0" y="909319"/>
            <a:ext cx="9144000" cy="1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pPr defTabSz="914400"/>
            <a:endParaRPr/>
          </a:p>
        </p:txBody>
      </p:sp>
      <p:sp>
        <p:nvSpPr>
          <p:cNvPr id="233" name="Connettore 1 11"/>
          <p:cNvSpPr/>
          <p:nvPr/>
        </p:nvSpPr>
        <p:spPr>
          <a:xfrm>
            <a:off x="-1" y="6524625"/>
            <a:ext cx="8243890" cy="0"/>
          </a:xfrm>
          <a:prstGeom prst="line">
            <a:avLst/>
          </a:prstGeom>
          <a:ln w="25400">
            <a:solidFill>
              <a:srgbClr val="1A60A6"/>
            </a:solidFill>
          </a:ln>
        </p:spPr>
        <p:txBody>
          <a:bodyPr lIns="45719" rIns="45719"/>
          <a:lstStyle/>
          <a:p>
            <a:pPr defTabSz="914400"/>
            <a:endParaRPr/>
          </a:p>
        </p:txBody>
      </p:sp>
      <p:sp>
        <p:nvSpPr>
          <p:cNvPr id="234" name="Rettangolo 12"/>
          <p:cNvSpPr/>
          <p:nvPr/>
        </p:nvSpPr>
        <p:spPr>
          <a:xfrm>
            <a:off x="0" y="-1"/>
            <a:ext cx="9144000" cy="188915"/>
          </a:xfrm>
          <a:prstGeom prst="rect">
            <a:avLst/>
          </a:prstGeom>
          <a:solidFill>
            <a:srgbClr val="1A60A6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13488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hanks">
    <p:bg>
      <p:bgPr>
        <a:solidFill>
          <a:srgbClr val="1A60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7;p4"/>
          <p:cNvSpPr/>
          <p:nvPr/>
        </p:nvSpPr>
        <p:spPr>
          <a:xfrm>
            <a:off x="0" y="5535614"/>
            <a:ext cx="9144000" cy="1322388"/>
          </a:xfrm>
          <a:prstGeom prst="rect">
            <a:avLst/>
          </a:prstGeom>
          <a:solidFill>
            <a:srgbClr val="FFFFFF"/>
          </a:solidFill>
          <a:ln>
            <a:solidFill>
              <a:srgbClr val="4A7DBA"/>
            </a:solidFill>
          </a:ln>
          <a:effectLst>
            <a:outerShdw blurRad="38100" dist="23000" dir="5400000" rotWithShape="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 defTabSz="914400">
              <a:defRPr sz="1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3" name="Google Shape;28;p4" descr="Google Shape;28;p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025" y="5684837"/>
            <a:ext cx="2808289" cy="100965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625556" y="1634406"/>
            <a:ext cx="7923694" cy="1470026"/>
          </a:xfrm>
          <a:prstGeom prst="rect">
            <a:avLst/>
          </a:prstGeom>
        </p:spPr>
        <p:txBody>
          <a:bodyPr lIns="45699" tIns="45699" rIns="45699" bIns="45699"/>
          <a:lstStyle>
            <a:lvl1pPr defTabSz="914400">
              <a:defRPr sz="3600" b="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45699" tIns="45699" rIns="45699" bIns="45699"/>
          <a:lstStyle>
            <a:lvl1pPr defTabSz="9144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71560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699" tIns="45699" rIns="45699" bIns="45699"/>
          <a:lstStyle>
            <a:lvl1pPr defTabSz="914400"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lIns="45699" tIns="45699" rIns="45699" bIns="45699"/>
          <a:lstStyle>
            <a:lvl1pPr marL="457200" defTabSz="914400">
              <a:spcBef>
                <a:spcPts val="300"/>
              </a:spcBef>
              <a:buClr>
                <a:srgbClr val="000000"/>
              </a:buClr>
              <a:buSzPts val="3200"/>
              <a:defRPr sz="3200">
                <a:latin typeface="+mn-lt"/>
                <a:ea typeface="+mn-ea"/>
                <a:cs typeface="+mn-cs"/>
                <a:sym typeface="Calibri"/>
              </a:defRPr>
            </a:lvl1pPr>
            <a:lvl2pPr marL="963385" indent="-391885" defTabSz="914400">
              <a:spcBef>
                <a:spcPts val="300"/>
              </a:spcBef>
              <a:buClr>
                <a:srgbClr val="000000"/>
              </a:buClr>
              <a:buSzPts val="3200"/>
              <a:defRPr sz="3200">
                <a:latin typeface="+mn-lt"/>
                <a:ea typeface="+mn-ea"/>
                <a:cs typeface="+mn-cs"/>
                <a:sym typeface="Calibri"/>
              </a:defRPr>
            </a:lvl2pPr>
            <a:lvl3pPr marL="1485900" indent="-457200" defTabSz="914400">
              <a:spcBef>
                <a:spcPts val="300"/>
              </a:spcBef>
              <a:buClr>
                <a:srgbClr val="000000"/>
              </a:buClr>
              <a:buSzPts val="3200"/>
              <a:defRPr sz="3200">
                <a:latin typeface="+mn-lt"/>
                <a:ea typeface="+mn-ea"/>
                <a:cs typeface="+mn-cs"/>
                <a:sym typeface="Calibri"/>
              </a:defRPr>
            </a:lvl3pPr>
            <a:lvl4pPr marL="2034539" indent="-548639" defTabSz="914400">
              <a:spcBef>
                <a:spcPts val="300"/>
              </a:spcBef>
              <a:buClr>
                <a:srgbClr val="000000"/>
              </a:buClr>
              <a:buSzPts val="3200"/>
              <a:defRPr sz="3200">
                <a:latin typeface="+mn-lt"/>
                <a:ea typeface="+mn-ea"/>
                <a:cs typeface="+mn-cs"/>
                <a:sym typeface="Calibri"/>
              </a:defRPr>
            </a:lvl4pPr>
            <a:lvl5pPr marL="2491739" indent="-548639" defTabSz="914400">
              <a:spcBef>
                <a:spcPts val="300"/>
              </a:spcBef>
              <a:buClr>
                <a:srgbClr val="000000"/>
              </a:buClr>
              <a:buSzPts val="3200"/>
              <a:defRPr sz="32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216" y="6414781"/>
            <a:ext cx="258585" cy="248266"/>
          </a:xfrm>
          <a:prstGeom prst="rect">
            <a:avLst/>
          </a:prstGeom>
        </p:spPr>
        <p:txBody>
          <a:bodyPr lIns="45699" tIns="45699" rIns="45699" bIns="45699"/>
          <a:lstStyle>
            <a:lvl1pPr defTabSz="9144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00840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iapositiva 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16;p2" descr="Google Shape;16;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78"/>
            <a:ext cx="9151201" cy="50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Google Shape;17;p2" descr="Google Shape;17;p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6726180"/>
            <a:ext cx="9144000" cy="75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Google Shape;19;p2" descr="Google Shape;19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926" y="72933"/>
            <a:ext cx="1202999" cy="43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45699" tIns="45699" rIns="45699" bIns="45699"/>
          <a:lstStyle>
            <a:lvl1pPr defTabSz="9144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24080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925" y="5997993"/>
            <a:ext cx="2209598" cy="794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magine 3" descr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" y="5961731"/>
            <a:ext cx="893445" cy="893446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extBox 8"/>
          <p:cNvSpPr txBox="1"/>
          <p:nvPr/>
        </p:nvSpPr>
        <p:spPr>
          <a:xfrm>
            <a:off x="903921" y="6211668"/>
            <a:ext cx="1329518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University of </a:t>
            </a:r>
          </a:p>
          <a:p>
            <a:r>
              <a:t>Bologna</a:t>
            </a:r>
          </a:p>
        </p:txBody>
      </p:sp>
      <p:sp>
        <p:nvSpPr>
          <p:cNvPr id="274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026791" y="635635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28679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925" y="5997993"/>
            <a:ext cx="2209598" cy="794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magine 3" descr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" y="5961731"/>
            <a:ext cx="893445" cy="893446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extBox 8"/>
          <p:cNvSpPr txBox="1"/>
          <p:nvPr/>
        </p:nvSpPr>
        <p:spPr>
          <a:xfrm>
            <a:off x="903921" y="6211668"/>
            <a:ext cx="1329518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University of </a:t>
            </a:r>
          </a:p>
          <a:p>
            <a:r>
              <a:t>Bologna</a:t>
            </a:r>
          </a:p>
        </p:txBody>
      </p:sp>
      <p:sp>
        <p:nvSpPr>
          <p:cNvPr id="286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026791" y="635635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71171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iapositiva 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925" y="5997993"/>
            <a:ext cx="2209598" cy="794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magine 3" descr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" y="5961731"/>
            <a:ext cx="893445" cy="89344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TextBox 8"/>
          <p:cNvSpPr txBox="1"/>
          <p:nvPr/>
        </p:nvSpPr>
        <p:spPr>
          <a:xfrm>
            <a:off x="903921" y="6211668"/>
            <a:ext cx="1329518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University of </a:t>
            </a:r>
          </a:p>
          <a:p>
            <a:r>
              <a:t>Bologna</a:t>
            </a:r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19694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CED0F-3618-9B4D-9050-A63824E88C27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2329F-D796-9143-9477-17201150C78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989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iapositiva 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925" y="5997993"/>
            <a:ext cx="2209598" cy="794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magine 3" descr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" y="5961731"/>
            <a:ext cx="893445" cy="89344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extBox 8"/>
          <p:cNvSpPr txBox="1"/>
          <p:nvPr/>
        </p:nvSpPr>
        <p:spPr>
          <a:xfrm>
            <a:off x="903921" y="6211668"/>
            <a:ext cx="1329518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University of </a:t>
            </a:r>
          </a:p>
          <a:p>
            <a:r>
              <a:t>Bologna</a:t>
            </a:r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66368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925" y="5997993"/>
            <a:ext cx="2209598" cy="794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magine 3" descr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" y="5961731"/>
            <a:ext cx="893445" cy="893446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TextBox 8"/>
          <p:cNvSpPr txBox="1"/>
          <p:nvPr/>
        </p:nvSpPr>
        <p:spPr>
          <a:xfrm>
            <a:off x="903921" y="6211668"/>
            <a:ext cx="1329518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University of </a:t>
            </a:r>
          </a:p>
          <a:p>
            <a:r>
              <a:t>Bologna</a:t>
            </a:r>
          </a:p>
        </p:txBody>
      </p:sp>
      <p:sp>
        <p:nvSpPr>
          <p:cNvPr id="31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18" name="Body Level One…"/>
          <p:cNvSpPr txBox="1">
            <a:spLocks noGrp="1"/>
          </p:cNvSpPr>
          <p:nvPr>
            <p:ph type="body" idx="1"/>
          </p:nvPr>
        </p:nvSpPr>
        <p:spPr>
          <a:xfrm>
            <a:off x="482060" y="1600200"/>
            <a:ext cx="8229601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026791" y="635635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65572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algn="ctr">
              <a:spcBef>
                <a:spcPts val="700"/>
              </a:spcBef>
              <a:buClrTx/>
              <a:buSzTx/>
              <a:buFontTx/>
              <a:buNone/>
              <a:defRPr sz="3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93602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3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defRPr sz="32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520484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resentation title">
    <p:bg>
      <p:bgPr>
        <a:solidFill>
          <a:srgbClr val="1A60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ttangolo 3"/>
          <p:cNvSpPr/>
          <p:nvPr/>
        </p:nvSpPr>
        <p:spPr>
          <a:xfrm>
            <a:off x="0" y="5535617"/>
            <a:ext cx="9144000" cy="1322388"/>
          </a:xfrm>
          <a:prstGeom prst="rect">
            <a:avLst/>
          </a:prstGeom>
          <a:solidFill>
            <a:srgbClr val="FFFFFF"/>
          </a:solidFill>
          <a:ln>
            <a:solidFill>
              <a:srgbClr val="4A7EBB"/>
            </a:solidFill>
            <a:miter/>
          </a:ln>
          <a:effectLst>
            <a:outerShdw blurRad="38100" dist="23000" dir="5400000" rotWithShape="0">
              <a:srgbClr val="000000">
                <a:alpha val="34998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5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21" y="5684837"/>
            <a:ext cx="2808287" cy="100965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Title Text"/>
          <p:cNvSpPr txBox="1">
            <a:spLocks noGrp="1"/>
          </p:cNvSpPr>
          <p:nvPr>
            <p:ph type="title"/>
          </p:nvPr>
        </p:nvSpPr>
        <p:spPr>
          <a:xfrm>
            <a:off x="457200" y="667549"/>
            <a:ext cx="7772400" cy="1470026"/>
          </a:xfrm>
          <a:prstGeom prst="rect">
            <a:avLst/>
          </a:prstGeom>
        </p:spPr>
        <p:txBody>
          <a:bodyPr/>
          <a:lstStyle>
            <a:lvl1pPr algn="l">
              <a:defRPr b="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72582" y="2175332"/>
            <a:ext cx="6400801" cy="135083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" name="Segnaposto testo 7"/>
          <p:cNvSpPr>
            <a:spLocks noGrp="1"/>
          </p:cNvSpPr>
          <p:nvPr>
            <p:ph type="body" sz="quarter" idx="21"/>
          </p:nvPr>
        </p:nvSpPr>
        <p:spPr>
          <a:xfrm>
            <a:off x="1060715" y="3905043"/>
            <a:ext cx="3014664" cy="1157288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49" name="Segnaposto testo 7"/>
          <p:cNvSpPr>
            <a:spLocks noGrp="1"/>
          </p:cNvSpPr>
          <p:nvPr>
            <p:ph type="body" sz="quarter" idx="22"/>
          </p:nvPr>
        </p:nvSpPr>
        <p:spPr>
          <a:xfrm>
            <a:off x="5556153" y="3924005"/>
            <a:ext cx="3014664" cy="644838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50" name="Segnaposto testo 7"/>
          <p:cNvSpPr>
            <a:spLocks noGrp="1"/>
          </p:cNvSpPr>
          <p:nvPr>
            <p:ph type="body" sz="quarter" idx="23"/>
          </p:nvPr>
        </p:nvSpPr>
        <p:spPr>
          <a:xfrm>
            <a:off x="5556904" y="4588266"/>
            <a:ext cx="3014665" cy="644838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i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65055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 lIns="45689" tIns="45689" rIns="45689" bIns="45689"/>
          <a:lstStyle>
            <a:lvl1pPr defTabSz="642937">
              <a:defRPr sz="4400" b="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59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13"/>
            <a:ext cx="8229600" cy="4525964"/>
          </a:xfrm>
          <a:prstGeom prst="rect">
            <a:avLst/>
          </a:prstGeom>
        </p:spPr>
        <p:txBody>
          <a:bodyPr lIns="45689" tIns="45689" rIns="45689" bIns="45689"/>
          <a:lstStyle>
            <a:lvl1pPr marL="339027" indent="-339027" defTabSz="642937">
              <a:spcBef>
                <a:spcPts val="700"/>
              </a:spcBef>
              <a:buClrTx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974696" indent="-324900" defTabSz="642937">
              <a:spcBef>
                <a:spcPts val="700"/>
              </a:spcBef>
              <a:buClrTx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605376" indent="-305784" defTabSz="642937">
              <a:spcBef>
                <a:spcPts val="700"/>
              </a:spcBef>
              <a:buClrTx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2320701" indent="-371309" defTabSz="642937">
              <a:spcBef>
                <a:spcPts val="700"/>
              </a:spcBef>
              <a:buClrTx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970506" indent="-371309" defTabSz="642937">
              <a:spcBef>
                <a:spcPts val="700"/>
              </a:spcBef>
              <a:buClrTx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37433" y="6397987"/>
            <a:ext cx="249367" cy="281879"/>
          </a:xfrm>
          <a:prstGeom prst="rect">
            <a:avLst/>
          </a:prstGeom>
        </p:spPr>
        <p:txBody>
          <a:bodyPr lIns="45689" tIns="45689" rIns="45689" bIns="45689"/>
          <a:lstStyle>
            <a:lvl1pPr defTabSz="410492">
              <a:defRPr sz="11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06631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itle Text"/>
          <p:cNvSpPr txBox="1">
            <a:spLocks noGrp="1"/>
          </p:cNvSpPr>
          <p:nvPr>
            <p:ph type="title"/>
          </p:nvPr>
        </p:nvSpPr>
        <p:spPr>
          <a:xfrm>
            <a:off x="669726" y="178593"/>
            <a:ext cx="7804548" cy="1518048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z="5600" b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33876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olo e contenuto">
    <p:bg>
      <p:bgPr>
        <a:gradFill flip="none" rotWithShape="1">
          <a:gsLst>
            <a:gs pos="0">
              <a:srgbClr val="CCFFCC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  <a:prstGeom prst="rect">
            <a:avLst/>
          </a:prstGeom>
        </p:spPr>
        <p:txBody>
          <a:bodyPr lIns="46771" tIns="46771" rIns="46771" bIns="46771"/>
          <a:lstStyle>
            <a:lvl1pPr defTabSz="456909">
              <a:defRPr sz="44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376" name="Body Level One…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67638" cy="4110039"/>
          </a:xfrm>
          <a:prstGeom prst="rect">
            <a:avLst/>
          </a:prstGeom>
        </p:spPr>
        <p:txBody>
          <a:bodyPr lIns="46771" tIns="46771" rIns="46771" bIns="46771"/>
          <a:lstStyle>
            <a:lvl1pPr marL="342686" indent="-342686" defTabSz="456909">
              <a:spcBef>
                <a:spcPts val="700"/>
              </a:spcBef>
              <a:buClrTx/>
              <a:buSzTx/>
              <a:buFont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342686" indent="307143" defTabSz="456909">
              <a:spcBef>
                <a:spcPts val="700"/>
              </a:spcBef>
              <a:buClrTx/>
              <a:buSzTx/>
              <a:buFont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342686" indent="956971" defTabSz="456909">
              <a:spcBef>
                <a:spcPts val="700"/>
              </a:spcBef>
              <a:buClrTx/>
              <a:buSzTx/>
              <a:buFont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342686" indent="1606805" defTabSz="456909">
              <a:spcBef>
                <a:spcPts val="700"/>
              </a:spcBef>
              <a:buClrTx/>
              <a:buSzTx/>
              <a:buFont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42686" indent="2256642" defTabSz="456909">
              <a:spcBef>
                <a:spcPts val="700"/>
              </a:spcBef>
              <a:buClrTx/>
              <a:buSzTx/>
              <a:buFontTx/>
              <a:buNone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30155" y="6248401"/>
            <a:ext cx="323285" cy="334843"/>
          </a:xfrm>
          <a:prstGeom prst="rect">
            <a:avLst/>
          </a:prstGeom>
        </p:spPr>
        <p:txBody>
          <a:bodyPr lIns="46771" tIns="46771" rIns="46771" bIns="46771" anchor="t"/>
          <a:lstStyle>
            <a:lvl1pPr defTabSz="410555">
              <a:defRPr sz="1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58656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uto 2">
    <p:bg>
      <p:bgPr>
        <a:gradFill flip="none" rotWithShape="1">
          <a:gsLst>
            <a:gs pos="0">
              <a:srgbClr val="00CC00"/>
            </a:gs>
            <a:gs pos="100000">
              <a:srgbClr val="3333C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itle Text"/>
          <p:cNvSpPr txBox="1">
            <a:spLocks noGrp="1"/>
          </p:cNvSpPr>
          <p:nvPr>
            <p:ph type="title"/>
          </p:nvPr>
        </p:nvSpPr>
        <p:spPr>
          <a:xfrm>
            <a:off x="685801" y="600076"/>
            <a:ext cx="7800976" cy="1114426"/>
          </a:xfrm>
          <a:prstGeom prst="rect">
            <a:avLst/>
          </a:prstGeom>
        </p:spPr>
        <p:txBody>
          <a:bodyPr lIns="51401" tIns="51401" rIns="51401" bIns="51401"/>
          <a:lstStyle>
            <a:lvl1pPr defTabSz="1028105">
              <a:defRPr sz="48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3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71675"/>
            <a:ext cx="3824288" cy="4114800"/>
          </a:xfrm>
          <a:prstGeom prst="rect">
            <a:avLst/>
          </a:prstGeom>
        </p:spPr>
        <p:txBody>
          <a:bodyPr lIns="51401" tIns="51401" rIns="51401" bIns="51401"/>
          <a:lstStyle>
            <a:lvl1pPr marL="383826" indent="-383826" defTabSz="1028105">
              <a:spcBef>
                <a:spcPts val="600"/>
              </a:spcBef>
              <a:buClrTx/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108326" indent="-377227" defTabSz="1028105">
              <a:spcBef>
                <a:spcPts val="600"/>
              </a:spcBef>
              <a:buClrTx/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827741" indent="-365550" defTabSz="1028105">
              <a:spcBef>
                <a:spcPts val="600"/>
              </a:spcBef>
              <a:buClrTx/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586960" indent="-393670" defTabSz="1028105">
              <a:spcBef>
                <a:spcPts val="600"/>
              </a:spcBef>
              <a:buClrTx/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318057" indent="-393670" defTabSz="1028105">
              <a:spcBef>
                <a:spcPts val="600"/>
              </a:spcBef>
              <a:buClrTx/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59946" y="6257925"/>
            <a:ext cx="326831" cy="382203"/>
          </a:xfrm>
          <a:prstGeom prst="rect">
            <a:avLst/>
          </a:prstGeom>
        </p:spPr>
        <p:txBody>
          <a:bodyPr lIns="51401" tIns="51401" rIns="51401" bIns="51401" anchor="t"/>
          <a:lstStyle>
            <a:lvl1pPr defTabSz="410555">
              <a:defRPr sz="16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7247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1" cy="1143001"/>
          </a:xfrm>
          <a:prstGeom prst="rect">
            <a:avLst/>
          </a:prstGeom>
        </p:spPr>
        <p:txBody>
          <a:bodyPr lIns="45696" tIns="45696" rIns="45696" bIns="45696"/>
          <a:lstStyle>
            <a:lvl1pPr defTabSz="642937">
              <a:defRPr sz="44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3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69215" y="6248400"/>
            <a:ext cx="288985" cy="332673"/>
          </a:xfrm>
          <a:prstGeom prst="rect">
            <a:avLst/>
          </a:prstGeom>
        </p:spPr>
        <p:txBody>
          <a:bodyPr lIns="45686" tIns="45686" rIns="45686" bIns="45686" anchor="t"/>
          <a:lstStyle>
            <a:lvl1pPr defTabSz="410555">
              <a:defRPr sz="14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692360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9FD49-7AC1-0A47-BABC-9F64A1857032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94FD3-1407-3342-891D-84F796F6CE7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8754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u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113" y="6308725"/>
            <a:ext cx="355601" cy="360364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Connettore 1 3"/>
          <p:cNvSpPr/>
          <p:nvPr/>
        </p:nvSpPr>
        <p:spPr>
          <a:xfrm>
            <a:off x="-1" y="6524625"/>
            <a:ext cx="8243890" cy="0"/>
          </a:xfrm>
          <a:prstGeom prst="line">
            <a:avLst/>
          </a:prstGeom>
          <a:ln w="12700">
            <a:solidFill>
              <a:srgbClr val="1A60A6"/>
            </a:solidFill>
          </a:ln>
        </p:spPr>
        <p:txBody>
          <a:bodyPr lIns="45719" rIns="45719"/>
          <a:lstStyle/>
          <a:p>
            <a:pPr>
              <a:defRPr sz="1600"/>
            </a:pPr>
            <a:endParaRPr/>
          </a:p>
        </p:txBody>
      </p:sp>
      <p:sp>
        <p:nvSpPr>
          <p:cNvPr id="403" name="Connettore 1 4"/>
          <p:cNvSpPr/>
          <p:nvPr/>
        </p:nvSpPr>
        <p:spPr>
          <a:xfrm>
            <a:off x="-1" y="909319"/>
            <a:ext cx="9144001" cy="1"/>
          </a:xfrm>
          <a:prstGeom prst="line">
            <a:avLst/>
          </a:prstGeom>
          <a:ln w="12700">
            <a:solidFill>
              <a:srgbClr val="1A60A6"/>
            </a:solidFill>
          </a:ln>
        </p:spPr>
        <p:txBody>
          <a:bodyPr lIns="45719" rIns="45719"/>
          <a:lstStyle/>
          <a:p>
            <a:pPr>
              <a:defRPr sz="1600"/>
            </a:pPr>
            <a:endParaRPr/>
          </a:p>
        </p:txBody>
      </p:sp>
      <p:sp>
        <p:nvSpPr>
          <p:cNvPr id="404" name="Rettangolo 5"/>
          <p:cNvSpPr/>
          <p:nvPr/>
        </p:nvSpPr>
        <p:spPr>
          <a:xfrm>
            <a:off x="-1" y="-1"/>
            <a:ext cx="9144001" cy="188914"/>
          </a:xfrm>
          <a:prstGeom prst="rect">
            <a:avLst/>
          </a:prstGeom>
          <a:solidFill>
            <a:srgbClr val="1A60A6"/>
          </a:solidFill>
          <a:ln w="3175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5" name="Title Text"/>
          <p:cNvSpPr txBox="1">
            <a:spLocks noGrp="1"/>
          </p:cNvSpPr>
          <p:nvPr>
            <p:ph type="title"/>
          </p:nvPr>
        </p:nvSpPr>
        <p:spPr>
          <a:xfrm>
            <a:off x="14287" y="188912"/>
            <a:ext cx="9129714" cy="719138"/>
          </a:xfrm>
          <a:prstGeom prst="rect">
            <a:avLst/>
          </a:prstGeom>
        </p:spPr>
        <p:txBody>
          <a:bodyPr/>
          <a:lstStyle>
            <a:lvl1pPr indent="288000" algn="l">
              <a:defRPr sz="2600">
                <a:solidFill>
                  <a:srgbClr val="1A60A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18481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>
            <a:spLocks noGrp="1"/>
          </p:cNvSpPr>
          <p:nvPr>
            <p:ph type="title"/>
          </p:nvPr>
        </p:nvSpPr>
        <p:spPr>
          <a:xfrm>
            <a:off x="383976" y="3027164"/>
            <a:ext cx="3804048" cy="2098477"/>
          </a:xfrm>
          <a:prstGeom prst="rect">
            <a:avLst/>
          </a:prstGeom>
        </p:spPr>
        <p:txBody>
          <a:bodyPr lIns="0" tIns="0" rIns="0" bIns="0" anchor="t"/>
          <a:lstStyle>
            <a:lvl1pPr algn="l" defTabSz="410765">
              <a:defRPr sz="2800" b="0" cap="all" spc="448">
                <a:solidFill>
                  <a:srgbClr val="FDA6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3976" y="2411015"/>
            <a:ext cx="3804048" cy="62507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410765">
              <a:spcBef>
                <a:spcPts val="0"/>
              </a:spcBef>
              <a:buClrTx/>
              <a:buSzTx/>
              <a:buFontTx/>
              <a:buNone/>
              <a:defRPr sz="1400" cap="all" spc="22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410765">
              <a:spcBef>
                <a:spcPts val="0"/>
              </a:spcBef>
              <a:buClrTx/>
              <a:buSzTx/>
              <a:buFontTx/>
              <a:buNone/>
              <a:defRPr sz="1400" cap="all" spc="22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410765">
              <a:spcBef>
                <a:spcPts val="0"/>
              </a:spcBef>
              <a:buClrTx/>
              <a:buSzTx/>
              <a:buFontTx/>
              <a:buNone/>
              <a:defRPr sz="1400" cap="all" spc="22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410765">
              <a:spcBef>
                <a:spcPts val="0"/>
              </a:spcBef>
              <a:buClrTx/>
              <a:buSzTx/>
              <a:buFontTx/>
              <a:buNone/>
              <a:defRPr sz="1400" cap="all" spc="22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410765">
              <a:spcBef>
                <a:spcPts val="0"/>
              </a:spcBef>
              <a:buClrTx/>
              <a:buSzTx/>
              <a:buFontTx/>
              <a:buNone/>
              <a:defRPr sz="1400" cap="all" spc="22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599" y="6356350"/>
            <a:ext cx="2133601" cy="368300"/>
          </a:xfrm>
          <a:prstGeom prst="rect">
            <a:avLst/>
          </a:prstGeom>
        </p:spPr>
        <p:txBody>
          <a:bodyPr lIns="46799" tIns="46799" rIns="46799" bIns="46799" anchor="t"/>
          <a:lstStyle>
            <a:lvl1pPr defTabSz="410765">
              <a:defRPr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284582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testo e contenuto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itle Text"/>
          <p:cNvSpPr txBox="1">
            <a:spLocks noGrp="1"/>
          </p:cNvSpPr>
          <p:nvPr>
            <p:ph type="title"/>
          </p:nvPr>
        </p:nvSpPr>
        <p:spPr>
          <a:xfrm>
            <a:off x="539174" y="185738"/>
            <a:ext cx="8223887" cy="517526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95561" y="1722438"/>
            <a:ext cx="3699505" cy="4292601"/>
          </a:xfrm>
          <a:prstGeom prst="rect">
            <a:avLst/>
          </a:prstGeom>
        </p:spPr>
        <p:txBody>
          <a:bodyPr/>
          <a:lstStyle>
            <a:lvl1pPr marL="311727" indent="-311727">
              <a:defRPr sz="2000"/>
            </a:lvl1pPr>
            <a:lvl2pPr marL="661307" indent="-204107">
              <a:defRPr sz="2000"/>
            </a:lvl2pPr>
            <a:lvl3pPr marL="1240971" indent="-326571">
              <a:defRPr sz="2000"/>
            </a:lvl3pPr>
            <a:lvl4pPr marL="1752600" indent="-381000">
              <a:defRPr sz="2000"/>
            </a:lvl4pPr>
            <a:lvl5pPr marL="2286000" indent="-457200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25138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306EA-993B-CE41-ABEC-D40C5584FB83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62EFF-4D67-5042-A7BB-0FC004BC917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21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1ECE7-B773-3948-B049-18861CC2D269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C8178-B43C-5142-B2E4-C566F7D609E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937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C58F4-EDB6-1845-900B-29350BF87D40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16FD1-EB0B-D348-8CCA-501AC25EEDC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725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47D38-AAA5-4941-B1AE-C63BFB679A19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B07AC-52F0-454C-A415-C40F1E2E077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8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CD96DA6-6EEB-964F-9305-54C8330AACAE}" type="datetimeFigureOut">
              <a:rPr lang="it-IT"/>
              <a:pPr>
                <a:defRPr/>
              </a:pPr>
              <a:t>09/10/20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2F63C17-B28B-874A-8F99-DCD85EC852E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5554" y="1634403"/>
            <a:ext cx="7923695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86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1A60A6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806450" marR="0" indent="-34925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1A60A6"/>
        </a:buClr>
        <a:buSzPct val="100000"/>
        <a:buFont typeface="Arial"/>
        <a:buChar char="–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273628" marR="0" indent="-359228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1A60A6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790700" marR="0" indent="-4191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1A60A6"/>
        </a:buClr>
        <a:buSzPct val="100000"/>
        <a:buFont typeface="Arial"/>
        <a:buChar char="–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331720" marR="0" indent="-5029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1A60A6"/>
        </a:buClr>
        <a:buSzPct val="100000"/>
        <a:buFont typeface="Arial"/>
        <a:buChar char="»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537460" marR="0" indent="-25146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1A60A6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994660" marR="0" indent="-25146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1A60A6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451859" marR="0" indent="-251459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1A60A6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909059" marR="0" indent="-251459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>
          <a:srgbClr val="1A60A6"/>
        </a:buClr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cloud_animation.mp4" descr="cloud_anima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49409" y="-229707"/>
            <a:ext cx="12659093" cy="7120741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The challenge of climate change and the Paris Treaty"/>
          <p:cNvSpPr>
            <a:spLocks noGrp="1"/>
          </p:cNvSpPr>
          <p:nvPr>
            <p:ph type="body" sz="half" idx="1"/>
          </p:nvPr>
        </p:nvSpPr>
        <p:spPr>
          <a:xfrm>
            <a:off x="464343" y="994370"/>
            <a:ext cx="8215314" cy="2032795"/>
          </a:xfrm>
          <a:prstGeom prst="rect">
            <a:avLst/>
          </a:prstGeom>
          <a:ln w="3175"/>
        </p:spPr>
        <p:txBody>
          <a:bodyPr/>
          <a:lstStyle>
            <a:lvl1pPr algn="ctr" defTabSz="297179">
              <a:defRPr sz="4160" b="1" cap="none" spc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The challenge of climate change and the Paris Treaty</a:t>
            </a:r>
          </a:p>
        </p:txBody>
      </p:sp>
      <p:pic>
        <p:nvPicPr>
          <p:cNvPr id="435" name="04 Concerto Fantasy for 2 Timpanists and Orchestra_ IIIb. — (arr. M. Lortz for wind ensemble).m4a" descr="04 Concerto Fantasy for 2 Timpanists and Orchestra_ IIIb. — (arr. M. Lortz for wind ensemble).m4a"/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290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Text"/>
          <p:cNvSpPr txBox="1"/>
          <p:nvPr/>
        </p:nvSpPr>
        <p:spPr>
          <a:xfrm>
            <a:off x="4331122" y="3243579"/>
            <a:ext cx="481756" cy="33308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37" name="Antonio Navarra…"/>
          <p:cNvSpPr txBox="1"/>
          <p:nvPr/>
        </p:nvSpPr>
        <p:spPr>
          <a:xfrm>
            <a:off x="162813" y="4888229"/>
            <a:ext cx="8754823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cap="all" spc="288">
                <a:solidFill>
                  <a:srgbClr val="FFFC7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kumimoji="0" sz="1800" b="0" i="0" u="none" strike="noStrike" kern="0" cap="all" spc="288" normalizeH="0" baseline="0" noProof="0">
                <a:ln>
                  <a:noFill/>
                </a:ln>
                <a:solidFill>
                  <a:srgbClr val="FFFC79"/>
                </a:solidFill>
                <a:effectLst/>
                <a:uLnTx/>
                <a:uFillTx/>
                <a:latin typeface="Avenir Medium"/>
                <a:sym typeface="Avenir Medium"/>
              </a:rPr>
              <a:t>Antonio Navarra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cap="all" spc="288">
                <a:solidFill>
                  <a:srgbClr val="FFFC7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kumimoji="0" sz="1800" b="0" i="0" u="none" strike="noStrike" kern="0" cap="all" spc="288" normalizeH="0" baseline="0" noProof="0">
                <a:ln>
                  <a:noFill/>
                </a:ln>
                <a:solidFill>
                  <a:srgbClr val="FFFC79"/>
                </a:solidFill>
                <a:effectLst/>
                <a:uLnTx/>
                <a:uFillTx/>
                <a:latin typeface="Avenir Medium"/>
                <a:sym typeface="Avenir Medium"/>
              </a:rPr>
              <a:t>Foundation </a:t>
            </a:r>
          </a:p>
          <a:p>
            <a:pPr marL="0" marR="0" lvl="0" indent="0" algn="l" defTabSz="41076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cap="all" spc="288">
                <a:solidFill>
                  <a:srgbClr val="FFFC7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kumimoji="0" sz="1800" b="0" i="0" u="none" strike="noStrike" kern="0" cap="all" spc="288" normalizeH="0" baseline="0" noProof="0">
                <a:ln>
                  <a:noFill/>
                </a:ln>
                <a:solidFill>
                  <a:srgbClr val="FFFC79"/>
                </a:solidFill>
                <a:effectLst/>
                <a:uLnTx/>
                <a:uFillTx/>
                <a:latin typeface="Avenir Medium"/>
                <a:sym typeface="Avenir Medium"/>
              </a:rPr>
              <a:t>Centro Euro-Mediterraneo sui Cambiamenti Climatici</a:t>
            </a:r>
          </a:p>
        </p:txBody>
      </p:sp>
    </p:spTree>
    <p:extLst>
      <p:ext uri="{BB962C8B-B14F-4D97-AF65-F5344CB8AC3E}">
        <p14:creationId xmlns:p14="http://schemas.microsoft.com/office/powerpoint/2010/main" val="11180869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7" fill="hold"/>
                                        <p:tgtEl>
                                          <p:spTgt spid="4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7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1797" fill="hold"/>
                                        <p:tgtEl>
                                          <p:spTgt spid="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433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"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4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AABE49B7-951A-4C42-AF04-9386BDBCA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723" y="887735"/>
            <a:ext cx="5124450" cy="21812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B37719B-F0CC-4720-AD8D-46A805155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792468"/>
            <a:ext cx="2689860" cy="26289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C02764B-3E7E-4EA7-B791-5CE984F56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460" y="3789040"/>
            <a:ext cx="5023485" cy="256032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887213A-835F-4D11-81C9-99D8610C8B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6484" y="3901088"/>
            <a:ext cx="731520" cy="96229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F3CE253-2C35-4388-9701-1FBA74291530}"/>
              </a:ext>
            </a:extLst>
          </p:cNvPr>
          <p:cNvSpPr txBox="1"/>
          <p:nvPr/>
        </p:nvSpPr>
        <p:spPr>
          <a:xfrm>
            <a:off x="-746" y="116632"/>
            <a:ext cx="3722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Capacità di adattamento</a:t>
            </a:r>
          </a:p>
          <a:p>
            <a:r>
              <a:rPr lang="it-IT" sz="22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 regioni e province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1731053B-9928-4A10-A57E-82ADCA3BE7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6" y="887360"/>
            <a:ext cx="3686525" cy="2181600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17AE3BD7-3396-4126-8284-43F022CA0E9D}"/>
              </a:ext>
            </a:extLst>
          </p:cNvPr>
          <p:cNvSpPr/>
          <p:nvPr/>
        </p:nvSpPr>
        <p:spPr>
          <a:xfrm>
            <a:off x="2195736" y="2747415"/>
            <a:ext cx="1368152" cy="393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6762243-805A-4442-B5F3-F900F92E8C18}"/>
              </a:ext>
            </a:extLst>
          </p:cNvPr>
          <p:cNvSpPr txBox="1"/>
          <p:nvPr/>
        </p:nvSpPr>
        <p:spPr>
          <a:xfrm>
            <a:off x="4207271" y="188640"/>
            <a:ext cx="4829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Indice di rischio climatico (CRI)</a:t>
            </a:r>
          </a:p>
          <a:p>
            <a:r>
              <a:rPr lang="it-IT" sz="22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Capacità di adattamento </a:t>
            </a:r>
          </a:p>
        </p:txBody>
      </p:sp>
      <p:sp>
        <p:nvSpPr>
          <p:cNvPr id="15360" name="Ovale 15359">
            <a:extLst>
              <a:ext uri="{FF2B5EF4-FFF2-40B4-BE49-F238E27FC236}">
                <a16:creationId xmlns:a16="http://schemas.microsoft.com/office/drawing/2014/main" id="{D18A5946-FD92-4419-8792-CA955589E102}"/>
              </a:ext>
            </a:extLst>
          </p:cNvPr>
          <p:cNvSpPr/>
          <p:nvPr/>
        </p:nvSpPr>
        <p:spPr>
          <a:xfrm>
            <a:off x="3923928" y="364178"/>
            <a:ext cx="216024" cy="20382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361" name="Rettangolo 15360">
            <a:extLst>
              <a:ext uri="{FF2B5EF4-FFF2-40B4-BE49-F238E27FC236}">
                <a16:creationId xmlns:a16="http://schemas.microsoft.com/office/drawing/2014/main" id="{9B8CF0C7-5C9B-46AB-82AA-A1D5151712A1}"/>
              </a:ext>
            </a:extLst>
          </p:cNvPr>
          <p:cNvSpPr/>
          <p:nvPr/>
        </p:nvSpPr>
        <p:spPr>
          <a:xfrm>
            <a:off x="3923928" y="650305"/>
            <a:ext cx="283343" cy="2349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362" name="CasellaDiTesto 15361">
            <a:extLst>
              <a:ext uri="{FF2B5EF4-FFF2-40B4-BE49-F238E27FC236}">
                <a16:creationId xmlns:a16="http://schemas.microsoft.com/office/drawing/2014/main" id="{E26918D0-EEC9-4B8E-BCAA-93F0929CF391}"/>
              </a:ext>
            </a:extLst>
          </p:cNvPr>
          <p:cNvSpPr txBox="1"/>
          <p:nvPr/>
        </p:nvSpPr>
        <p:spPr>
          <a:xfrm>
            <a:off x="174823" y="3140968"/>
            <a:ext cx="2524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Indice Climatico</a:t>
            </a:r>
          </a:p>
          <a:p>
            <a:r>
              <a:rPr lang="it-IT" sz="22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Attuariale (ACI)</a:t>
            </a:r>
          </a:p>
        </p:txBody>
      </p:sp>
      <p:sp>
        <p:nvSpPr>
          <p:cNvPr id="15363" name="CasellaDiTesto 15362">
            <a:extLst>
              <a:ext uri="{FF2B5EF4-FFF2-40B4-BE49-F238E27FC236}">
                <a16:creationId xmlns:a16="http://schemas.microsoft.com/office/drawing/2014/main" id="{3E07EFBC-D7CB-44E7-A69A-BDB2598846F9}"/>
              </a:ext>
            </a:extLst>
          </p:cNvPr>
          <p:cNvSpPr txBox="1"/>
          <p:nvPr/>
        </p:nvSpPr>
        <p:spPr>
          <a:xfrm>
            <a:off x="3707904" y="3358153"/>
            <a:ext cx="4896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Indice di resilienza ai Disastri (DRI)</a:t>
            </a:r>
          </a:p>
        </p:txBody>
      </p:sp>
    </p:spTree>
    <p:extLst>
      <p:ext uri="{BB962C8B-B14F-4D97-AF65-F5344CB8AC3E}">
        <p14:creationId xmlns:p14="http://schemas.microsoft.com/office/powerpoint/2010/main" val="1026287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89B57F-866C-4098-81FD-8A208980C04A}"/>
              </a:ext>
            </a:extLst>
          </p:cNvPr>
          <p:cNvSpPr txBox="1"/>
          <p:nvPr/>
        </p:nvSpPr>
        <p:spPr>
          <a:xfrm>
            <a:off x="1475656" y="176758"/>
            <a:ext cx="6912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 rischio aggregato per l’Italia</a:t>
            </a:r>
          </a:p>
        </p:txBody>
      </p:sp>
      <p:graphicFrame>
        <p:nvGraphicFramePr>
          <p:cNvPr id="19" name="Diagramma 18">
            <a:extLst>
              <a:ext uri="{FF2B5EF4-FFF2-40B4-BE49-F238E27FC236}">
                <a16:creationId xmlns:a16="http://schemas.microsoft.com/office/drawing/2014/main" id="{FF37A555-9F37-4ED5-A042-EEF85B461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9211285"/>
              </p:ext>
            </p:extLst>
          </p:nvPr>
        </p:nvGraphicFramePr>
        <p:xfrm>
          <a:off x="727223" y="836712"/>
          <a:ext cx="8093249" cy="6062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94046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89B57F-866C-4098-81FD-8A208980C04A}"/>
              </a:ext>
            </a:extLst>
          </p:cNvPr>
          <p:cNvSpPr txBox="1"/>
          <p:nvPr/>
        </p:nvSpPr>
        <p:spPr>
          <a:xfrm>
            <a:off x="2699792" y="300837"/>
            <a:ext cx="446449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500" b="1" dirty="0">
                <a:solidFill>
                  <a:srgbClr val="1A60A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 Settori Chiave</a:t>
            </a:r>
          </a:p>
        </p:txBody>
      </p:sp>
      <p:graphicFrame>
        <p:nvGraphicFramePr>
          <p:cNvPr id="15366" name="CasellaDiTesto 3">
            <a:extLst>
              <a:ext uri="{FF2B5EF4-FFF2-40B4-BE49-F238E27FC236}">
                <a16:creationId xmlns:a16="http://schemas.microsoft.com/office/drawing/2014/main" id="{11B64F2E-5D03-44D1-92C2-FA103FEA29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346493"/>
              </p:ext>
            </p:extLst>
          </p:nvPr>
        </p:nvGraphicFramePr>
        <p:xfrm>
          <a:off x="539552" y="1396354"/>
          <a:ext cx="7560840" cy="4553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71583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4EE75EA8-0CF6-4576-9791-E1F7465CC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24"/>
            <a:ext cx="5760720" cy="220599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AA83125-3BE7-4F3A-B616-CA2F7BCBE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835" y="2233873"/>
            <a:ext cx="5836920" cy="263652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8562DB0-B4F6-4A53-B613-CFDE9470D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07387"/>
            <a:ext cx="5798820" cy="229743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8C53089-C7A8-4090-9B4B-75E9E3343518}"/>
              </a:ext>
            </a:extLst>
          </p:cNvPr>
          <p:cNvSpPr txBox="1"/>
          <p:nvPr/>
        </p:nvSpPr>
        <p:spPr>
          <a:xfrm>
            <a:off x="5760640" y="908720"/>
            <a:ext cx="3347864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Hot-spot per vulnerabilità ed esposizione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DE325C2-BAD4-4D6A-BEE4-21AC6FB3F114}"/>
              </a:ext>
            </a:extLst>
          </p:cNvPr>
          <p:cNvSpPr txBox="1"/>
          <p:nvPr/>
        </p:nvSpPr>
        <p:spPr>
          <a:xfrm>
            <a:off x="179512" y="2204864"/>
            <a:ext cx="3096344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Forti impatti negativi per fenomeni climatici estremi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50A1CD9-6943-4EBA-B9A1-92263F0B40E8}"/>
              </a:ext>
            </a:extLst>
          </p:cNvPr>
          <p:cNvSpPr txBox="1"/>
          <p:nvPr/>
        </p:nvSpPr>
        <p:spPr>
          <a:xfrm>
            <a:off x="5824692" y="5446385"/>
            <a:ext cx="277172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Principali rischi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7504" y="3429000"/>
            <a:ext cx="3224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+mj-lt"/>
              <a:buAutoNum type="arabicPeriod"/>
            </a:pPr>
            <a:r>
              <a:rPr lang="it-IT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Ondate di calore</a:t>
            </a:r>
          </a:p>
          <a:p>
            <a:pPr marL="180975" indent="-180975">
              <a:buFont typeface="+mj-lt"/>
              <a:buAutoNum type="arabicPeriod"/>
            </a:pPr>
            <a:r>
              <a:rPr lang="it-IT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Eventi di precipitazione intensa</a:t>
            </a:r>
          </a:p>
        </p:txBody>
      </p:sp>
    </p:spTree>
    <p:extLst>
      <p:ext uri="{BB962C8B-B14F-4D97-AF65-F5344CB8AC3E}">
        <p14:creationId xmlns:p14="http://schemas.microsoft.com/office/powerpoint/2010/main" val="2218717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FD0E089-0BC4-4D8C-B96E-8EA5264CC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560" y="324242"/>
            <a:ext cx="5806440" cy="2312670"/>
          </a:xfrm>
          <a:prstGeom prst="rect">
            <a:avLst/>
          </a:prstGeom>
        </p:spPr>
      </p:pic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A641D5D7-79B6-4AA4-B3BD-667468288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" y="-27384"/>
            <a:ext cx="4014026" cy="77095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3D774BF-94F2-413B-8704-63FB3719E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9" y="2507195"/>
            <a:ext cx="5387136" cy="435080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052231-5EE6-44D9-A23C-6D17943B747F}"/>
              </a:ext>
            </a:extLst>
          </p:cNvPr>
          <p:cNvSpPr txBox="1"/>
          <p:nvPr/>
        </p:nvSpPr>
        <p:spPr>
          <a:xfrm>
            <a:off x="323528" y="787351"/>
            <a:ext cx="2592288" cy="1200329"/>
          </a:xfrm>
          <a:prstGeom prst="rect">
            <a:avLst/>
          </a:prstGeom>
          <a:solidFill>
            <a:schemeClr val="bg1"/>
          </a:solidFill>
          <a:ln>
            <a:solidFill>
              <a:srgbClr val="348EA6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L’Italia è un paese ad alto rischio</a:t>
            </a:r>
          </a:p>
        </p:txBody>
      </p:sp>
      <p:sp>
        <p:nvSpPr>
          <p:cNvPr id="11" name="Freccia tridirezionale 10">
            <a:extLst>
              <a:ext uri="{FF2B5EF4-FFF2-40B4-BE49-F238E27FC236}">
                <a16:creationId xmlns:a16="http://schemas.microsoft.com/office/drawing/2014/main" id="{6FFCBC14-AD74-486A-839E-09A88CCC741D}"/>
              </a:ext>
            </a:extLst>
          </p:cNvPr>
          <p:cNvSpPr>
            <a:spLocks noChangeAspect="1"/>
          </p:cNvSpPr>
          <p:nvPr/>
        </p:nvSpPr>
        <p:spPr>
          <a:xfrm rot="5400000">
            <a:off x="2286474" y="1430261"/>
            <a:ext cx="1222889" cy="1187922"/>
          </a:xfrm>
          <a:prstGeom prst="leftRightUpArrow">
            <a:avLst/>
          </a:prstGeom>
          <a:solidFill>
            <a:srgbClr val="8ED3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5508104" y="2636912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Helvetica"/>
                <a:cs typeface="Helvetica"/>
              </a:rPr>
              <a:t>Aggravamento di una situazione di per sé molto complessa, specialmente per fenomeni di frana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132" y="3558090"/>
            <a:ext cx="2258332" cy="325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03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1AC466BB-08D7-4CF5-AA72-47F0ABDA4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406" y="620688"/>
            <a:ext cx="5825490" cy="22821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E5ADCC7-989C-4DCF-AFAF-612014CB1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8" y="73660"/>
            <a:ext cx="3851910" cy="83439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5BF5552-7853-45F3-A054-71F2CAFCF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636912"/>
            <a:ext cx="4659154" cy="413623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703B32E-44B6-4828-B58F-35507892D9A1}"/>
              </a:ext>
            </a:extLst>
          </p:cNvPr>
          <p:cNvSpPr txBox="1"/>
          <p:nvPr/>
        </p:nvSpPr>
        <p:spPr>
          <a:xfrm>
            <a:off x="179512" y="980728"/>
            <a:ext cx="3024336" cy="1200328"/>
          </a:xfrm>
          <a:prstGeom prst="rect">
            <a:avLst/>
          </a:prstGeom>
          <a:solidFill>
            <a:schemeClr val="bg1"/>
          </a:solidFill>
          <a:ln>
            <a:solidFill>
              <a:srgbClr val="348EA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L’Italia è un paese con stress idrico medio-alto</a:t>
            </a:r>
          </a:p>
        </p:txBody>
      </p:sp>
      <p:sp>
        <p:nvSpPr>
          <p:cNvPr id="3" name="Rettangolo 2"/>
          <p:cNvSpPr/>
          <p:nvPr/>
        </p:nvSpPr>
        <p:spPr>
          <a:xfrm>
            <a:off x="4860032" y="3009726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Rischi per </a:t>
            </a:r>
            <a:r>
              <a:rPr lang="it-IT" b="1" dirty="0">
                <a:latin typeface="Helvetica" panose="020B0604020202020204" pitchFamily="34" charset="0"/>
                <a:cs typeface="Helvetica" panose="020B0604020202020204" pitchFamily="34" charset="0"/>
              </a:rPr>
              <a:t>qualità e disponibilità </a:t>
            </a:r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delle risorse idriche in Italia, più evidenti nei mesi estivi e nelle zone semi-aride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995936" y="6113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Helvetica"/>
                <a:cs typeface="Helvetica"/>
              </a:rPr>
              <a:t>Fenomeni attesi</a:t>
            </a:r>
          </a:p>
        </p:txBody>
      </p:sp>
      <p:sp>
        <p:nvSpPr>
          <p:cNvPr id="8" name="Rettangolo 7"/>
          <p:cNvSpPr/>
          <p:nvPr/>
        </p:nvSpPr>
        <p:spPr>
          <a:xfrm>
            <a:off x="4860032" y="4244895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Aumento competizione fra settori </a:t>
            </a:r>
            <a:r>
              <a:rPr lang="it-IT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(consumi civili, comparto agricolo, industria, energia, turismo) per domanda di acqua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932040" y="5590981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Inadeguatezza dell’infrastruttura </a:t>
            </a:r>
            <a:r>
              <a:rPr lang="it-IT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(perdite di acqua fino al 50% in agricoltura)</a:t>
            </a:r>
          </a:p>
        </p:txBody>
      </p:sp>
    </p:spTree>
    <p:extLst>
      <p:ext uri="{BB962C8B-B14F-4D97-AF65-F5344CB8AC3E}">
        <p14:creationId xmlns:p14="http://schemas.microsoft.com/office/powerpoint/2010/main" val="2167233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1EE65D92-2B6D-40EB-A109-520F9721D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40768"/>
            <a:ext cx="2368322" cy="208298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B6D51F2-9030-4282-A510-F52B8877C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320"/>
            <a:ext cx="4569143" cy="90992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6C33690-E7A2-4CAC-A5C7-DC773F86E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928370"/>
            <a:ext cx="5789180" cy="539120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79512" y="1052736"/>
            <a:ext cx="153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Helvetica"/>
                <a:cs typeface="Helvetica"/>
              </a:rPr>
              <a:t>IMPATTI SU: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9512" y="3573016"/>
            <a:ext cx="3096344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>
                <a:latin typeface="Helvetica"/>
                <a:cs typeface="Helvetica"/>
              </a:rPr>
              <a:t>Variazione durata della stagione di crescita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latin typeface="Helvetica"/>
                <a:cs typeface="Helvetica"/>
              </a:rPr>
              <a:t>Precocità nelle fasi fenologiche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latin typeface="Helvetica"/>
                <a:cs typeface="Helvetica"/>
              </a:rPr>
              <a:t>Spostamento areali di coltivazione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latin typeface="Helvetica"/>
                <a:cs typeface="Helvetica"/>
              </a:rPr>
              <a:t>Diminuzioni rese per colture a ciclo primaverile-estivo,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latin typeface="Helvetica"/>
                <a:cs typeface="Helvetica"/>
              </a:rPr>
              <a:t>Diminuzione produttività allevamenti per stress da caldo</a:t>
            </a:r>
          </a:p>
        </p:txBody>
      </p:sp>
    </p:spTree>
    <p:extLst>
      <p:ext uri="{BB962C8B-B14F-4D97-AF65-F5344CB8AC3E}">
        <p14:creationId xmlns:p14="http://schemas.microsoft.com/office/powerpoint/2010/main" val="3847215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1BFB1FAB-7291-43FF-81DB-5ACC07B79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50674"/>
            <a:ext cx="4520565" cy="89211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7617512-294F-463D-B8AA-FAB42CDF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-3561"/>
            <a:ext cx="4896544" cy="230886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4867F83-9260-4D0F-9F9E-6A4E8C64E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3" y="2348880"/>
            <a:ext cx="6013895" cy="447398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156176" y="3212976"/>
            <a:ext cx="2987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Helvetica"/>
                <a:cs typeface="Helvetica"/>
              </a:rPr>
              <a:t>Incremento delle emissioni</a:t>
            </a:r>
          </a:p>
          <a:p>
            <a:r>
              <a:rPr lang="it-IT" dirty="0">
                <a:latin typeface="Helvetica"/>
                <a:cs typeface="Helvetica"/>
              </a:rPr>
              <a:t>in atmosfera di gas serra e particolato con significative conseguenze sulla </a:t>
            </a:r>
            <a:r>
              <a:rPr lang="it-IT" b="1" dirty="0">
                <a:latin typeface="Helvetica"/>
                <a:cs typeface="Helvetica"/>
              </a:rPr>
              <a:t>salute umana</a:t>
            </a:r>
          </a:p>
        </p:txBody>
      </p:sp>
      <p:sp>
        <p:nvSpPr>
          <p:cNvPr id="4" name="Rettangolo 3"/>
          <p:cNvSpPr/>
          <p:nvPr/>
        </p:nvSpPr>
        <p:spPr>
          <a:xfrm>
            <a:off x="179512" y="1196752"/>
            <a:ext cx="4032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2200" b="1" dirty="0">
                <a:solidFill>
                  <a:prstClr val="black"/>
                </a:solidFill>
                <a:latin typeface="Helvetica"/>
                <a:cs typeface="Helvetica"/>
              </a:rPr>
              <a:t>Impatti negativi su persone, beni ed ecosistemi</a:t>
            </a:r>
            <a:endParaRPr lang="it-IT" sz="2200" b="1" dirty="0"/>
          </a:p>
        </p:txBody>
      </p:sp>
    </p:spTree>
    <p:extLst>
      <p:ext uri="{BB962C8B-B14F-4D97-AF65-F5344CB8AC3E}">
        <p14:creationId xmlns:p14="http://schemas.microsoft.com/office/powerpoint/2010/main" val="2482798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76E022F5-4093-4853-A3F7-8547D53CE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836712"/>
            <a:ext cx="5970270" cy="233172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BBC2181-F877-4FE7-A0C7-60B0CF6B1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179570" cy="10058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41A5442-B105-4F0A-8BDE-114881A2C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9914" y="3106627"/>
            <a:ext cx="5472494" cy="370674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51881D-5DEC-4A5D-A682-2D2552BF043E}"/>
              </a:ext>
            </a:extLst>
          </p:cNvPr>
          <p:cNvSpPr txBox="1"/>
          <p:nvPr/>
        </p:nvSpPr>
        <p:spPr>
          <a:xfrm>
            <a:off x="179512" y="1067252"/>
            <a:ext cx="2592288" cy="1200329"/>
          </a:xfrm>
          <a:prstGeom prst="rect">
            <a:avLst/>
          </a:prstGeom>
          <a:solidFill>
            <a:schemeClr val="bg1"/>
          </a:solidFill>
          <a:ln>
            <a:solidFill>
              <a:srgbClr val="348EA6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Temperatura</a:t>
            </a:r>
          </a:p>
          <a:p>
            <a:endParaRPr lang="it-IT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it-IT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Costi impatti </a:t>
            </a:r>
          </a:p>
        </p:txBody>
      </p:sp>
      <p:sp>
        <p:nvSpPr>
          <p:cNvPr id="3" name="Freccia in su 2">
            <a:extLst>
              <a:ext uri="{FF2B5EF4-FFF2-40B4-BE49-F238E27FC236}">
                <a16:creationId xmlns:a16="http://schemas.microsoft.com/office/drawing/2014/main" id="{3B1F4B20-0A76-46ED-89EF-A9217D8B8C56}"/>
              </a:ext>
            </a:extLst>
          </p:cNvPr>
          <p:cNvSpPr/>
          <p:nvPr/>
        </p:nvSpPr>
        <p:spPr>
          <a:xfrm>
            <a:off x="2267744" y="1134576"/>
            <a:ext cx="216024" cy="350207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su 5">
            <a:extLst>
              <a:ext uri="{FF2B5EF4-FFF2-40B4-BE49-F238E27FC236}">
                <a16:creationId xmlns:a16="http://schemas.microsoft.com/office/drawing/2014/main" id="{551F8650-CEAC-43CE-B78C-081918E97FF1}"/>
              </a:ext>
            </a:extLst>
          </p:cNvPr>
          <p:cNvSpPr/>
          <p:nvPr/>
        </p:nvSpPr>
        <p:spPr>
          <a:xfrm>
            <a:off x="2267744" y="1854657"/>
            <a:ext cx="216024" cy="350207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8E03898-6BCF-4A78-B6F0-0D62F9D03263}"/>
              </a:ext>
            </a:extLst>
          </p:cNvPr>
          <p:cNvSpPr txBox="1"/>
          <p:nvPr/>
        </p:nvSpPr>
        <p:spPr>
          <a:xfrm>
            <a:off x="179512" y="3392537"/>
            <a:ext cx="2944307" cy="1938992"/>
          </a:xfrm>
          <a:prstGeom prst="rect">
            <a:avLst/>
          </a:prstGeom>
          <a:solidFill>
            <a:schemeClr val="bg1"/>
          </a:solidFill>
          <a:ln>
            <a:solidFill>
              <a:srgbClr val="348EA6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Impatto su tutti settori</a:t>
            </a:r>
          </a:p>
          <a:p>
            <a:endParaRPr lang="it-IT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it-IT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Maggiori  perdite </a:t>
            </a:r>
          </a:p>
          <a:p>
            <a:endParaRPr lang="it-IT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EA91AA56-0C0E-44B1-A2B3-ABCF22C2C74C}"/>
              </a:ext>
            </a:extLst>
          </p:cNvPr>
          <p:cNvSpPr/>
          <p:nvPr/>
        </p:nvSpPr>
        <p:spPr>
          <a:xfrm>
            <a:off x="2915816" y="4509120"/>
            <a:ext cx="576064" cy="43203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727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89B57F-866C-4098-81FD-8A208980C04A}"/>
              </a:ext>
            </a:extLst>
          </p:cNvPr>
          <p:cNvSpPr txBox="1"/>
          <p:nvPr/>
        </p:nvSpPr>
        <p:spPr>
          <a:xfrm>
            <a:off x="1475656" y="176758"/>
            <a:ext cx="6912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Costi, strumenti e risorse</a:t>
            </a:r>
          </a:p>
        </p:txBody>
      </p:sp>
      <p:graphicFrame>
        <p:nvGraphicFramePr>
          <p:cNvPr id="19" name="Diagramma 18">
            <a:extLst>
              <a:ext uri="{FF2B5EF4-FFF2-40B4-BE49-F238E27FC236}">
                <a16:creationId xmlns:a16="http://schemas.microsoft.com/office/drawing/2014/main" id="{FF37A555-9F37-4ED5-A042-EEF85B461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875496"/>
              </p:ext>
            </p:extLst>
          </p:nvPr>
        </p:nvGraphicFramePr>
        <p:xfrm>
          <a:off x="727223" y="836712"/>
          <a:ext cx="8093249" cy="6062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37685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48C941E-6ADB-4AA3-AEC4-2598E931C6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46728"/>
            <a:ext cx="4170623" cy="423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DDF39AD3-4DFA-4673-8E7D-45785438B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602284" cy="607497"/>
          </a:xfrm>
        </p:spPr>
        <p:txBody>
          <a:bodyPr>
            <a:noAutofit/>
          </a:bodyPr>
          <a:lstStyle/>
          <a:p>
            <a:pPr defTabSz="390997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Fondazione CMCC - Centro Euro-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Mediterraneo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sui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Cambiamenti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Climatici</a:t>
            </a:r>
            <a:endParaRPr lang="en-US" sz="2400" b="1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636155A-12A7-4CB1-B9C6-71167A8B1711}"/>
              </a:ext>
            </a:extLst>
          </p:cNvPr>
          <p:cNvSpPr/>
          <p:nvPr/>
        </p:nvSpPr>
        <p:spPr>
          <a:xfrm>
            <a:off x="4206119" y="4509120"/>
            <a:ext cx="490238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44373" indent="-244373"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2D6097"/>
                </a:solidFill>
              </a:rPr>
              <a:t>Università di Sassari</a:t>
            </a:r>
          </a:p>
          <a:p>
            <a:pPr marL="244373" indent="-244373"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2D6097"/>
                </a:solidFill>
              </a:rPr>
              <a:t>Università Ca’ </a:t>
            </a:r>
            <a:r>
              <a:rPr lang="it-IT" sz="1600" dirty="0" err="1">
                <a:solidFill>
                  <a:srgbClr val="2D6097"/>
                </a:solidFill>
              </a:rPr>
              <a:t>Foscari</a:t>
            </a:r>
            <a:r>
              <a:rPr lang="it-IT" sz="1600" dirty="0">
                <a:solidFill>
                  <a:srgbClr val="2D6097"/>
                </a:solidFill>
              </a:rPr>
              <a:t> Venezia</a:t>
            </a:r>
          </a:p>
          <a:p>
            <a:pPr marL="244373" indent="-244373"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2D6097"/>
                </a:solidFill>
              </a:rPr>
              <a:t>Università della Tuscia</a:t>
            </a:r>
          </a:p>
          <a:p>
            <a:pPr marL="244373" indent="-244373"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2D6097"/>
                </a:solidFill>
              </a:rPr>
              <a:t>Università del Salento</a:t>
            </a:r>
          </a:p>
          <a:p>
            <a:pPr marL="244373" indent="-244373"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2D6097"/>
                </a:solidFill>
              </a:rPr>
              <a:t>Politecnico di Milano</a:t>
            </a:r>
          </a:p>
          <a:p>
            <a:pPr marL="244373" indent="-244373"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2D6097"/>
                </a:solidFill>
              </a:rPr>
              <a:t>Istituto Nazionale di Geofisica e Vulcanologia (INGV)</a:t>
            </a:r>
          </a:p>
          <a:p>
            <a:pPr marL="244373" indent="-244373"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2D6097"/>
                </a:solidFill>
              </a:rPr>
              <a:t>Centro Italiano di Ricerche Aerospaziali (CIRA </a:t>
            </a:r>
            <a:r>
              <a:rPr lang="it-IT" sz="1600" dirty="0" err="1">
                <a:solidFill>
                  <a:srgbClr val="2D6097"/>
                </a:solidFill>
              </a:rPr>
              <a:t>S.c.p.a</a:t>
            </a:r>
            <a:r>
              <a:rPr lang="it-IT" sz="1600" dirty="0">
                <a:solidFill>
                  <a:srgbClr val="2D6097"/>
                </a:solidFill>
              </a:rPr>
              <a:t>.)</a:t>
            </a:r>
          </a:p>
          <a:p>
            <a:pPr marL="244373" indent="-244373">
              <a:buFont typeface="Wingdings" panose="05000000000000000000" pitchFamily="2" charset="2"/>
              <a:buChar char="§"/>
              <a:defRPr/>
            </a:pPr>
            <a:r>
              <a:rPr lang="it-IT" sz="1600" dirty="0" err="1">
                <a:solidFill>
                  <a:srgbClr val="2D6097"/>
                </a:solidFill>
              </a:rPr>
              <a:t>Resources</a:t>
            </a:r>
            <a:r>
              <a:rPr lang="it-IT" sz="1600" dirty="0">
                <a:solidFill>
                  <a:srgbClr val="2D6097"/>
                </a:solidFill>
              </a:rPr>
              <a:t> for the Future</a:t>
            </a:r>
          </a:p>
          <a:p>
            <a:pPr marL="244373" indent="-244373">
              <a:buFont typeface="Wingdings" panose="05000000000000000000" pitchFamily="2" charset="2"/>
              <a:buChar char="§"/>
              <a:defRPr/>
            </a:pPr>
            <a:r>
              <a:rPr lang="it-IT" sz="1600" dirty="0">
                <a:solidFill>
                  <a:srgbClr val="2D6097"/>
                </a:solidFill>
              </a:rPr>
              <a:t>Università di Bologna</a:t>
            </a:r>
          </a:p>
        </p:txBody>
      </p:sp>
      <p:pic>
        <p:nvPicPr>
          <p:cNvPr id="14" name="Immagine 12">
            <a:extLst>
              <a:ext uri="{FF2B5EF4-FFF2-40B4-BE49-F238E27FC236}">
                <a16:creationId xmlns:a16="http://schemas.microsoft.com/office/drawing/2014/main" id="{13F66F3C-4189-4536-A01C-1AE73F9790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2776"/>
            <a:ext cx="3024336" cy="300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425D1D02-B6A1-4092-A2DF-5A6F3C0D85F0}"/>
              </a:ext>
            </a:extLst>
          </p:cNvPr>
          <p:cNvSpPr/>
          <p:nvPr/>
        </p:nvSpPr>
        <p:spPr>
          <a:xfrm>
            <a:off x="37020" y="716503"/>
            <a:ext cx="91069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3581" indent="-244373">
              <a:buClr>
                <a:srgbClr val="1A60A6"/>
              </a:buClr>
              <a:buSzPct val="100000"/>
              <a:buFont typeface="Wingdings" panose="05000000000000000000" pitchFamily="2" charset="2"/>
              <a:buChar char="§"/>
              <a:tabLst>
                <a:tab pos="0" algn="l"/>
                <a:tab pos="390997" algn="l"/>
                <a:tab pos="781995" algn="l"/>
                <a:tab pos="1172992" algn="l"/>
                <a:tab pos="1563990" algn="l"/>
                <a:tab pos="1954987" algn="l"/>
                <a:tab pos="2345985" algn="l"/>
                <a:tab pos="2736982" algn="l"/>
                <a:tab pos="3127980" algn="l"/>
                <a:tab pos="3518977" algn="l"/>
                <a:tab pos="3909974" algn="l"/>
                <a:tab pos="4300972" algn="l"/>
                <a:tab pos="4691969" algn="l"/>
                <a:tab pos="5082967" algn="l"/>
                <a:tab pos="5473964" algn="l"/>
                <a:tab pos="5864962" algn="l"/>
                <a:tab pos="6255959" algn="l"/>
                <a:tab pos="6646956" algn="l"/>
                <a:tab pos="7037954" algn="l"/>
                <a:tab pos="7428951" algn="l"/>
                <a:tab pos="7819949" algn="l"/>
              </a:tabLst>
              <a:defRPr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Ente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Ricerca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no-profit,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fondato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2005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supporto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MIUR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Università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Ricerca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), MATTM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), MIPAF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Agricoltura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e MEF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Economia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Finanza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23581" indent="-244373">
              <a:buClr>
                <a:srgbClr val="1A60A6"/>
              </a:buClr>
              <a:buSzPct val="100000"/>
              <a:buFont typeface="Wingdings" panose="05000000000000000000" pitchFamily="2" charset="2"/>
              <a:buChar char="§"/>
              <a:tabLst>
                <a:tab pos="0" algn="l"/>
                <a:tab pos="390997" algn="l"/>
                <a:tab pos="781995" algn="l"/>
                <a:tab pos="1172992" algn="l"/>
                <a:tab pos="1563990" algn="l"/>
                <a:tab pos="1954987" algn="l"/>
                <a:tab pos="2345985" algn="l"/>
                <a:tab pos="2736982" algn="l"/>
                <a:tab pos="3127980" algn="l"/>
                <a:tab pos="3518977" algn="l"/>
                <a:tab pos="3909974" algn="l"/>
                <a:tab pos="4300972" algn="l"/>
                <a:tab pos="4691969" algn="l"/>
                <a:tab pos="5082967" algn="l"/>
                <a:tab pos="5473964" algn="l"/>
                <a:tab pos="5864962" algn="l"/>
                <a:tab pos="6255959" algn="l"/>
                <a:tab pos="6646956" algn="l"/>
                <a:tab pos="7037954" algn="l"/>
                <a:tab pos="7428951" algn="l"/>
                <a:tab pos="7819949" algn="l"/>
              </a:tabLst>
              <a:defRPr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Fondazione dal 2015</a:t>
            </a:r>
          </a:p>
          <a:p>
            <a:pPr marL="423581" indent="-244373">
              <a:buClr>
                <a:srgbClr val="1A60A6"/>
              </a:buClr>
              <a:buSzPct val="100000"/>
              <a:buFont typeface="Wingdings" panose="05000000000000000000" pitchFamily="2" charset="2"/>
              <a:buChar char="§"/>
              <a:tabLst>
                <a:tab pos="0" algn="l"/>
                <a:tab pos="390997" algn="l"/>
                <a:tab pos="781995" algn="l"/>
                <a:tab pos="1172992" algn="l"/>
                <a:tab pos="1563990" algn="l"/>
                <a:tab pos="1954987" algn="l"/>
                <a:tab pos="2345985" algn="l"/>
                <a:tab pos="2736982" algn="l"/>
                <a:tab pos="3127980" algn="l"/>
                <a:tab pos="3518977" algn="l"/>
                <a:tab pos="3909974" algn="l"/>
                <a:tab pos="4300972" algn="l"/>
                <a:tab pos="4691969" algn="l"/>
                <a:tab pos="5082967" algn="l"/>
                <a:tab pos="5473964" algn="l"/>
                <a:tab pos="5864962" algn="l"/>
                <a:tab pos="6255959" algn="l"/>
                <a:tab pos="6646956" algn="l"/>
                <a:tab pos="7037954" algn="l"/>
                <a:tab pos="7428951" algn="l"/>
                <a:tab pos="7819949" algn="l"/>
              </a:tabLs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istituti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ricerca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pubblici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privati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53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89B57F-866C-4098-81FD-8A208980C04A}"/>
              </a:ext>
            </a:extLst>
          </p:cNvPr>
          <p:cNvSpPr txBox="1"/>
          <p:nvPr/>
        </p:nvSpPr>
        <p:spPr>
          <a:xfrm>
            <a:off x="1259633" y="188640"/>
            <a:ext cx="7133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Esempi di buone pratiche</a:t>
            </a:r>
          </a:p>
        </p:txBody>
      </p:sp>
      <p:sp>
        <p:nvSpPr>
          <p:cNvPr id="2" name="Rettangolo 1"/>
          <p:cNvSpPr/>
          <p:nvPr/>
        </p:nvSpPr>
        <p:spPr>
          <a:xfrm>
            <a:off x="251520" y="105273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Helvetica"/>
                <a:cs typeface="Helvetica"/>
              </a:rPr>
              <a:t>Necessità di adeguate iniziative di adattamento in tutti i livelli di governance e nei diversi settori</a:t>
            </a: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433374182"/>
              </p:ext>
            </p:extLst>
          </p:nvPr>
        </p:nvGraphicFramePr>
        <p:xfrm>
          <a:off x="179512" y="1844824"/>
          <a:ext cx="71867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ttangolo 5"/>
          <p:cNvSpPr/>
          <p:nvPr/>
        </p:nvSpPr>
        <p:spPr>
          <a:xfrm>
            <a:off x="179512" y="4725144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Le diverse esperienze evidenziano che per ridurre rischio e vulnerabilità ai CC:</a:t>
            </a:r>
          </a:p>
          <a:p>
            <a:pPr algn="just"/>
            <a:endParaRPr lang="it-IT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• Molte azioni efficaci si possono intraprendere da subito anche con costi limitati</a:t>
            </a:r>
          </a:p>
          <a:p>
            <a:pPr algn="just"/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•Investire risorse nell’adattamento climatico non è “solo azione ambientale” ma coincide con il promuovere la qualità della vita e la sostenibilità dello sviluppo sociale ed economico</a:t>
            </a:r>
          </a:p>
        </p:txBody>
      </p:sp>
    </p:spTree>
    <p:extLst>
      <p:ext uri="{BB962C8B-B14F-4D97-AF65-F5344CB8AC3E}">
        <p14:creationId xmlns:p14="http://schemas.microsoft.com/office/powerpoint/2010/main" val="978102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89B57F-866C-4098-81FD-8A208980C04A}"/>
              </a:ext>
            </a:extLst>
          </p:cNvPr>
          <p:cNvSpPr txBox="1"/>
          <p:nvPr/>
        </p:nvSpPr>
        <p:spPr>
          <a:xfrm>
            <a:off x="179513" y="136175"/>
            <a:ext cx="896448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5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Considerazioni conclusive (1)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1769F417-670D-4327-9838-A3811A86DA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5904017"/>
              </p:ext>
            </p:extLst>
          </p:nvPr>
        </p:nvGraphicFramePr>
        <p:xfrm>
          <a:off x="179512" y="980728"/>
          <a:ext cx="8712968" cy="57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17406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-52466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89B57F-866C-4098-81FD-8A208980C04A}"/>
              </a:ext>
            </a:extLst>
          </p:cNvPr>
          <p:cNvSpPr txBox="1"/>
          <p:nvPr/>
        </p:nvSpPr>
        <p:spPr>
          <a:xfrm>
            <a:off x="179513" y="136175"/>
            <a:ext cx="896448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5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 sfide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1769F417-670D-4327-9838-A3811A86DA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4502764"/>
              </p:ext>
            </p:extLst>
          </p:nvPr>
        </p:nvGraphicFramePr>
        <p:xfrm>
          <a:off x="179512" y="909360"/>
          <a:ext cx="8712968" cy="57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31509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89B57F-866C-4098-81FD-8A208980C04A}"/>
              </a:ext>
            </a:extLst>
          </p:cNvPr>
          <p:cNvSpPr txBox="1"/>
          <p:nvPr/>
        </p:nvSpPr>
        <p:spPr>
          <a:xfrm>
            <a:off x="1475656" y="176758"/>
            <a:ext cx="6912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 comunità scientifica</a:t>
            </a:r>
          </a:p>
        </p:txBody>
      </p:sp>
      <p:graphicFrame>
        <p:nvGraphicFramePr>
          <p:cNvPr id="19" name="Diagramma 18">
            <a:extLst>
              <a:ext uri="{FF2B5EF4-FFF2-40B4-BE49-F238E27FC236}">
                <a16:creationId xmlns:a16="http://schemas.microsoft.com/office/drawing/2014/main" id="{FF37A555-9F37-4ED5-A042-EEF85B461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006243"/>
              </p:ext>
            </p:extLst>
          </p:nvPr>
        </p:nvGraphicFramePr>
        <p:xfrm>
          <a:off x="450056" y="1405996"/>
          <a:ext cx="8243888" cy="3182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43996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Picture 1" descr="Picture 1"/>
          <p:cNvPicPr>
            <a:picLocks noChangeAspect="1"/>
          </p:cNvPicPr>
          <p:nvPr/>
        </p:nvPicPr>
        <p:blipFill>
          <a:blip r:embed="rId2"/>
          <a:srcRect l="6894" r="6894"/>
          <a:stretch>
            <a:fillRect/>
          </a:stretch>
        </p:blipFill>
        <p:spPr>
          <a:xfrm>
            <a:off x="4589462" y="0"/>
            <a:ext cx="4572001" cy="68580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725" name="Rectangle 2"/>
          <p:cNvSpPr txBox="1">
            <a:spLocks noGrp="1"/>
          </p:cNvSpPr>
          <p:nvPr>
            <p:ph type="title"/>
          </p:nvPr>
        </p:nvSpPr>
        <p:spPr>
          <a:xfrm>
            <a:off x="465152" y="428639"/>
            <a:ext cx="3990976" cy="627064"/>
          </a:xfrm>
          <a:prstGeom prst="rect">
            <a:avLst/>
          </a:prstGeom>
        </p:spPr>
        <p:txBody>
          <a:bodyPr lIns="32120" tIns="32120" rIns="32120" bIns="32120"/>
          <a:lstStyle>
            <a:lvl1pPr defTabSz="546496">
              <a:defRPr sz="323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CONSEGUENZE</a:t>
            </a:r>
          </a:p>
        </p:txBody>
      </p:sp>
      <p:sp>
        <p:nvSpPr>
          <p:cNvPr id="726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465138" y="1982787"/>
            <a:ext cx="3571876" cy="4259263"/>
          </a:xfrm>
          <a:prstGeom prst="rect">
            <a:avLst/>
          </a:prstGeom>
        </p:spPr>
        <p:txBody>
          <a:bodyPr lIns="32120" tIns="32120" rIns="32120" bIns="32120"/>
          <a:lstStyle/>
          <a:p>
            <a:pPr marL="0" indent="14286" defTabSz="501278">
              <a:lnSpc>
                <a:spcPct val="90000"/>
              </a:lnSpc>
              <a:spcBef>
                <a:spcPts val="200"/>
              </a:spcBef>
              <a:buSzTx/>
              <a:buNone/>
              <a:defRPr sz="1600">
                <a:solidFill>
                  <a:srgbClr val="DB28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Aumento dei rischi ? Migrazioni, rischi per la salute, conflitti per le risorse idriche ?</a:t>
            </a:r>
          </a:p>
          <a:p>
            <a:pPr marL="0" indent="14286" defTabSz="501278">
              <a:lnSpc>
                <a:spcPct val="90000"/>
              </a:lnSpc>
              <a:spcBef>
                <a:spcPts val="200"/>
              </a:spcBef>
              <a:buSzTx/>
              <a:buNone/>
              <a:defRPr sz="1600">
                <a:solidFill>
                  <a:srgbClr val="DB28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marL="0" indent="14286" defTabSz="501278">
              <a:lnSpc>
                <a:spcPct val="90000"/>
              </a:lnSpc>
              <a:spcBef>
                <a:spcPts val="200"/>
              </a:spcBef>
              <a:buSzTx/>
              <a:buNone/>
              <a:defRPr sz="1600">
                <a:solidFill>
                  <a:srgbClr val="DB28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Aumento della solidarieta’ ? Una giusta condivsione delle risorse ? Innovazione e tecnologia, crescita verde ?</a:t>
            </a:r>
          </a:p>
          <a:p>
            <a:pPr marL="0" indent="14286" defTabSz="501278">
              <a:lnSpc>
                <a:spcPct val="90000"/>
              </a:lnSpc>
              <a:spcBef>
                <a:spcPts val="200"/>
              </a:spcBef>
              <a:buSzTx/>
              <a:buNone/>
              <a:defRPr sz="1600">
                <a:solidFill>
                  <a:srgbClr val="DB28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marL="0" indent="14286" defTabSz="501278">
              <a:lnSpc>
                <a:spcPct val="90000"/>
              </a:lnSpc>
              <a:spcBef>
                <a:spcPts val="200"/>
              </a:spcBef>
              <a:buSzTx/>
              <a:buNone/>
              <a:defRPr sz="1600">
                <a:solidFill>
                  <a:srgbClr val="DB28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Le politiche non saranno formulate a causa dei cambiamenti climatici, masara’ impossibile formulare una politica che non ne tenga conto</a:t>
            </a:r>
          </a:p>
          <a:p>
            <a:pPr marL="0" indent="14286" defTabSz="501278">
              <a:lnSpc>
                <a:spcPct val="90000"/>
              </a:lnSpc>
              <a:spcBef>
                <a:spcPts val="200"/>
              </a:spcBef>
              <a:buSzTx/>
              <a:buNone/>
              <a:defRPr sz="1600">
                <a:solidFill>
                  <a:srgbClr val="DB28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  <a:p>
            <a:pPr marL="0" indent="14286" defTabSz="501278">
              <a:lnSpc>
                <a:spcPct val="90000"/>
              </a:lnSpc>
              <a:spcBef>
                <a:spcPts val="200"/>
              </a:spcBef>
              <a:buSzTx/>
              <a:buNone/>
              <a:defRPr sz="1600">
                <a:solidFill>
                  <a:srgbClr val="DB28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Il risultato dipendera’ da noi.</a:t>
            </a:r>
          </a:p>
        </p:txBody>
      </p:sp>
    </p:spTree>
    <p:extLst>
      <p:ext uri="{BB962C8B-B14F-4D97-AF65-F5344CB8AC3E}">
        <p14:creationId xmlns:p14="http://schemas.microsoft.com/office/powerpoint/2010/main" val="109804066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89B57F-866C-4098-81FD-8A208980C04A}"/>
              </a:ext>
            </a:extLst>
          </p:cNvPr>
          <p:cNvSpPr txBox="1"/>
          <p:nvPr/>
        </p:nvSpPr>
        <p:spPr>
          <a:xfrm>
            <a:off x="2051720" y="260648"/>
            <a:ext cx="6192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Gli obiettivi del Rapporto</a:t>
            </a:r>
          </a:p>
        </p:txBody>
      </p:sp>
      <p:graphicFrame>
        <p:nvGraphicFramePr>
          <p:cNvPr id="19" name="Diagramma 18">
            <a:extLst>
              <a:ext uri="{FF2B5EF4-FFF2-40B4-BE49-F238E27FC236}">
                <a16:creationId xmlns:a16="http://schemas.microsoft.com/office/drawing/2014/main" id="{FF37A555-9F37-4ED5-A042-EEF85B461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9880707"/>
              </p:ext>
            </p:extLst>
          </p:nvPr>
        </p:nvGraphicFramePr>
        <p:xfrm>
          <a:off x="727223" y="836712"/>
          <a:ext cx="8093249" cy="6062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37348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296EF4-8BDC-4330-ADEB-CFF519049A1F}"/>
              </a:ext>
            </a:extLst>
          </p:cNvPr>
          <p:cNvSpPr txBox="1"/>
          <p:nvPr/>
        </p:nvSpPr>
        <p:spPr>
          <a:xfrm>
            <a:off x="899592" y="162337"/>
            <a:ext cx="7488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Quale clima futuro per l’Italia?       </a:t>
            </a:r>
          </a:p>
          <a:p>
            <a:pPr algn="ctr"/>
            <a:endParaRPr lang="it-IT" sz="3600" b="1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13C5FE0-D144-4601-BF6D-38226C7D5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07" y="3068960"/>
            <a:ext cx="4125849" cy="366464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E258C92-8F00-4467-A772-2DE3E93CD8B5}"/>
              </a:ext>
            </a:extLst>
          </p:cNvPr>
          <p:cNvSpPr txBox="1"/>
          <p:nvPr/>
        </p:nvSpPr>
        <p:spPr>
          <a:xfrm>
            <a:off x="338647" y="5132524"/>
            <a:ext cx="4211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dirty="0">
                <a:solidFill>
                  <a:srgbClr val="1A1A1A"/>
                </a:solidFill>
                <a:latin typeface="HelveticaLTStd-Light"/>
              </a:rPr>
              <a:t>A</a:t>
            </a:r>
            <a:r>
              <a:rPr lang="it-IT" sz="2000" b="0" i="0" u="none" strike="noStrike" baseline="0" dirty="0">
                <a:solidFill>
                  <a:srgbClr val="1A1A1A"/>
                </a:solidFill>
                <a:latin typeface="HelveticaLTStd-Light"/>
              </a:rPr>
              <a:t>umento medio delle temperature annuali al </a:t>
            </a:r>
            <a:r>
              <a:rPr lang="it-IT" sz="2000" b="1" i="0" u="none" strike="noStrike" baseline="0" dirty="0">
                <a:solidFill>
                  <a:srgbClr val="1A1A1A"/>
                </a:solidFill>
                <a:latin typeface="HelveticaLTStd-Light"/>
              </a:rPr>
              <a:t>2100</a:t>
            </a:r>
            <a:endParaRPr lang="it-IT" sz="2000" b="1" dirty="0">
              <a:solidFill>
                <a:srgbClr val="1A1A1A"/>
              </a:solidFill>
              <a:latin typeface="HelveticaLTStd-Light"/>
            </a:endParaRPr>
          </a:p>
          <a:p>
            <a:pPr algn="l"/>
            <a:r>
              <a:rPr lang="it-IT" sz="2000" b="0" i="0" u="none" strike="noStrike" baseline="0" dirty="0">
                <a:solidFill>
                  <a:srgbClr val="1A1A1A"/>
                </a:solidFill>
                <a:latin typeface="HelveticaLTStd-Light"/>
              </a:rPr>
              <a:t>circa </a:t>
            </a:r>
            <a:r>
              <a:rPr lang="it-IT" sz="2000" b="1" i="0" u="none" strike="noStrike" baseline="0" dirty="0">
                <a:solidFill>
                  <a:srgbClr val="1A1A1A"/>
                </a:solidFill>
                <a:latin typeface="HelveticaLTStd-Light"/>
              </a:rPr>
              <a:t>3,2 °C </a:t>
            </a:r>
            <a:r>
              <a:rPr lang="it-IT" sz="2000" b="0" i="0" u="none" strike="noStrike" baseline="0" dirty="0">
                <a:solidFill>
                  <a:srgbClr val="1A1A1A"/>
                </a:solidFill>
                <a:latin typeface="HelveticaLTStd-Light"/>
              </a:rPr>
              <a:t>(RCP4.5) </a:t>
            </a:r>
          </a:p>
          <a:p>
            <a:pPr algn="l"/>
            <a:r>
              <a:rPr lang="it-IT" sz="2000" b="0" i="0" u="none" strike="noStrike" baseline="0" dirty="0">
                <a:solidFill>
                  <a:srgbClr val="1A1A1A"/>
                </a:solidFill>
                <a:latin typeface="HelveticaLTStd-Light"/>
              </a:rPr>
              <a:t>circa </a:t>
            </a:r>
            <a:r>
              <a:rPr lang="it-IT" sz="2000" b="1" i="0" u="none" strike="noStrike" baseline="0" dirty="0">
                <a:solidFill>
                  <a:srgbClr val="1A1A1A"/>
                </a:solidFill>
                <a:latin typeface="HelveticaLTStd-Light"/>
              </a:rPr>
              <a:t>6,3 °C </a:t>
            </a:r>
            <a:r>
              <a:rPr lang="it-IT" sz="2000" b="0" i="0" u="none" strike="noStrike" baseline="0" dirty="0">
                <a:solidFill>
                  <a:srgbClr val="1A1A1A"/>
                </a:solidFill>
                <a:latin typeface="HelveticaLTStd-Light"/>
              </a:rPr>
              <a:t>(RCP8.5)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BC7C2D-99F8-4410-9CEA-565E1FC69F5B}"/>
              </a:ext>
            </a:extLst>
          </p:cNvPr>
          <p:cNvSpPr txBox="1"/>
          <p:nvPr/>
        </p:nvSpPr>
        <p:spPr>
          <a:xfrm flipH="1">
            <a:off x="8395806" y="3388183"/>
            <a:ext cx="75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Sud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8D22D14-1A37-45C4-B2FB-1DB2DF5BFB61}"/>
              </a:ext>
            </a:extLst>
          </p:cNvPr>
          <p:cNvSpPr txBox="1"/>
          <p:nvPr/>
        </p:nvSpPr>
        <p:spPr>
          <a:xfrm flipH="1">
            <a:off x="8395806" y="4069337"/>
            <a:ext cx="92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Centro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3FCF0E-C737-47A4-BA80-D407215268DC}"/>
              </a:ext>
            </a:extLst>
          </p:cNvPr>
          <p:cNvSpPr txBox="1"/>
          <p:nvPr/>
        </p:nvSpPr>
        <p:spPr>
          <a:xfrm flipH="1">
            <a:off x="8395806" y="4989658"/>
            <a:ext cx="75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Nord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6B92153C-206B-4A64-BE2D-59683A194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816295"/>
            <a:ext cx="7940897" cy="2387822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026CF4C-7A26-4B73-9BB1-9E0C6C4ADD79}"/>
              </a:ext>
            </a:extLst>
          </p:cNvPr>
          <p:cNvSpPr txBox="1"/>
          <p:nvPr/>
        </p:nvSpPr>
        <p:spPr>
          <a:xfrm flipH="1">
            <a:off x="4685038" y="6488648"/>
            <a:ext cx="7510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1973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4978658-DE4B-4441-B526-F693B41A5BCA}"/>
              </a:ext>
            </a:extLst>
          </p:cNvPr>
          <p:cNvSpPr txBox="1"/>
          <p:nvPr/>
        </p:nvSpPr>
        <p:spPr>
          <a:xfrm flipH="1">
            <a:off x="8069414" y="6488648"/>
            <a:ext cx="7510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2098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E6CFF2B-F835-47D8-BD44-E1883A76A9A7}"/>
              </a:ext>
            </a:extLst>
          </p:cNvPr>
          <p:cNvSpPr txBox="1"/>
          <p:nvPr/>
        </p:nvSpPr>
        <p:spPr>
          <a:xfrm flipH="1">
            <a:off x="596071" y="3295872"/>
            <a:ext cx="7510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b="1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BF98571-1CF5-4339-8754-C7D4F5200E94}"/>
              </a:ext>
            </a:extLst>
          </p:cNvPr>
          <p:cNvSpPr txBox="1"/>
          <p:nvPr/>
        </p:nvSpPr>
        <p:spPr>
          <a:xfrm>
            <a:off x="133296" y="3349441"/>
            <a:ext cx="43195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1A1A1A"/>
                </a:solidFill>
                <a:latin typeface="HelveticaLTStd-Light"/>
              </a:rPr>
              <a:t>A</a:t>
            </a:r>
            <a:r>
              <a:rPr lang="it-IT" sz="2000" b="0" i="0" u="none" strike="noStrike" baseline="0" dirty="0">
                <a:solidFill>
                  <a:srgbClr val="1A1A1A"/>
                </a:solidFill>
                <a:latin typeface="HelveticaLTStd-Light"/>
              </a:rPr>
              <a:t>umento della temperatura fino a </a:t>
            </a:r>
            <a:r>
              <a:rPr lang="it-IT" sz="2000" b="1" i="0" u="none" strike="noStrike" baseline="0" dirty="0">
                <a:solidFill>
                  <a:srgbClr val="1A1A1A"/>
                </a:solidFill>
                <a:latin typeface="HelveticaLTStd-Light"/>
              </a:rPr>
              <a:t>2°C nel periodo 2021-2050 </a:t>
            </a:r>
            <a:r>
              <a:rPr lang="it-IT" sz="2000" i="0" u="none" strike="noStrike" baseline="0" dirty="0">
                <a:solidFill>
                  <a:srgbClr val="1A1A1A"/>
                </a:solidFill>
                <a:latin typeface="HelveticaLTStd-Light"/>
              </a:rPr>
              <a:t>(RCP 4.5)</a:t>
            </a:r>
            <a:r>
              <a:rPr lang="it-IT" sz="2000" b="1" i="0" u="none" strike="noStrike" baseline="0" dirty="0">
                <a:solidFill>
                  <a:srgbClr val="1A1A1A"/>
                </a:solidFill>
                <a:latin typeface="HelveticaLTStd-Light"/>
              </a:rPr>
              <a:t> </a:t>
            </a:r>
            <a:r>
              <a:rPr lang="it-IT" sz="2000" b="0" i="0" u="none" strike="noStrike" baseline="0" dirty="0">
                <a:solidFill>
                  <a:srgbClr val="1A1A1A"/>
                </a:solidFill>
                <a:latin typeface="HelveticaLTStd-Light"/>
              </a:rPr>
              <a:t>rispetto al periodo 1981-2010</a:t>
            </a:r>
          </a:p>
        </p:txBody>
      </p:sp>
    </p:spTree>
    <p:extLst>
      <p:ext uri="{BB962C8B-B14F-4D97-AF65-F5344CB8AC3E}">
        <p14:creationId xmlns:p14="http://schemas.microsoft.com/office/powerpoint/2010/main" val="3013499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158"/>
          <p:cNvSpPr txBox="1">
            <a:spLocks noGrp="1"/>
          </p:cNvSpPr>
          <p:nvPr>
            <p:ph type="title"/>
          </p:nvPr>
        </p:nvSpPr>
        <p:spPr>
          <a:xfrm>
            <a:off x="68094" y="106029"/>
            <a:ext cx="7590543" cy="520743"/>
          </a:xfrm>
          <a:prstGeom prst="rect">
            <a:avLst/>
          </a:prstGeom>
        </p:spPr>
        <p:txBody>
          <a:bodyPr lIns="92478" tIns="92478" rIns="92478" bIns="92478" anchor="ctr"/>
          <a:lstStyle>
            <a:lvl1pPr defTabSz="303966">
              <a:defRPr sz="1924" spc="336">
                <a:uFill>
                  <a:solidFill>
                    <a:srgbClr val="333399"/>
                  </a:solidFill>
                </a:uFill>
              </a:defRPr>
            </a:lvl1pPr>
          </a:lstStyle>
          <a:p>
            <a:r>
              <a:t>the mediterranean area</a:t>
            </a:r>
          </a:p>
        </p:txBody>
      </p:sp>
      <p:pic>
        <p:nvPicPr>
          <p:cNvPr id="616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113" y="6308726"/>
            <a:ext cx="355601" cy="360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Immagine 4" descr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43" y="844102"/>
            <a:ext cx="8002471" cy="60138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75906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296EF4-8BDC-4330-ADEB-CFF519049A1F}"/>
              </a:ext>
            </a:extLst>
          </p:cNvPr>
          <p:cNvSpPr txBox="1"/>
          <p:nvPr/>
        </p:nvSpPr>
        <p:spPr>
          <a:xfrm>
            <a:off x="899592" y="162337"/>
            <a:ext cx="7488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Quale clima futuro per l’Italia?       </a:t>
            </a:r>
          </a:p>
          <a:p>
            <a:pPr algn="ctr"/>
            <a:endParaRPr lang="it-IT" sz="3600" b="1" dirty="0">
              <a:solidFill>
                <a:schemeClr val="accent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BC7C2D-99F8-4410-9CEA-565E1FC69F5B}"/>
              </a:ext>
            </a:extLst>
          </p:cNvPr>
          <p:cNvSpPr txBox="1"/>
          <p:nvPr/>
        </p:nvSpPr>
        <p:spPr>
          <a:xfrm flipH="1">
            <a:off x="8287753" y="5424911"/>
            <a:ext cx="75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Sud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8D22D14-1A37-45C4-B2FB-1DB2DF5BFB61}"/>
              </a:ext>
            </a:extLst>
          </p:cNvPr>
          <p:cNvSpPr txBox="1"/>
          <p:nvPr/>
        </p:nvSpPr>
        <p:spPr>
          <a:xfrm flipH="1">
            <a:off x="8287753" y="5075892"/>
            <a:ext cx="92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Centro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3FCF0E-C737-47A4-BA80-D407215268DC}"/>
              </a:ext>
            </a:extLst>
          </p:cNvPr>
          <p:cNvSpPr txBox="1"/>
          <p:nvPr/>
        </p:nvSpPr>
        <p:spPr>
          <a:xfrm flipH="1">
            <a:off x="8287753" y="4199651"/>
            <a:ext cx="75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Nord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026CF4C-7A26-4B73-9BB1-9E0C6C4ADD79}"/>
              </a:ext>
            </a:extLst>
          </p:cNvPr>
          <p:cNvSpPr txBox="1"/>
          <p:nvPr/>
        </p:nvSpPr>
        <p:spPr>
          <a:xfrm flipH="1">
            <a:off x="4685038" y="6488648"/>
            <a:ext cx="7510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1973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4978658-DE4B-4441-B526-F693B41A5BCA}"/>
              </a:ext>
            </a:extLst>
          </p:cNvPr>
          <p:cNvSpPr txBox="1"/>
          <p:nvPr/>
        </p:nvSpPr>
        <p:spPr>
          <a:xfrm flipH="1">
            <a:off x="8069414" y="6488648"/>
            <a:ext cx="7510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2098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E6CFF2B-F835-47D8-BD44-E1883A76A9A7}"/>
              </a:ext>
            </a:extLst>
          </p:cNvPr>
          <p:cNvSpPr txBox="1"/>
          <p:nvPr/>
        </p:nvSpPr>
        <p:spPr>
          <a:xfrm flipH="1">
            <a:off x="596071" y="3295872"/>
            <a:ext cx="7510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8E2D0C-7853-40F5-8491-CCEE24FA3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356992"/>
            <a:ext cx="3400425" cy="32084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83C6801-A8E6-4EAA-83F3-36A332E7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836712"/>
            <a:ext cx="6948264" cy="2533174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110BC77-E601-434A-9F46-C14EDFFF6B4C}"/>
              </a:ext>
            </a:extLst>
          </p:cNvPr>
          <p:cNvSpPr txBox="1"/>
          <p:nvPr/>
        </p:nvSpPr>
        <p:spPr>
          <a:xfrm>
            <a:off x="395536" y="3717032"/>
            <a:ext cx="41044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1A1A1A"/>
                </a:solidFill>
                <a:latin typeface="HelveticaLTStd-Light"/>
              </a:rPr>
              <a:t>&lt; </a:t>
            </a:r>
            <a:r>
              <a:rPr lang="it-IT" sz="1800" b="0" i="0" u="none" strike="noStrike" baseline="0" dirty="0">
                <a:solidFill>
                  <a:srgbClr val="1A1A1A"/>
                </a:solidFill>
                <a:latin typeface="HelveticaLTStd-Light"/>
              </a:rPr>
              <a:t>precipitazioni</a:t>
            </a:r>
            <a:r>
              <a:rPr lang="it-IT" dirty="0">
                <a:solidFill>
                  <a:srgbClr val="1A1A1A"/>
                </a:solidFill>
                <a:latin typeface="HelveticaLTStd-Light"/>
              </a:rPr>
              <a:t> </a:t>
            </a:r>
            <a:r>
              <a:rPr lang="it-IT" sz="1800" b="0" i="0" u="none" strike="noStrike" baseline="0" dirty="0">
                <a:solidFill>
                  <a:srgbClr val="1A1A1A"/>
                </a:solidFill>
                <a:latin typeface="HelveticaLTStd-Light"/>
              </a:rPr>
              <a:t>durante la stagione </a:t>
            </a:r>
            <a:r>
              <a:rPr lang="it-IT" dirty="0">
                <a:solidFill>
                  <a:srgbClr val="1A1A1A"/>
                </a:solidFill>
                <a:latin typeface="HelveticaLTStd-Light"/>
              </a:rPr>
              <a:t>estiva al Sud e Centro Italia</a:t>
            </a:r>
          </a:p>
          <a:p>
            <a:pPr algn="just"/>
            <a:endParaRPr lang="it-IT" sz="1800" b="0" i="0" u="none" strike="noStrike" baseline="0" dirty="0">
              <a:solidFill>
                <a:srgbClr val="1A1A1A"/>
              </a:solidFill>
              <a:latin typeface="HelveticaLTStd-Light"/>
            </a:endParaRPr>
          </a:p>
          <a:p>
            <a:pPr algn="just"/>
            <a:r>
              <a:rPr lang="it-IT" sz="1800" b="0" i="0" u="none" strike="noStrike" baseline="0" dirty="0">
                <a:solidFill>
                  <a:srgbClr val="1A1A1A"/>
                </a:solidFill>
                <a:latin typeface="HelveticaLTStd-Light"/>
              </a:rPr>
              <a:t>&gt; precipitazioni in inverno nell’area settentrionale</a:t>
            </a:r>
          </a:p>
          <a:p>
            <a:pPr algn="just"/>
            <a:endParaRPr lang="it-IT" dirty="0">
              <a:solidFill>
                <a:srgbClr val="1A1A1A"/>
              </a:solidFill>
              <a:latin typeface="HelveticaLTStd-Light"/>
            </a:endParaRPr>
          </a:p>
          <a:p>
            <a:pPr algn="just"/>
            <a:r>
              <a:rPr lang="it-IT" dirty="0">
                <a:solidFill>
                  <a:srgbClr val="1A1A1A"/>
                </a:solidFill>
                <a:latin typeface="HelveticaLTStd-Light"/>
              </a:rPr>
              <a:t>&gt; precipitazione max giornaliera in estate e autunno</a:t>
            </a:r>
          </a:p>
        </p:txBody>
      </p:sp>
    </p:spTree>
    <p:extLst>
      <p:ext uri="{BB962C8B-B14F-4D97-AF65-F5344CB8AC3E}">
        <p14:creationId xmlns:p14="http://schemas.microsoft.com/office/powerpoint/2010/main" val="1301236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4CED0C08-F0F3-4E70-A35D-C0D4B39E4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2776"/>
            <a:ext cx="9144000" cy="461783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59221CD-3309-4E42-934F-9A8C71E38F34}"/>
              </a:ext>
            </a:extLst>
          </p:cNvPr>
          <p:cNvSpPr txBox="1"/>
          <p:nvPr/>
        </p:nvSpPr>
        <p:spPr>
          <a:xfrm>
            <a:off x="2627784" y="908720"/>
            <a:ext cx="4032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EVENTI ESTREMI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1715CAE-7E71-4650-9D70-7B328F0C964F}"/>
              </a:ext>
            </a:extLst>
          </p:cNvPr>
          <p:cNvSpPr txBox="1"/>
          <p:nvPr/>
        </p:nvSpPr>
        <p:spPr>
          <a:xfrm>
            <a:off x="899592" y="162337"/>
            <a:ext cx="7488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chemeClr val="accent2"/>
                </a:solidFill>
              </a:rPr>
              <a:t>Quale </a:t>
            </a:r>
            <a:r>
              <a:rPr lang="it-IT" sz="36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clima</a:t>
            </a:r>
            <a:r>
              <a:rPr lang="it-IT" sz="3600" b="1" dirty="0">
                <a:solidFill>
                  <a:schemeClr val="accent2"/>
                </a:solidFill>
              </a:rPr>
              <a:t> futuro per l’Italia?       </a:t>
            </a:r>
          </a:p>
          <a:p>
            <a:pPr algn="ctr"/>
            <a:endParaRPr lang="it-IT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28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59221CD-3309-4E42-934F-9A8C71E38F34}"/>
              </a:ext>
            </a:extLst>
          </p:cNvPr>
          <p:cNvSpPr txBox="1"/>
          <p:nvPr/>
        </p:nvSpPr>
        <p:spPr>
          <a:xfrm>
            <a:off x="1547664" y="116632"/>
            <a:ext cx="6634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2"/>
                </a:solidFill>
              </a:rPr>
              <a:t>Il rischio </a:t>
            </a:r>
            <a:r>
              <a:rPr lang="it-IT" sz="36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aggregato</a:t>
            </a:r>
            <a:r>
              <a:rPr lang="it-IT" sz="3600" b="1" dirty="0">
                <a:solidFill>
                  <a:schemeClr val="accent2"/>
                </a:solidFill>
              </a:rPr>
              <a:t> per l’Italia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FB37FD-4058-4B94-A26F-6D2827BFC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091" y="1627188"/>
            <a:ext cx="3864333" cy="503534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DC4768B-9349-499F-A89C-CAE863910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60" y="1627188"/>
            <a:ext cx="3755306" cy="503534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4B25702-6921-4BA2-A555-6180D9EC298C}"/>
              </a:ext>
            </a:extLst>
          </p:cNvPr>
          <p:cNvSpPr txBox="1"/>
          <p:nvPr/>
        </p:nvSpPr>
        <p:spPr>
          <a:xfrm>
            <a:off x="971600" y="818709"/>
            <a:ext cx="81434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>
                <a:solidFill>
                  <a:schemeClr val="tx2"/>
                </a:solidFill>
              </a:rPr>
              <a:t>Rischio climatico    +    Riduzione del rischio di disastri</a:t>
            </a:r>
          </a:p>
          <a:p>
            <a:r>
              <a:rPr lang="it-IT" sz="2600" b="1" dirty="0">
                <a:solidFill>
                  <a:schemeClr val="tx2"/>
                </a:solidFill>
              </a:rPr>
              <a:t>					(&gt;resilienza)</a:t>
            </a:r>
          </a:p>
        </p:txBody>
      </p:sp>
    </p:spTree>
    <p:extLst>
      <p:ext uri="{BB962C8B-B14F-4D97-AF65-F5344CB8AC3E}">
        <p14:creationId xmlns:p14="http://schemas.microsoft.com/office/powerpoint/2010/main" val="2791718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0" y="0"/>
            <a:ext cx="9144000" cy="6669088"/>
            <a:chOff x="0" y="0"/>
            <a:chExt cx="9144000" cy="6669088"/>
          </a:xfrm>
        </p:grpSpPr>
        <p:cxnSp>
          <p:nvCxnSpPr>
            <p:cNvPr id="5" name="Connettore 1 4"/>
            <p:cNvCxnSpPr/>
            <p:nvPr/>
          </p:nvCxnSpPr>
          <p:spPr>
            <a:xfrm>
              <a:off x="0" y="6524625"/>
              <a:ext cx="8243888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364" name="Immagine 6" descr="logo cmcc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13" y="6308725"/>
              <a:ext cx="3556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Connettore 1 20"/>
            <p:cNvCxnSpPr/>
            <p:nvPr/>
          </p:nvCxnSpPr>
          <p:spPr>
            <a:xfrm flipV="1">
              <a:off x="0" y="908050"/>
              <a:ext cx="9144000" cy="0"/>
            </a:xfrm>
            <a:prstGeom prst="line">
              <a:avLst/>
            </a:prstGeom>
            <a:ln w="25400" cmpd="sng">
              <a:solidFill>
                <a:srgbClr val="1A60A6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/>
            <p:cNvSpPr/>
            <p:nvPr/>
          </p:nvSpPr>
          <p:spPr>
            <a:xfrm>
              <a:off x="0" y="0"/>
              <a:ext cx="9144000" cy="188913"/>
            </a:xfrm>
            <a:prstGeom prst="rect">
              <a:avLst/>
            </a:prstGeom>
            <a:solidFill>
              <a:srgbClr val="1A60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59221CD-3309-4E42-934F-9A8C71E38F34}"/>
              </a:ext>
            </a:extLst>
          </p:cNvPr>
          <p:cNvSpPr txBox="1"/>
          <p:nvPr/>
        </p:nvSpPr>
        <p:spPr>
          <a:xfrm>
            <a:off x="1758999" y="260648"/>
            <a:ext cx="6634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2"/>
                </a:solidFill>
              </a:rPr>
              <a:t>Il rischio aggregato per l’Italia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B70451-A9FA-4A12-9CCD-252D7A3AB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06" y="2204864"/>
            <a:ext cx="8422958" cy="436302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4C007B-EDAA-43A3-A2C6-DCE7E29D5068}"/>
              </a:ext>
            </a:extLst>
          </p:cNvPr>
          <p:cNvSpPr txBox="1"/>
          <p:nvPr/>
        </p:nvSpPr>
        <p:spPr>
          <a:xfrm>
            <a:off x="594470" y="1052736"/>
            <a:ext cx="8143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tx2"/>
                </a:solidFill>
              </a:rPr>
              <a:t>Valutazione del rischio climatico e della resilienza basate su 3 indici</a:t>
            </a:r>
          </a:p>
        </p:txBody>
      </p:sp>
    </p:spTree>
    <p:extLst>
      <p:ext uri="{BB962C8B-B14F-4D97-AF65-F5344CB8AC3E}">
        <p14:creationId xmlns:p14="http://schemas.microsoft.com/office/powerpoint/2010/main" val="31528811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3107</TotalTime>
  <Words>1278</Words>
  <Application>Microsoft Macintosh PowerPoint</Application>
  <PresentationFormat>On-screen Show (4:3)</PresentationFormat>
  <Paragraphs>165</Paragraphs>
  <Slides>24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Avenir Book</vt:lpstr>
      <vt:lpstr>Avenir Light</vt:lpstr>
      <vt:lpstr>Avenir Medium</vt:lpstr>
      <vt:lpstr>Bodoni SvtyTwo ITC TT-Book</vt:lpstr>
      <vt:lpstr>Calibri</vt:lpstr>
      <vt:lpstr>Comic Sans MS</vt:lpstr>
      <vt:lpstr>Helvetica</vt:lpstr>
      <vt:lpstr>Helvetica Neue Light</vt:lpstr>
      <vt:lpstr>Helvetica Neue Medium</vt:lpstr>
      <vt:lpstr>HelveticaLTStd-Light</vt:lpstr>
      <vt:lpstr>Palatino</vt:lpstr>
      <vt:lpstr>Times New Roman</vt:lpstr>
      <vt:lpstr>Wingdings</vt:lpstr>
      <vt:lpstr>Tema di Office</vt:lpstr>
      <vt:lpstr>1_Tema di Office</vt:lpstr>
      <vt:lpstr>PowerPoint Presentation</vt:lpstr>
      <vt:lpstr>Fondazione CMCC - Centro Euro-Mediterraneo sui Cambiamenti Climatici</vt:lpstr>
      <vt:lpstr>PowerPoint Presentation</vt:lpstr>
      <vt:lpstr>PowerPoint Presentation</vt:lpstr>
      <vt:lpstr>the mediterranean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CONSEGUENZE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SPANO Donatella Emma Ignazia</dc:creator>
  <cp:lastModifiedBy>Microsoft Office User</cp:lastModifiedBy>
  <cp:revision>126</cp:revision>
  <dcterms:created xsi:type="dcterms:W3CDTF">2020-09-12T09:19:02Z</dcterms:created>
  <dcterms:modified xsi:type="dcterms:W3CDTF">2020-10-09T06:43:58Z</dcterms:modified>
</cp:coreProperties>
</file>