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3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DB917-C809-427E-B3E2-EA512C52B577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8D600-BB8C-4E1A-B4F9-99776BF4A5A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491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A9DCE4-3BBD-472F-9030-65F090CE7BD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373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1B0B2F-4531-47EA-9C1B-A784ECABD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17922B9-1D66-428D-B9AE-8083D2E45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E1DCB9-EB76-4FA3-B511-A6358CD83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DD3FEB-D731-4A5B-8A9D-ABC841EF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95E951-0D46-4B03-A4D9-EC0EB8A8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945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864C18-D494-44DC-9BE6-407697D55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AEE2F0-36D4-40D6-8780-2D144BC0C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23DA3B-DBA6-4BDE-A1FD-15CD74AC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1626DD-41B7-49AC-AE8E-9114817A8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0BE7F5-5468-4E74-AB05-CA34C0B60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2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A9628C1-C7C9-44EE-AF1A-B92D03EB2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2DC5C9-242C-449F-BFAA-4B31F0CB7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9BA5AEC-25B0-4DBD-AA55-566C4B76F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EB6A22-305D-4691-A114-CDD20A9EA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6F79E3-2FB6-42F7-B341-C6D9F945B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25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DC4F13-5154-482B-AE89-51133E512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CB6484-8935-437E-9DBC-D6EDE4AD3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8004902-8A4A-48D4-A364-795BBBA53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9D3DE2-5D1D-4DC7-B0ED-3B21C461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D1D70D-3CA8-49F5-85EA-96176496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55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50D0DE-A274-4F07-82D8-E4F9F730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537F1BE-75D9-4AC0-8D45-2763E7583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1D0FEA-9F93-419A-A1AD-E2516B30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6BE8B1-2A47-4ABC-B39F-982594F33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0A3AB5-8772-4EDC-9B43-38006F86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814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6D2A3-17CF-4D5F-A525-D4E920730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6AC87E-3514-4336-89B5-576DDAF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1B64E4-CC85-4B58-868E-B3C06517E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CA5C54-B5DB-4279-9DFA-848D79A40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273D29-A253-479A-A493-3036BEAD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7A9D22-4C65-4A59-86C5-B5562BACB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597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4376A6-82ED-4D0B-9AEF-55B6619FC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46C484-066F-46F4-BA9C-237FC40ED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A20DD9A-E8AE-4F29-9826-B7BF2255E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50E4BF4-5FDE-49B4-AFA5-FB9096565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AB7389B-BA5B-425C-84BE-F5FEC5B7DF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672979C-9A64-47E7-A8C3-6F0B85600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C3249B6-497A-4235-9200-A48A32518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6F2E77C-C079-4B92-90C6-D3E5AFD14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47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60710F-6ADA-4D07-A52F-1C273FC4A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4AFA223-B0B3-4ED3-9A87-1B18F6198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F259500-CF9B-4922-AB8E-33C90D250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D08814B-4655-4CD4-9430-8DA137EE1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7666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BDFE6E6-6610-430F-91F0-1D0DD2309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CADEB68-86BF-41CA-98FD-7C059CA6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435AA4-8581-449F-BB4C-08EC64FE9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95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33623-9026-49D8-BDA6-2BC37F02A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B7C686-1EE0-4F36-95B0-EB654B56F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72238C-EEEF-431C-98D9-BD4DE97D8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F36224-2D17-4485-80FA-05CDEAAA3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4C2C82-1A07-4412-9406-D38CD05A2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5E4FB3-7AFF-4B59-BF40-403E22694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5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865305-893C-442D-AA0A-B6FE01443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35B1F1B-FE87-4430-BCB5-61FDBE6E1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2BC8A5-2F23-4D6A-A693-2FB02804C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927D5AD-0F81-4359-A692-D8721D944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BA6676D-E790-4F18-90CB-2E0452C6D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CCCBDFF-BE03-4820-B037-FA3D136F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96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B5063B0-ACC8-4876-80A2-A7BE1525A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3786DE-7671-49AD-92EA-E30F66433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82DC51-97D1-4ADE-875F-4BEAE85E43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0FD7-79C3-4BBC-AE63-685C9244791D}" type="datetimeFigureOut">
              <a:rPr lang="it-IT" smtClean="0"/>
              <a:t>22/02/2021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E2A303-24BF-4F8B-AC6B-F66978157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41DF98-7EFB-4D82-B548-B476502E88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81D5D-5419-4B22-A6CE-03863E9A453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75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8526522" y="6492876"/>
            <a:ext cx="2133600" cy="365125"/>
          </a:xfrm>
        </p:spPr>
        <p:txBody>
          <a:bodyPr/>
          <a:lstStyle/>
          <a:p>
            <a:fld id="{C2250950-E933-4440-A3E1-11FEF2F43485}" type="slidenum">
              <a:rPr lang="it-IT" sz="1400" b="1">
                <a:solidFill>
                  <a:srgbClr val="005967"/>
                </a:solidFill>
              </a:rPr>
              <a:t>1</a:t>
            </a:fld>
            <a:endParaRPr lang="it-IT" sz="1400" b="1">
              <a:solidFill>
                <a:srgbClr val="005967"/>
              </a:solidFill>
            </a:endParaRPr>
          </a:p>
        </p:txBody>
      </p:sp>
      <p:pic>
        <p:nvPicPr>
          <p:cNvPr id="7" name="Picture 3" descr="C:\Users\rossi_el\Desktop\FirmaPatto\IncontriMonitoraggio\JPG\JPG\Piede.jpg">
            <a:extLst>
              <a:ext uri="{FF2B5EF4-FFF2-40B4-BE49-F238E27FC236}">
                <a16:creationId xmlns:a16="http://schemas.microsoft.com/office/drawing/2014/main" id="{09696785-CCA7-4626-80C6-4334B5E42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4076" y="6306940"/>
            <a:ext cx="8738389" cy="515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9E178578-EB0C-4FEF-A54A-B876CB9FE9ED}"/>
              </a:ext>
            </a:extLst>
          </p:cNvPr>
          <p:cNvSpPr txBox="1"/>
          <p:nvPr/>
        </p:nvSpPr>
        <p:spPr>
          <a:xfrm>
            <a:off x="2351585" y="24389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C535FF7-3652-424E-9F07-2175A4FB6E42}"/>
              </a:ext>
            </a:extLst>
          </p:cNvPr>
          <p:cNvSpPr txBox="1"/>
          <p:nvPr/>
        </p:nvSpPr>
        <p:spPr>
          <a:xfrm>
            <a:off x="1784067" y="356029"/>
            <a:ext cx="80852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>
                <a:solidFill>
                  <a:srgbClr val="008000"/>
                </a:solidFill>
              </a:rPr>
              <a:t>La strategia per la programmazione 2021-27: il metodo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7D939F7-D178-461F-AFC1-0C73CF7BC8BE}"/>
              </a:ext>
            </a:extLst>
          </p:cNvPr>
          <p:cNvSpPr txBox="1"/>
          <p:nvPr/>
        </p:nvSpPr>
        <p:spPr>
          <a:xfrm>
            <a:off x="1892508" y="1423938"/>
            <a:ext cx="835880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it-IT" sz="2000"/>
              <a:t>Le scelte tengono conto dei «vantaggi comparati» dei diversi Fondi/Programmi per decidere quali interventi prioritari finanziare con ciascuno di essi (specializzazione dei fondi) e quali richiedono il concorso di più programmi.</a:t>
            </a:r>
          </a:p>
          <a:p>
            <a:pPr>
              <a:spcBef>
                <a:spcPts val="1200"/>
              </a:spcBef>
            </a:pPr>
            <a:r>
              <a:rPr lang="it-IT" sz="2000"/>
              <a:t>In linea teorica con i fondi europei si possono sostenere gran parte degli interventi previsti nel Patto per il lavoro e il clima, </a:t>
            </a:r>
            <a:r>
              <a:rPr lang="it-IT" sz="2000" b="1" u="sng"/>
              <a:t>ma le risorse gestite dalla Regione sono limitate e per quelle a gestione EU bisogna competere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900C18A-1C44-41EE-BECD-1B130AD7DA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0174" y="3732129"/>
            <a:ext cx="8804251" cy="26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2658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Brancaleoni Caterina</dc:creator>
  <cp:lastModifiedBy>Brancaleoni Caterina</cp:lastModifiedBy>
  <cp:revision>1</cp:revision>
  <dcterms:created xsi:type="dcterms:W3CDTF">2021-02-22T15:05:03Z</dcterms:created>
  <dcterms:modified xsi:type="dcterms:W3CDTF">2021-02-22T15:05:48Z</dcterms:modified>
</cp:coreProperties>
</file>