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4" r:id="rId7"/>
    <p:sldId id="263" r:id="rId8"/>
    <p:sldId id="262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94"/>
    <p:restoredTop sz="94643"/>
  </p:normalViewPr>
  <p:slideViewPr>
    <p:cSldViewPr snapToGrid="0" snapToObjects="1">
      <p:cViewPr varScale="1">
        <p:scale>
          <a:sx n="122" d="100"/>
          <a:sy n="122" d="100"/>
        </p:scale>
        <p:origin x="1144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1" name="Group 450"/>
          <p:cNvGrpSpPr/>
          <p:nvPr/>
        </p:nvGrpSpPr>
        <p:grpSpPr>
          <a:xfrm>
            <a:off x="0" y="0"/>
            <a:ext cx="9555163" cy="6853238"/>
            <a:chOff x="1524000" y="0"/>
            <a:chExt cx="9555163" cy="6853238"/>
          </a:xfrm>
        </p:grpSpPr>
        <p:sp>
          <p:nvSpPr>
            <p:cNvPr id="452" name="Freeform 6"/>
            <p:cNvSpPr/>
            <p:nvPr/>
          </p:nvSpPr>
          <p:spPr bwMode="auto">
            <a:xfrm>
              <a:off x="1524000" y="1331913"/>
              <a:ext cx="7837488" cy="5521325"/>
            </a:xfrm>
            <a:custGeom>
              <a:avLst/>
              <a:gdLst/>
              <a:ahLst/>
              <a:cxnLst/>
              <a:rect l="0" t="0" r="r" b="b"/>
              <a:pathLst>
                <a:path w="1648" h="1161">
                  <a:moveTo>
                    <a:pt x="1362" y="1161"/>
                  </a:moveTo>
                  <a:cubicBezTo>
                    <a:pt x="1648" y="920"/>
                    <a:pt x="1283" y="505"/>
                    <a:pt x="1097" y="326"/>
                  </a:cubicBezTo>
                  <a:cubicBezTo>
                    <a:pt x="926" y="162"/>
                    <a:pt x="709" y="35"/>
                    <a:pt x="470" y="14"/>
                  </a:cubicBezTo>
                  <a:cubicBezTo>
                    <a:pt x="315" y="0"/>
                    <a:pt x="142" y="49"/>
                    <a:pt x="0" y="138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3" name="Freeform 7"/>
            <p:cNvSpPr/>
            <p:nvPr/>
          </p:nvSpPr>
          <p:spPr bwMode="auto">
            <a:xfrm>
              <a:off x="1524000" y="5564188"/>
              <a:ext cx="1412875" cy="1284288"/>
            </a:xfrm>
            <a:custGeom>
              <a:avLst/>
              <a:gdLst/>
              <a:ahLst/>
              <a:cxnLst/>
              <a:rect l="0" t="0" r="r" b="b"/>
              <a:pathLst>
                <a:path w="297" h="270">
                  <a:moveTo>
                    <a:pt x="0" y="0"/>
                  </a:moveTo>
                  <a:cubicBezTo>
                    <a:pt x="73" y="119"/>
                    <a:pt x="186" y="220"/>
                    <a:pt x="297" y="27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4" name="Freeform 8"/>
            <p:cNvSpPr/>
            <p:nvPr/>
          </p:nvSpPr>
          <p:spPr bwMode="auto">
            <a:xfrm>
              <a:off x="1524000" y="2030413"/>
              <a:ext cx="6510338" cy="4813300"/>
            </a:xfrm>
            <a:custGeom>
              <a:avLst/>
              <a:gdLst/>
              <a:ahLst/>
              <a:cxnLst/>
              <a:rect l="0" t="0" r="r" b="b"/>
              <a:pathLst>
                <a:path w="1369" h="1012">
                  <a:moveTo>
                    <a:pt x="845" y="1012"/>
                  </a:moveTo>
                  <a:cubicBezTo>
                    <a:pt x="1043" y="967"/>
                    <a:pt x="1369" y="853"/>
                    <a:pt x="1263" y="588"/>
                  </a:cubicBezTo>
                  <a:cubicBezTo>
                    <a:pt x="1164" y="340"/>
                    <a:pt x="861" y="107"/>
                    <a:pt x="602" y="49"/>
                  </a:cubicBezTo>
                  <a:cubicBezTo>
                    <a:pt x="383" y="0"/>
                    <a:pt x="135" y="97"/>
                    <a:pt x="0" y="28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5" name="Freeform 9"/>
            <p:cNvSpPr/>
            <p:nvPr/>
          </p:nvSpPr>
          <p:spPr bwMode="auto">
            <a:xfrm>
              <a:off x="1528763" y="6207125"/>
              <a:ext cx="717550" cy="646113"/>
            </a:xfrm>
            <a:custGeom>
              <a:avLst/>
              <a:gdLst/>
              <a:ahLst/>
              <a:cxnLst/>
              <a:rect l="0" t="0" r="r" b="b"/>
              <a:pathLst>
                <a:path w="151" h="136">
                  <a:moveTo>
                    <a:pt x="0" y="0"/>
                  </a:moveTo>
                  <a:cubicBezTo>
                    <a:pt x="45" y="52"/>
                    <a:pt x="97" y="99"/>
                    <a:pt x="151" y="13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6" name="Freeform 10"/>
            <p:cNvSpPr/>
            <p:nvPr/>
          </p:nvSpPr>
          <p:spPr bwMode="auto">
            <a:xfrm>
              <a:off x="1524000" y="1806575"/>
              <a:ext cx="6753225" cy="5046663"/>
            </a:xfrm>
            <a:custGeom>
              <a:avLst/>
              <a:gdLst/>
              <a:ahLst/>
              <a:cxnLst/>
              <a:rect l="0" t="0" r="r" b="b"/>
              <a:pathLst>
                <a:path w="1420" h="1061">
                  <a:moveTo>
                    <a:pt x="1034" y="1061"/>
                  </a:moveTo>
                  <a:cubicBezTo>
                    <a:pt x="1148" y="1019"/>
                    <a:pt x="1283" y="957"/>
                    <a:pt x="1345" y="845"/>
                  </a:cubicBezTo>
                  <a:cubicBezTo>
                    <a:pt x="1420" y="710"/>
                    <a:pt x="1338" y="570"/>
                    <a:pt x="1249" y="466"/>
                  </a:cubicBezTo>
                  <a:cubicBezTo>
                    <a:pt x="1068" y="253"/>
                    <a:pt x="816" y="57"/>
                    <a:pt x="530" y="23"/>
                  </a:cubicBezTo>
                  <a:cubicBezTo>
                    <a:pt x="336" y="0"/>
                    <a:pt x="140" y="87"/>
                    <a:pt x="0" y="22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7" name="Freeform 11"/>
            <p:cNvSpPr/>
            <p:nvPr/>
          </p:nvSpPr>
          <p:spPr bwMode="auto">
            <a:xfrm>
              <a:off x="1524000" y="669925"/>
              <a:ext cx="8797925" cy="6183313"/>
            </a:xfrm>
            <a:custGeom>
              <a:avLst/>
              <a:gdLst/>
              <a:ahLst/>
              <a:cxnLst/>
              <a:rect l="0" t="0" r="r" b="b"/>
              <a:pathLst>
                <a:path w="1850" h="1300">
                  <a:moveTo>
                    <a:pt x="1552" y="1300"/>
                  </a:moveTo>
                  <a:cubicBezTo>
                    <a:pt x="1850" y="1019"/>
                    <a:pt x="1504" y="652"/>
                    <a:pt x="1288" y="447"/>
                  </a:cubicBezTo>
                  <a:cubicBezTo>
                    <a:pt x="1085" y="255"/>
                    <a:pt x="838" y="90"/>
                    <a:pt x="559" y="37"/>
                  </a:cubicBezTo>
                  <a:cubicBezTo>
                    <a:pt x="364" y="0"/>
                    <a:pt x="171" y="40"/>
                    <a:pt x="0" y="131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8" name="Freeform 12"/>
            <p:cNvSpPr/>
            <p:nvPr/>
          </p:nvSpPr>
          <p:spPr bwMode="auto">
            <a:xfrm>
              <a:off x="1524000" y="119063"/>
              <a:ext cx="9555163" cy="6734175"/>
            </a:xfrm>
            <a:custGeom>
              <a:avLst/>
              <a:gdLst/>
              <a:ahLst/>
              <a:cxnLst/>
              <a:rect l="0" t="0" r="r" b="b"/>
              <a:pathLst>
                <a:path w="2009" h="1416">
                  <a:moveTo>
                    <a:pt x="1725" y="1416"/>
                  </a:moveTo>
                  <a:cubicBezTo>
                    <a:pt x="2009" y="1117"/>
                    <a:pt x="1728" y="785"/>
                    <a:pt x="1492" y="565"/>
                  </a:cubicBezTo>
                  <a:cubicBezTo>
                    <a:pt x="1248" y="339"/>
                    <a:pt x="961" y="143"/>
                    <a:pt x="635" y="61"/>
                  </a:cubicBezTo>
                  <a:cubicBezTo>
                    <a:pt x="392" y="0"/>
                    <a:pt x="190" y="18"/>
                    <a:pt x="0" y="10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9" name="Freeform 13"/>
            <p:cNvSpPr/>
            <p:nvPr/>
          </p:nvSpPr>
          <p:spPr bwMode="auto">
            <a:xfrm>
              <a:off x="5419725" y="4763"/>
              <a:ext cx="5216525" cy="5368925"/>
            </a:xfrm>
            <a:custGeom>
              <a:avLst/>
              <a:gdLst/>
              <a:ahLst/>
              <a:cxnLst/>
              <a:rect l="0" t="0" r="r" b="b"/>
              <a:pathLst>
                <a:path w="1097" h="1129">
                  <a:moveTo>
                    <a:pt x="1097" y="1129"/>
                  </a:moveTo>
                  <a:cubicBezTo>
                    <a:pt x="1031" y="909"/>
                    <a:pt x="843" y="701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0" name="Freeform 15"/>
            <p:cNvSpPr/>
            <p:nvPr/>
          </p:nvSpPr>
          <p:spPr bwMode="auto">
            <a:xfrm>
              <a:off x="5813425" y="4763"/>
              <a:ext cx="4832350" cy="4822825"/>
            </a:xfrm>
            <a:custGeom>
              <a:avLst/>
              <a:gdLst/>
              <a:ahLst/>
              <a:cxnLst/>
              <a:rect l="0" t="0" r="r" b="b"/>
              <a:pathLst>
                <a:path w="1016" h="1014">
                  <a:moveTo>
                    <a:pt x="1016" y="1014"/>
                  </a:moveTo>
                  <a:cubicBezTo>
                    <a:pt x="934" y="849"/>
                    <a:pt x="802" y="6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1" name="Freeform 16"/>
            <p:cNvSpPr/>
            <p:nvPr/>
          </p:nvSpPr>
          <p:spPr bwMode="auto">
            <a:xfrm>
              <a:off x="6003925" y="4763"/>
              <a:ext cx="4641850" cy="4598988"/>
            </a:xfrm>
            <a:custGeom>
              <a:avLst/>
              <a:gdLst/>
              <a:ahLst/>
              <a:cxnLst/>
              <a:rect l="0" t="0" r="r" b="b"/>
              <a:pathLst>
                <a:path w="976" h="967">
                  <a:moveTo>
                    <a:pt x="976" y="967"/>
                  </a:moveTo>
                  <a:cubicBezTo>
                    <a:pt x="894" y="822"/>
                    <a:pt x="779" y="689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2" name="Freeform 17"/>
            <p:cNvSpPr/>
            <p:nvPr/>
          </p:nvSpPr>
          <p:spPr bwMode="auto">
            <a:xfrm>
              <a:off x="6203950" y="0"/>
              <a:ext cx="4441825" cy="4237038"/>
            </a:xfrm>
            <a:custGeom>
              <a:avLst/>
              <a:gdLst/>
              <a:ahLst/>
              <a:cxnLst/>
              <a:rect l="0" t="0" r="r" b="b"/>
              <a:pathLst>
                <a:path w="934" h="891">
                  <a:moveTo>
                    <a:pt x="934" y="891"/>
                  </a:moveTo>
                  <a:cubicBezTo>
                    <a:pt x="863" y="783"/>
                    <a:pt x="778" y="684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3" name="Freeform 18"/>
            <p:cNvSpPr/>
            <p:nvPr/>
          </p:nvSpPr>
          <p:spPr bwMode="auto">
            <a:xfrm>
              <a:off x="6456363" y="4763"/>
              <a:ext cx="4179888" cy="3986213"/>
            </a:xfrm>
            <a:custGeom>
              <a:avLst/>
              <a:gdLst/>
              <a:ahLst/>
              <a:cxnLst/>
              <a:rect l="0" t="0" r="r" b="b"/>
              <a:pathLst>
                <a:path w="879" h="838">
                  <a:moveTo>
                    <a:pt x="879" y="838"/>
                  </a:moveTo>
                  <a:cubicBezTo>
                    <a:pt x="821" y="755"/>
                    <a:pt x="756" y="679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4" name="Freeform 19"/>
            <p:cNvSpPr/>
            <p:nvPr/>
          </p:nvSpPr>
          <p:spPr bwMode="auto">
            <a:xfrm>
              <a:off x="6869113" y="4763"/>
              <a:ext cx="3776663" cy="3838575"/>
            </a:xfrm>
            <a:custGeom>
              <a:avLst/>
              <a:gdLst/>
              <a:ahLst/>
              <a:cxnLst/>
              <a:rect l="0" t="0" r="r" b="b"/>
              <a:pathLst>
                <a:path w="794" h="807">
                  <a:moveTo>
                    <a:pt x="794" y="807"/>
                  </a:moveTo>
                  <a:cubicBezTo>
                    <a:pt x="745" y="739"/>
                    <a:pt x="695" y="676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5" name="Freeform 20"/>
            <p:cNvSpPr/>
            <p:nvPr/>
          </p:nvSpPr>
          <p:spPr bwMode="auto">
            <a:xfrm>
              <a:off x="8758238" y="4763"/>
              <a:ext cx="1887538" cy="1355725"/>
            </a:xfrm>
            <a:custGeom>
              <a:avLst/>
              <a:gdLst/>
              <a:ahLst/>
              <a:cxnLst/>
              <a:rect l="0" t="0" r="r" b="b"/>
              <a:pathLst>
                <a:path w="397" h="285">
                  <a:moveTo>
                    <a:pt x="397" y="285"/>
                  </a:moveTo>
                  <a:cubicBezTo>
                    <a:pt x="270" y="182"/>
                    <a:pt x="138" y="8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6" name="Freeform 21"/>
            <p:cNvSpPr/>
            <p:nvPr/>
          </p:nvSpPr>
          <p:spPr bwMode="auto">
            <a:xfrm>
              <a:off x="9223375" y="9525"/>
              <a:ext cx="1422400" cy="1108075"/>
            </a:xfrm>
            <a:custGeom>
              <a:avLst/>
              <a:gdLst/>
              <a:ahLst/>
              <a:cxnLst/>
              <a:rect l="0" t="0" r="r" b="b"/>
              <a:pathLst>
                <a:path w="299" h="233">
                  <a:moveTo>
                    <a:pt x="299" y="233"/>
                  </a:moveTo>
                  <a:cubicBezTo>
                    <a:pt x="197" y="145"/>
                    <a:pt x="97" y="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7" name="Freeform 22"/>
            <p:cNvSpPr/>
            <p:nvPr/>
          </p:nvSpPr>
          <p:spPr bwMode="auto">
            <a:xfrm>
              <a:off x="10009188" y="4763"/>
              <a:ext cx="636588" cy="361950"/>
            </a:xfrm>
            <a:custGeom>
              <a:avLst/>
              <a:gdLst/>
              <a:ahLst/>
              <a:cxnLst/>
              <a:rect l="0" t="0" r="r" b="b"/>
              <a:pathLst>
                <a:path w="134" h="76">
                  <a:moveTo>
                    <a:pt x="0" y="0"/>
                  </a:moveTo>
                  <a:cubicBezTo>
                    <a:pt x="45" y="25"/>
                    <a:pt x="89" y="50"/>
                    <a:pt x="134" y="7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" name="Group 6"/>
          <p:cNvGrpSpPr/>
          <p:nvPr/>
        </p:nvGrpSpPr>
        <p:grpSpPr>
          <a:xfrm>
            <a:off x="1283114" y="1168329"/>
            <a:ext cx="6586124" cy="4537816"/>
            <a:chOff x="1283114" y="1168329"/>
            <a:chExt cx="6586124" cy="4537816"/>
          </a:xfrm>
        </p:grpSpPr>
        <p:sp>
          <p:nvSpPr>
            <p:cNvPr id="39" name="Rectangle 38"/>
            <p:cNvSpPr/>
            <p:nvPr/>
          </p:nvSpPr>
          <p:spPr>
            <a:xfrm>
              <a:off x="1283114" y="1168329"/>
              <a:ext cx="6586124" cy="7315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283114" y="1973001"/>
              <a:ext cx="6586124" cy="33844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41" name="Isosceles Triangle 39"/>
            <p:cNvSpPr/>
            <p:nvPr/>
          </p:nvSpPr>
          <p:spPr>
            <a:xfrm rot="10800000">
              <a:off x="4362524" y="5355082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59091" y="2055278"/>
            <a:ext cx="6428445" cy="1810636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4800" spc="-113">
                <a:solidFill>
                  <a:srgbClr val="FFFEFF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9091" y="3941492"/>
            <a:ext cx="6428445" cy="1334120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smtClean="0"/>
              <a:pPr/>
              <a:t>3/19/18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08976" y="320040"/>
            <a:ext cx="6858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6489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 84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86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2" name="Group 31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42" name="Rectangle 41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4" name="Rectangle 43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786" y="2349926"/>
            <a:ext cx="3113815" cy="2472774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15686" y="794719"/>
            <a:ext cx="4095643" cy="525709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133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 flipH="1">
            <a:off x="0" y="0"/>
            <a:ext cx="9421759" cy="6858001"/>
            <a:chOff x="1243013" y="0"/>
            <a:chExt cx="9402763" cy="6858001"/>
          </a:xfrm>
        </p:grpSpPr>
        <p:sp>
          <p:nvSpPr>
            <p:cNvPr id="52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1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2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3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4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5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6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7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8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9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0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1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85" name="Group 84"/>
          <p:cNvGrpSpPr/>
          <p:nvPr/>
        </p:nvGrpSpPr>
        <p:grpSpPr>
          <a:xfrm>
            <a:off x="5228134" y="1699589"/>
            <a:ext cx="3286552" cy="3470421"/>
            <a:chOff x="640080" y="1699589"/>
            <a:chExt cx="3286552" cy="3470421"/>
          </a:xfrm>
        </p:grpSpPr>
        <p:sp>
          <p:nvSpPr>
            <p:cNvPr id="86" name="Rectangle 85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8" name="Rectangle 87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313609" y="2349924"/>
            <a:ext cx="3112047" cy="2464951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3258" y="802808"/>
            <a:ext cx="4118291" cy="5254802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3/19/18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08976" y="320040"/>
            <a:ext cx="6858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699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66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7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8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9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0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1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2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3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4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5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0" name="Group 19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21" name="Rectangle 20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2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554" y="2349924"/>
            <a:ext cx="3112048" cy="246495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5687" y="803186"/>
            <a:ext cx="4091410" cy="5248622"/>
          </a:xfrm>
        </p:spPr>
        <p:txBody>
          <a:bodyPr anchor="ctr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140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4" name="Group 773"/>
          <p:cNvGrpSpPr/>
          <p:nvPr/>
        </p:nvGrpSpPr>
        <p:grpSpPr>
          <a:xfrm>
            <a:off x="0" y="0"/>
            <a:ext cx="9555163" cy="6853238"/>
            <a:chOff x="1524000" y="0"/>
            <a:chExt cx="9555163" cy="6853238"/>
          </a:xfrm>
        </p:grpSpPr>
        <p:sp>
          <p:nvSpPr>
            <p:cNvPr id="775" name="Freeform 6"/>
            <p:cNvSpPr/>
            <p:nvPr/>
          </p:nvSpPr>
          <p:spPr bwMode="auto">
            <a:xfrm>
              <a:off x="1524000" y="1331913"/>
              <a:ext cx="7837488" cy="5521325"/>
            </a:xfrm>
            <a:custGeom>
              <a:avLst/>
              <a:gdLst/>
              <a:ahLst/>
              <a:cxnLst/>
              <a:rect l="0" t="0" r="r" b="b"/>
              <a:pathLst>
                <a:path w="1648" h="1161">
                  <a:moveTo>
                    <a:pt x="1362" y="1161"/>
                  </a:moveTo>
                  <a:cubicBezTo>
                    <a:pt x="1648" y="920"/>
                    <a:pt x="1283" y="505"/>
                    <a:pt x="1097" y="326"/>
                  </a:cubicBezTo>
                  <a:cubicBezTo>
                    <a:pt x="926" y="162"/>
                    <a:pt x="709" y="35"/>
                    <a:pt x="470" y="14"/>
                  </a:cubicBezTo>
                  <a:cubicBezTo>
                    <a:pt x="315" y="0"/>
                    <a:pt x="142" y="49"/>
                    <a:pt x="0" y="138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6" name="Freeform 7"/>
            <p:cNvSpPr/>
            <p:nvPr/>
          </p:nvSpPr>
          <p:spPr bwMode="auto">
            <a:xfrm>
              <a:off x="1524000" y="5564188"/>
              <a:ext cx="1412875" cy="1284288"/>
            </a:xfrm>
            <a:custGeom>
              <a:avLst/>
              <a:gdLst/>
              <a:ahLst/>
              <a:cxnLst/>
              <a:rect l="0" t="0" r="r" b="b"/>
              <a:pathLst>
                <a:path w="297" h="270">
                  <a:moveTo>
                    <a:pt x="0" y="0"/>
                  </a:moveTo>
                  <a:cubicBezTo>
                    <a:pt x="73" y="119"/>
                    <a:pt x="186" y="220"/>
                    <a:pt x="297" y="27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7" name="Freeform 8"/>
            <p:cNvSpPr/>
            <p:nvPr/>
          </p:nvSpPr>
          <p:spPr bwMode="auto">
            <a:xfrm>
              <a:off x="1524000" y="2030413"/>
              <a:ext cx="6510338" cy="4813300"/>
            </a:xfrm>
            <a:custGeom>
              <a:avLst/>
              <a:gdLst/>
              <a:ahLst/>
              <a:cxnLst/>
              <a:rect l="0" t="0" r="r" b="b"/>
              <a:pathLst>
                <a:path w="1369" h="1012">
                  <a:moveTo>
                    <a:pt x="845" y="1012"/>
                  </a:moveTo>
                  <a:cubicBezTo>
                    <a:pt x="1043" y="967"/>
                    <a:pt x="1369" y="853"/>
                    <a:pt x="1263" y="588"/>
                  </a:cubicBezTo>
                  <a:cubicBezTo>
                    <a:pt x="1164" y="340"/>
                    <a:pt x="861" y="107"/>
                    <a:pt x="602" y="49"/>
                  </a:cubicBezTo>
                  <a:cubicBezTo>
                    <a:pt x="383" y="0"/>
                    <a:pt x="135" y="97"/>
                    <a:pt x="0" y="28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8" name="Freeform 9"/>
            <p:cNvSpPr/>
            <p:nvPr/>
          </p:nvSpPr>
          <p:spPr bwMode="auto">
            <a:xfrm>
              <a:off x="1528763" y="6207125"/>
              <a:ext cx="717550" cy="646113"/>
            </a:xfrm>
            <a:custGeom>
              <a:avLst/>
              <a:gdLst/>
              <a:ahLst/>
              <a:cxnLst/>
              <a:rect l="0" t="0" r="r" b="b"/>
              <a:pathLst>
                <a:path w="151" h="136">
                  <a:moveTo>
                    <a:pt x="0" y="0"/>
                  </a:moveTo>
                  <a:cubicBezTo>
                    <a:pt x="45" y="52"/>
                    <a:pt x="97" y="99"/>
                    <a:pt x="151" y="13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9" name="Freeform 10"/>
            <p:cNvSpPr/>
            <p:nvPr/>
          </p:nvSpPr>
          <p:spPr bwMode="auto">
            <a:xfrm>
              <a:off x="1524000" y="1806575"/>
              <a:ext cx="6753225" cy="5046663"/>
            </a:xfrm>
            <a:custGeom>
              <a:avLst/>
              <a:gdLst/>
              <a:ahLst/>
              <a:cxnLst/>
              <a:rect l="0" t="0" r="r" b="b"/>
              <a:pathLst>
                <a:path w="1420" h="1061">
                  <a:moveTo>
                    <a:pt x="1034" y="1061"/>
                  </a:moveTo>
                  <a:cubicBezTo>
                    <a:pt x="1148" y="1019"/>
                    <a:pt x="1283" y="957"/>
                    <a:pt x="1345" y="845"/>
                  </a:cubicBezTo>
                  <a:cubicBezTo>
                    <a:pt x="1420" y="710"/>
                    <a:pt x="1338" y="570"/>
                    <a:pt x="1249" y="466"/>
                  </a:cubicBezTo>
                  <a:cubicBezTo>
                    <a:pt x="1068" y="253"/>
                    <a:pt x="816" y="57"/>
                    <a:pt x="530" y="23"/>
                  </a:cubicBezTo>
                  <a:cubicBezTo>
                    <a:pt x="336" y="0"/>
                    <a:pt x="140" y="87"/>
                    <a:pt x="0" y="22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0" name="Freeform 11"/>
            <p:cNvSpPr/>
            <p:nvPr/>
          </p:nvSpPr>
          <p:spPr bwMode="auto">
            <a:xfrm>
              <a:off x="1524000" y="669925"/>
              <a:ext cx="8797925" cy="6183313"/>
            </a:xfrm>
            <a:custGeom>
              <a:avLst/>
              <a:gdLst/>
              <a:ahLst/>
              <a:cxnLst/>
              <a:rect l="0" t="0" r="r" b="b"/>
              <a:pathLst>
                <a:path w="1850" h="1300">
                  <a:moveTo>
                    <a:pt x="1552" y="1300"/>
                  </a:moveTo>
                  <a:cubicBezTo>
                    <a:pt x="1850" y="1019"/>
                    <a:pt x="1504" y="652"/>
                    <a:pt x="1288" y="447"/>
                  </a:cubicBezTo>
                  <a:cubicBezTo>
                    <a:pt x="1085" y="255"/>
                    <a:pt x="838" y="90"/>
                    <a:pt x="559" y="37"/>
                  </a:cubicBezTo>
                  <a:cubicBezTo>
                    <a:pt x="364" y="0"/>
                    <a:pt x="171" y="40"/>
                    <a:pt x="0" y="131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1" name="Freeform 12"/>
            <p:cNvSpPr/>
            <p:nvPr/>
          </p:nvSpPr>
          <p:spPr bwMode="auto">
            <a:xfrm>
              <a:off x="1524000" y="119063"/>
              <a:ext cx="9555163" cy="6734175"/>
            </a:xfrm>
            <a:custGeom>
              <a:avLst/>
              <a:gdLst/>
              <a:ahLst/>
              <a:cxnLst/>
              <a:rect l="0" t="0" r="r" b="b"/>
              <a:pathLst>
                <a:path w="2009" h="1416">
                  <a:moveTo>
                    <a:pt x="1725" y="1416"/>
                  </a:moveTo>
                  <a:cubicBezTo>
                    <a:pt x="2009" y="1117"/>
                    <a:pt x="1728" y="785"/>
                    <a:pt x="1492" y="565"/>
                  </a:cubicBezTo>
                  <a:cubicBezTo>
                    <a:pt x="1248" y="339"/>
                    <a:pt x="961" y="143"/>
                    <a:pt x="635" y="61"/>
                  </a:cubicBezTo>
                  <a:cubicBezTo>
                    <a:pt x="392" y="0"/>
                    <a:pt x="190" y="18"/>
                    <a:pt x="0" y="10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2" name="Freeform 13"/>
            <p:cNvSpPr/>
            <p:nvPr/>
          </p:nvSpPr>
          <p:spPr bwMode="auto">
            <a:xfrm>
              <a:off x="5419725" y="4763"/>
              <a:ext cx="5216525" cy="5368925"/>
            </a:xfrm>
            <a:custGeom>
              <a:avLst/>
              <a:gdLst/>
              <a:ahLst/>
              <a:cxnLst/>
              <a:rect l="0" t="0" r="r" b="b"/>
              <a:pathLst>
                <a:path w="1097" h="1129">
                  <a:moveTo>
                    <a:pt x="1097" y="1129"/>
                  </a:moveTo>
                  <a:cubicBezTo>
                    <a:pt x="1031" y="909"/>
                    <a:pt x="843" y="701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3" name="Freeform 15"/>
            <p:cNvSpPr/>
            <p:nvPr/>
          </p:nvSpPr>
          <p:spPr bwMode="auto">
            <a:xfrm>
              <a:off x="5813425" y="4763"/>
              <a:ext cx="4832350" cy="4822825"/>
            </a:xfrm>
            <a:custGeom>
              <a:avLst/>
              <a:gdLst/>
              <a:ahLst/>
              <a:cxnLst/>
              <a:rect l="0" t="0" r="r" b="b"/>
              <a:pathLst>
                <a:path w="1016" h="1014">
                  <a:moveTo>
                    <a:pt x="1016" y="1014"/>
                  </a:moveTo>
                  <a:cubicBezTo>
                    <a:pt x="934" y="849"/>
                    <a:pt x="802" y="6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4" name="Freeform 16"/>
            <p:cNvSpPr/>
            <p:nvPr/>
          </p:nvSpPr>
          <p:spPr bwMode="auto">
            <a:xfrm>
              <a:off x="6003925" y="4763"/>
              <a:ext cx="4641850" cy="4598988"/>
            </a:xfrm>
            <a:custGeom>
              <a:avLst/>
              <a:gdLst/>
              <a:ahLst/>
              <a:cxnLst/>
              <a:rect l="0" t="0" r="r" b="b"/>
              <a:pathLst>
                <a:path w="976" h="967">
                  <a:moveTo>
                    <a:pt x="976" y="967"/>
                  </a:moveTo>
                  <a:cubicBezTo>
                    <a:pt x="894" y="822"/>
                    <a:pt x="779" y="689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5" name="Freeform 17"/>
            <p:cNvSpPr/>
            <p:nvPr/>
          </p:nvSpPr>
          <p:spPr bwMode="auto">
            <a:xfrm>
              <a:off x="6203950" y="0"/>
              <a:ext cx="4441825" cy="4237038"/>
            </a:xfrm>
            <a:custGeom>
              <a:avLst/>
              <a:gdLst/>
              <a:ahLst/>
              <a:cxnLst/>
              <a:rect l="0" t="0" r="r" b="b"/>
              <a:pathLst>
                <a:path w="934" h="891">
                  <a:moveTo>
                    <a:pt x="934" y="891"/>
                  </a:moveTo>
                  <a:cubicBezTo>
                    <a:pt x="863" y="783"/>
                    <a:pt x="778" y="684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6" name="Freeform 18"/>
            <p:cNvSpPr/>
            <p:nvPr/>
          </p:nvSpPr>
          <p:spPr bwMode="auto">
            <a:xfrm>
              <a:off x="6456363" y="4763"/>
              <a:ext cx="4179888" cy="3986213"/>
            </a:xfrm>
            <a:custGeom>
              <a:avLst/>
              <a:gdLst/>
              <a:ahLst/>
              <a:cxnLst/>
              <a:rect l="0" t="0" r="r" b="b"/>
              <a:pathLst>
                <a:path w="879" h="838">
                  <a:moveTo>
                    <a:pt x="879" y="838"/>
                  </a:moveTo>
                  <a:cubicBezTo>
                    <a:pt x="821" y="755"/>
                    <a:pt x="756" y="679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7" name="Freeform 19"/>
            <p:cNvSpPr/>
            <p:nvPr/>
          </p:nvSpPr>
          <p:spPr bwMode="auto">
            <a:xfrm>
              <a:off x="6869113" y="4763"/>
              <a:ext cx="3776663" cy="3838575"/>
            </a:xfrm>
            <a:custGeom>
              <a:avLst/>
              <a:gdLst/>
              <a:ahLst/>
              <a:cxnLst/>
              <a:rect l="0" t="0" r="r" b="b"/>
              <a:pathLst>
                <a:path w="794" h="807">
                  <a:moveTo>
                    <a:pt x="794" y="807"/>
                  </a:moveTo>
                  <a:cubicBezTo>
                    <a:pt x="745" y="739"/>
                    <a:pt x="695" y="676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8" name="Freeform 20"/>
            <p:cNvSpPr/>
            <p:nvPr/>
          </p:nvSpPr>
          <p:spPr bwMode="auto">
            <a:xfrm>
              <a:off x="8758238" y="4763"/>
              <a:ext cx="1887538" cy="1355725"/>
            </a:xfrm>
            <a:custGeom>
              <a:avLst/>
              <a:gdLst/>
              <a:ahLst/>
              <a:cxnLst/>
              <a:rect l="0" t="0" r="r" b="b"/>
              <a:pathLst>
                <a:path w="397" h="285">
                  <a:moveTo>
                    <a:pt x="397" y="285"/>
                  </a:moveTo>
                  <a:cubicBezTo>
                    <a:pt x="270" y="182"/>
                    <a:pt x="138" y="8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9" name="Freeform 21"/>
            <p:cNvSpPr/>
            <p:nvPr/>
          </p:nvSpPr>
          <p:spPr bwMode="auto">
            <a:xfrm>
              <a:off x="9223375" y="9525"/>
              <a:ext cx="1422400" cy="1108075"/>
            </a:xfrm>
            <a:custGeom>
              <a:avLst/>
              <a:gdLst/>
              <a:ahLst/>
              <a:cxnLst/>
              <a:rect l="0" t="0" r="r" b="b"/>
              <a:pathLst>
                <a:path w="299" h="233">
                  <a:moveTo>
                    <a:pt x="299" y="233"/>
                  </a:moveTo>
                  <a:cubicBezTo>
                    <a:pt x="197" y="145"/>
                    <a:pt x="97" y="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0" name="Freeform 22"/>
            <p:cNvSpPr/>
            <p:nvPr/>
          </p:nvSpPr>
          <p:spPr bwMode="auto">
            <a:xfrm>
              <a:off x="10009188" y="4763"/>
              <a:ext cx="636588" cy="361950"/>
            </a:xfrm>
            <a:custGeom>
              <a:avLst/>
              <a:gdLst/>
              <a:ahLst/>
              <a:cxnLst/>
              <a:rect l="0" t="0" r="r" b="b"/>
              <a:pathLst>
                <a:path w="134" h="76">
                  <a:moveTo>
                    <a:pt x="0" y="0"/>
                  </a:moveTo>
                  <a:cubicBezTo>
                    <a:pt x="45" y="25"/>
                    <a:pt x="89" y="50"/>
                    <a:pt x="134" y="7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" name="Group 6"/>
          <p:cNvGrpSpPr/>
          <p:nvPr/>
        </p:nvGrpSpPr>
        <p:grpSpPr>
          <a:xfrm>
            <a:off x="2403476" y="1158902"/>
            <a:ext cx="4317684" cy="4537816"/>
            <a:chOff x="2403476" y="1158902"/>
            <a:chExt cx="4317684" cy="4537816"/>
          </a:xfrm>
        </p:grpSpPr>
        <p:sp>
          <p:nvSpPr>
            <p:cNvPr id="28" name="Rectangle 27"/>
            <p:cNvSpPr/>
            <p:nvPr/>
          </p:nvSpPr>
          <p:spPr>
            <a:xfrm>
              <a:off x="2403476" y="1158902"/>
              <a:ext cx="4317684" cy="7315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2403476" y="1963574"/>
              <a:ext cx="4317684" cy="33844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73" name="Isosceles Triangle 28"/>
            <p:cNvSpPr/>
            <p:nvPr/>
          </p:nvSpPr>
          <p:spPr>
            <a:xfrm rot="10800000">
              <a:off x="4358702" y="5345655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9148" y="2028827"/>
            <a:ext cx="4162952" cy="1732474"/>
          </a:xfrm>
        </p:spPr>
        <p:txBody>
          <a:bodyPr bIns="0" anchor="b">
            <a:normAutofit/>
          </a:bodyPr>
          <a:lstStyle>
            <a:lvl1pPr algn="ctr">
              <a:defRPr sz="3600">
                <a:solidFill>
                  <a:srgbClr val="FFFEFF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79148" y="3843338"/>
            <a:ext cx="4162952" cy="1426097"/>
          </a:xfrm>
        </p:spPr>
        <p:txBody>
          <a:bodyPr tIns="0">
            <a:normAutofit/>
          </a:bodyPr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3/19/18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08976" y="320040"/>
            <a:ext cx="6858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184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42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1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2" name="Group 61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63" name="Rectangle 62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5" name="Rectangle 64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952" y="2355068"/>
            <a:ext cx="3122163" cy="2459808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23014" y="804029"/>
            <a:ext cx="4091674" cy="245934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20283" y="3585104"/>
            <a:ext cx="4094404" cy="2470646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3/19/18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08976" y="320040"/>
            <a:ext cx="6858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826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39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60" name="Rectangle 59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952" y="2355848"/>
            <a:ext cx="3122163" cy="2459028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6612" y="802200"/>
            <a:ext cx="3805123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6636" y="1487999"/>
            <a:ext cx="3804674" cy="177537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95010" y="3585518"/>
            <a:ext cx="3819675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95010" y="4270332"/>
            <a:ext cx="3819675" cy="1785416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3/19/18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808976" y="320040"/>
            <a:ext cx="6858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450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75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77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40" name="Group 39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41" name="Rectangle 40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2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Rectangle 42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554" y="2349924"/>
            <a:ext cx="3112047" cy="246495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3/19/18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260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3/19/18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08976" y="320040"/>
            <a:ext cx="6858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758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roup 86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88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42" name="Group 41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43" name="Rectangle 42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4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554" y="2349924"/>
            <a:ext cx="3112047" cy="1225399"/>
          </a:xfrm>
        </p:spPr>
        <p:txBody>
          <a:bodyPr bIns="0" anchor="b">
            <a:noAutofit/>
          </a:bodyPr>
          <a:lstStyle>
            <a:lvl1pPr algn="ctr">
              <a:defRPr sz="2800">
                <a:solidFill>
                  <a:srgbClr val="FFFEFF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5686" y="801390"/>
            <a:ext cx="4095643" cy="5249495"/>
          </a:xfrm>
        </p:spPr>
        <p:txBody>
          <a:bodyPr anchor="ctr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5554" y="3575324"/>
            <a:ext cx="3112047" cy="123955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rgbClr val="FFFE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3/19/18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851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roup 428"/>
          <p:cNvGrpSpPr/>
          <p:nvPr/>
        </p:nvGrpSpPr>
        <p:grpSpPr>
          <a:xfrm>
            <a:off x="0" y="0"/>
            <a:ext cx="9555163" cy="6853238"/>
            <a:chOff x="1524000" y="0"/>
            <a:chExt cx="9555163" cy="6853238"/>
          </a:xfrm>
        </p:grpSpPr>
        <p:sp>
          <p:nvSpPr>
            <p:cNvPr id="430" name="Freeform 6"/>
            <p:cNvSpPr/>
            <p:nvPr/>
          </p:nvSpPr>
          <p:spPr bwMode="auto">
            <a:xfrm>
              <a:off x="1524000" y="1331913"/>
              <a:ext cx="7837488" cy="5521325"/>
            </a:xfrm>
            <a:custGeom>
              <a:avLst/>
              <a:gdLst/>
              <a:ahLst/>
              <a:cxnLst/>
              <a:rect l="0" t="0" r="r" b="b"/>
              <a:pathLst>
                <a:path w="1648" h="1161">
                  <a:moveTo>
                    <a:pt x="1362" y="1161"/>
                  </a:moveTo>
                  <a:cubicBezTo>
                    <a:pt x="1648" y="920"/>
                    <a:pt x="1283" y="505"/>
                    <a:pt x="1097" y="326"/>
                  </a:cubicBezTo>
                  <a:cubicBezTo>
                    <a:pt x="926" y="162"/>
                    <a:pt x="709" y="35"/>
                    <a:pt x="470" y="14"/>
                  </a:cubicBezTo>
                  <a:cubicBezTo>
                    <a:pt x="315" y="0"/>
                    <a:pt x="142" y="49"/>
                    <a:pt x="0" y="138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1" name="Freeform 7"/>
            <p:cNvSpPr/>
            <p:nvPr/>
          </p:nvSpPr>
          <p:spPr bwMode="auto">
            <a:xfrm>
              <a:off x="1524000" y="5564188"/>
              <a:ext cx="1412875" cy="1284288"/>
            </a:xfrm>
            <a:custGeom>
              <a:avLst/>
              <a:gdLst/>
              <a:ahLst/>
              <a:cxnLst/>
              <a:rect l="0" t="0" r="r" b="b"/>
              <a:pathLst>
                <a:path w="297" h="270">
                  <a:moveTo>
                    <a:pt x="0" y="0"/>
                  </a:moveTo>
                  <a:cubicBezTo>
                    <a:pt x="73" y="119"/>
                    <a:pt x="186" y="220"/>
                    <a:pt x="297" y="27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2" name="Freeform 8"/>
            <p:cNvSpPr/>
            <p:nvPr/>
          </p:nvSpPr>
          <p:spPr bwMode="auto">
            <a:xfrm>
              <a:off x="1524000" y="2030413"/>
              <a:ext cx="6510338" cy="4813300"/>
            </a:xfrm>
            <a:custGeom>
              <a:avLst/>
              <a:gdLst/>
              <a:ahLst/>
              <a:cxnLst/>
              <a:rect l="0" t="0" r="r" b="b"/>
              <a:pathLst>
                <a:path w="1369" h="1012">
                  <a:moveTo>
                    <a:pt x="845" y="1012"/>
                  </a:moveTo>
                  <a:cubicBezTo>
                    <a:pt x="1043" y="967"/>
                    <a:pt x="1369" y="853"/>
                    <a:pt x="1263" y="588"/>
                  </a:cubicBezTo>
                  <a:cubicBezTo>
                    <a:pt x="1164" y="340"/>
                    <a:pt x="861" y="107"/>
                    <a:pt x="602" y="49"/>
                  </a:cubicBezTo>
                  <a:cubicBezTo>
                    <a:pt x="383" y="0"/>
                    <a:pt x="135" y="97"/>
                    <a:pt x="0" y="28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3" name="Freeform 9"/>
            <p:cNvSpPr/>
            <p:nvPr/>
          </p:nvSpPr>
          <p:spPr bwMode="auto">
            <a:xfrm>
              <a:off x="1528763" y="6207125"/>
              <a:ext cx="717550" cy="646113"/>
            </a:xfrm>
            <a:custGeom>
              <a:avLst/>
              <a:gdLst/>
              <a:ahLst/>
              <a:cxnLst/>
              <a:rect l="0" t="0" r="r" b="b"/>
              <a:pathLst>
                <a:path w="151" h="136">
                  <a:moveTo>
                    <a:pt x="0" y="0"/>
                  </a:moveTo>
                  <a:cubicBezTo>
                    <a:pt x="45" y="52"/>
                    <a:pt x="97" y="99"/>
                    <a:pt x="151" y="13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4" name="Freeform 10"/>
            <p:cNvSpPr/>
            <p:nvPr/>
          </p:nvSpPr>
          <p:spPr bwMode="auto">
            <a:xfrm>
              <a:off x="1524000" y="1806575"/>
              <a:ext cx="6753225" cy="5046663"/>
            </a:xfrm>
            <a:custGeom>
              <a:avLst/>
              <a:gdLst/>
              <a:ahLst/>
              <a:cxnLst/>
              <a:rect l="0" t="0" r="r" b="b"/>
              <a:pathLst>
                <a:path w="1420" h="1061">
                  <a:moveTo>
                    <a:pt x="1034" y="1061"/>
                  </a:moveTo>
                  <a:cubicBezTo>
                    <a:pt x="1148" y="1019"/>
                    <a:pt x="1283" y="957"/>
                    <a:pt x="1345" y="845"/>
                  </a:cubicBezTo>
                  <a:cubicBezTo>
                    <a:pt x="1420" y="710"/>
                    <a:pt x="1338" y="570"/>
                    <a:pt x="1249" y="466"/>
                  </a:cubicBezTo>
                  <a:cubicBezTo>
                    <a:pt x="1068" y="253"/>
                    <a:pt x="816" y="57"/>
                    <a:pt x="530" y="23"/>
                  </a:cubicBezTo>
                  <a:cubicBezTo>
                    <a:pt x="336" y="0"/>
                    <a:pt x="140" y="87"/>
                    <a:pt x="0" y="22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5" name="Freeform 11"/>
            <p:cNvSpPr/>
            <p:nvPr/>
          </p:nvSpPr>
          <p:spPr bwMode="auto">
            <a:xfrm>
              <a:off x="1524000" y="669925"/>
              <a:ext cx="8797925" cy="6183313"/>
            </a:xfrm>
            <a:custGeom>
              <a:avLst/>
              <a:gdLst/>
              <a:ahLst/>
              <a:cxnLst/>
              <a:rect l="0" t="0" r="r" b="b"/>
              <a:pathLst>
                <a:path w="1850" h="1300">
                  <a:moveTo>
                    <a:pt x="1552" y="1300"/>
                  </a:moveTo>
                  <a:cubicBezTo>
                    <a:pt x="1850" y="1019"/>
                    <a:pt x="1504" y="652"/>
                    <a:pt x="1288" y="447"/>
                  </a:cubicBezTo>
                  <a:cubicBezTo>
                    <a:pt x="1085" y="255"/>
                    <a:pt x="838" y="90"/>
                    <a:pt x="559" y="37"/>
                  </a:cubicBezTo>
                  <a:cubicBezTo>
                    <a:pt x="364" y="0"/>
                    <a:pt x="171" y="40"/>
                    <a:pt x="0" y="131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6" name="Freeform 12"/>
            <p:cNvSpPr/>
            <p:nvPr/>
          </p:nvSpPr>
          <p:spPr bwMode="auto">
            <a:xfrm>
              <a:off x="1524000" y="119063"/>
              <a:ext cx="9555163" cy="6734175"/>
            </a:xfrm>
            <a:custGeom>
              <a:avLst/>
              <a:gdLst/>
              <a:ahLst/>
              <a:cxnLst/>
              <a:rect l="0" t="0" r="r" b="b"/>
              <a:pathLst>
                <a:path w="2009" h="1416">
                  <a:moveTo>
                    <a:pt x="1725" y="1416"/>
                  </a:moveTo>
                  <a:cubicBezTo>
                    <a:pt x="2009" y="1117"/>
                    <a:pt x="1728" y="785"/>
                    <a:pt x="1492" y="565"/>
                  </a:cubicBezTo>
                  <a:cubicBezTo>
                    <a:pt x="1248" y="339"/>
                    <a:pt x="961" y="143"/>
                    <a:pt x="635" y="61"/>
                  </a:cubicBezTo>
                  <a:cubicBezTo>
                    <a:pt x="392" y="0"/>
                    <a:pt x="190" y="18"/>
                    <a:pt x="0" y="10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7" name="Freeform 13"/>
            <p:cNvSpPr/>
            <p:nvPr/>
          </p:nvSpPr>
          <p:spPr bwMode="auto">
            <a:xfrm>
              <a:off x="5419725" y="4763"/>
              <a:ext cx="5216525" cy="5368925"/>
            </a:xfrm>
            <a:custGeom>
              <a:avLst/>
              <a:gdLst/>
              <a:ahLst/>
              <a:cxnLst/>
              <a:rect l="0" t="0" r="r" b="b"/>
              <a:pathLst>
                <a:path w="1097" h="1129">
                  <a:moveTo>
                    <a:pt x="1097" y="1129"/>
                  </a:moveTo>
                  <a:cubicBezTo>
                    <a:pt x="1031" y="909"/>
                    <a:pt x="843" y="701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8" name="Freeform 15"/>
            <p:cNvSpPr/>
            <p:nvPr/>
          </p:nvSpPr>
          <p:spPr bwMode="auto">
            <a:xfrm>
              <a:off x="5813425" y="4763"/>
              <a:ext cx="4832350" cy="4822825"/>
            </a:xfrm>
            <a:custGeom>
              <a:avLst/>
              <a:gdLst/>
              <a:ahLst/>
              <a:cxnLst/>
              <a:rect l="0" t="0" r="r" b="b"/>
              <a:pathLst>
                <a:path w="1016" h="1014">
                  <a:moveTo>
                    <a:pt x="1016" y="1014"/>
                  </a:moveTo>
                  <a:cubicBezTo>
                    <a:pt x="934" y="849"/>
                    <a:pt x="802" y="6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9" name="Freeform 16"/>
            <p:cNvSpPr/>
            <p:nvPr/>
          </p:nvSpPr>
          <p:spPr bwMode="auto">
            <a:xfrm>
              <a:off x="6003925" y="4763"/>
              <a:ext cx="4641850" cy="4598988"/>
            </a:xfrm>
            <a:custGeom>
              <a:avLst/>
              <a:gdLst/>
              <a:ahLst/>
              <a:cxnLst/>
              <a:rect l="0" t="0" r="r" b="b"/>
              <a:pathLst>
                <a:path w="976" h="967">
                  <a:moveTo>
                    <a:pt x="976" y="967"/>
                  </a:moveTo>
                  <a:cubicBezTo>
                    <a:pt x="894" y="822"/>
                    <a:pt x="779" y="689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0" name="Freeform 17"/>
            <p:cNvSpPr/>
            <p:nvPr/>
          </p:nvSpPr>
          <p:spPr bwMode="auto">
            <a:xfrm>
              <a:off x="6203950" y="0"/>
              <a:ext cx="4441825" cy="4237038"/>
            </a:xfrm>
            <a:custGeom>
              <a:avLst/>
              <a:gdLst/>
              <a:ahLst/>
              <a:cxnLst/>
              <a:rect l="0" t="0" r="r" b="b"/>
              <a:pathLst>
                <a:path w="934" h="891">
                  <a:moveTo>
                    <a:pt x="934" y="891"/>
                  </a:moveTo>
                  <a:cubicBezTo>
                    <a:pt x="863" y="783"/>
                    <a:pt x="778" y="684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1" name="Freeform 18"/>
            <p:cNvSpPr/>
            <p:nvPr/>
          </p:nvSpPr>
          <p:spPr bwMode="auto">
            <a:xfrm>
              <a:off x="6456363" y="4763"/>
              <a:ext cx="4179888" cy="3986213"/>
            </a:xfrm>
            <a:custGeom>
              <a:avLst/>
              <a:gdLst/>
              <a:ahLst/>
              <a:cxnLst/>
              <a:rect l="0" t="0" r="r" b="b"/>
              <a:pathLst>
                <a:path w="879" h="838">
                  <a:moveTo>
                    <a:pt x="879" y="838"/>
                  </a:moveTo>
                  <a:cubicBezTo>
                    <a:pt x="821" y="755"/>
                    <a:pt x="756" y="679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2" name="Freeform 19"/>
            <p:cNvSpPr/>
            <p:nvPr/>
          </p:nvSpPr>
          <p:spPr bwMode="auto">
            <a:xfrm>
              <a:off x="6869113" y="4763"/>
              <a:ext cx="3776663" cy="3838575"/>
            </a:xfrm>
            <a:custGeom>
              <a:avLst/>
              <a:gdLst/>
              <a:ahLst/>
              <a:cxnLst/>
              <a:rect l="0" t="0" r="r" b="b"/>
              <a:pathLst>
                <a:path w="794" h="807">
                  <a:moveTo>
                    <a:pt x="794" y="807"/>
                  </a:moveTo>
                  <a:cubicBezTo>
                    <a:pt x="745" y="739"/>
                    <a:pt x="695" y="676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3" name="Freeform 20"/>
            <p:cNvSpPr/>
            <p:nvPr/>
          </p:nvSpPr>
          <p:spPr bwMode="auto">
            <a:xfrm>
              <a:off x="8758238" y="4763"/>
              <a:ext cx="1887538" cy="1355725"/>
            </a:xfrm>
            <a:custGeom>
              <a:avLst/>
              <a:gdLst/>
              <a:ahLst/>
              <a:cxnLst/>
              <a:rect l="0" t="0" r="r" b="b"/>
              <a:pathLst>
                <a:path w="397" h="285">
                  <a:moveTo>
                    <a:pt x="397" y="285"/>
                  </a:moveTo>
                  <a:cubicBezTo>
                    <a:pt x="270" y="182"/>
                    <a:pt x="138" y="8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4" name="Freeform 21"/>
            <p:cNvSpPr/>
            <p:nvPr/>
          </p:nvSpPr>
          <p:spPr bwMode="auto">
            <a:xfrm>
              <a:off x="9223375" y="9525"/>
              <a:ext cx="1422400" cy="1108075"/>
            </a:xfrm>
            <a:custGeom>
              <a:avLst/>
              <a:gdLst/>
              <a:ahLst/>
              <a:cxnLst/>
              <a:rect l="0" t="0" r="r" b="b"/>
              <a:pathLst>
                <a:path w="299" h="233">
                  <a:moveTo>
                    <a:pt x="299" y="233"/>
                  </a:moveTo>
                  <a:cubicBezTo>
                    <a:pt x="197" y="145"/>
                    <a:pt x="97" y="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5" name="Freeform 22"/>
            <p:cNvSpPr/>
            <p:nvPr/>
          </p:nvSpPr>
          <p:spPr bwMode="auto">
            <a:xfrm>
              <a:off x="10009188" y="4763"/>
              <a:ext cx="636588" cy="361950"/>
            </a:xfrm>
            <a:custGeom>
              <a:avLst/>
              <a:gdLst/>
              <a:ahLst/>
              <a:cxnLst/>
              <a:rect l="0" t="0" r="r" b="b"/>
              <a:pathLst>
                <a:path w="134" h="76">
                  <a:moveTo>
                    <a:pt x="0" y="0"/>
                  </a:moveTo>
                  <a:cubicBezTo>
                    <a:pt x="45" y="25"/>
                    <a:pt x="89" y="50"/>
                    <a:pt x="134" y="7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644463" y="1698332"/>
            <a:ext cx="4357752" cy="3470420"/>
            <a:chOff x="644463" y="1698332"/>
            <a:chExt cx="4357752" cy="3470420"/>
          </a:xfrm>
        </p:grpSpPr>
        <p:sp>
          <p:nvSpPr>
            <p:cNvPr id="77" name="Rectangle 76"/>
            <p:cNvSpPr/>
            <p:nvPr/>
          </p:nvSpPr>
          <p:spPr>
            <a:xfrm>
              <a:off x="644463" y="1698332"/>
              <a:ext cx="4357752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644463" y="2274404"/>
              <a:ext cx="43577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27" name="Isosceles Triangle 9"/>
            <p:cNvSpPr/>
            <p:nvPr/>
          </p:nvSpPr>
          <p:spPr>
            <a:xfrm rot="10800000">
              <a:off x="2665346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54676" y="0"/>
            <a:ext cx="3489324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585" y="2336402"/>
            <a:ext cx="4197666" cy="1265539"/>
          </a:xfrm>
        </p:spPr>
        <p:txBody>
          <a:bodyPr bIns="0" anchor="b">
            <a:normAutofit/>
          </a:bodyPr>
          <a:lstStyle>
            <a:lvl1pPr>
              <a:defRPr sz="3200">
                <a:solidFill>
                  <a:srgbClr val="FFFEFF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2314" y="3601941"/>
            <a:ext cx="4199254" cy="1214535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rgbClr val="FFFE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3/19/18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4358641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15463" y="320040"/>
            <a:ext cx="6858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461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5554" y="2349925"/>
            <a:ext cx="3112047" cy="2464952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15687" y="794719"/>
            <a:ext cx="4079089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" y="320040"/>
            <a:ext cx="27432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3/19/18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40080" y="6227064"/>
            <a:ext cx="7854696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08976" y="320040"/>
            <a:ext cx="6858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034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85800" rtl="0" eaLnBrk="1" latinLnBrk="0" hangingPunct="1">
        <a:lnSpc>
          <a:spcPct val="85000"/>
        </a:lnSpc>
        <a:spcBef>
          <a:spcPct val="0"/>
        </a:spcBef>
        <a:buNone/>
        <a:defRPr sz="3200" b="0" i="0" kern="1200" cap="none" spc="-113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BACFCC9-147E-2A48-B0D6-6D1E2B0B6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6F87A925-87C1-CB48-9C74-C19FFC6AE151}"/>
              </a:ext>
            </a:extLst>
          </p:cNvPr>
          <p:cNvSpPr/>
          <p:nvPr/>
        </p:nvSpPr>
        <p:spPr>
          <a:xfrm>
            <a:off x="6261653" y="1155424"/>
            <a:ext cx="2459935" cy="24557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50" dirty="0"/>
              <a:t>4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FF142AF-4698-C947-8238-F174813C9F46}"/>
              </a:ext>
            </a:extLst>
          </p:cNvPr>
          <p:cNvSpPr txBox="1"/>
          <p:nvPr/>
        </p:nvSpPr>
        <p:spPr>
          <a:xfrm>
            <a:off x="6407944" y="1393963"/>
            <a:ext cx="2194374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/>
              <a:t>Ebrei in Italia iscritti alle Comunità sono 35 mila 0,6%</a:t>
            </a:r>
          </a:p>
          <a:p>
            <a:r>
              <a:rPr lang="it-IT" sz="1350" dirty="0"/>
              <a:t>15 mila Roma</a:t>
            </a:r>
          </a:p>
          <a:p>
            <a:r>
              <a:rPr lang="it-IT" sz="1350" dirty="0"/>
              <a:t>7 mila Milano</a:t>
            </a:r>
            <a:endParaRPr lang="en-US" sz="1350" dirty="0"/>
          </a:p>
          <a:p>
            <a:r>
              <a:rPr lang="en-US" sz="1350" dirty="0"/>
              <a:t>42 </a:t>
            </a:r>
            <a:r>
              <a:rPr lang="en-US" sz="1350" dirty="0" err="1"/>
              <a:t>luoghi</a:t>
            </a:r>
            <a:r>
              <a:rPr lang="en-US" sz="1350" dirty="0"/>
              <a:t> </a:t>
            </a:r>
            <a:r>
              <a:rPr lang="en-US" sz="1350" dirty="0" err="1"/>
              <a:t>della</a:t>
            </a:r>
            <a:r>
              <a:rPr lang="en-US" sz="1350" dirty="0"/>
              <a:t> </a:t>
            </a:r>
            <a:r>
              <a:rPr lang="en-US" sz="1350" dirty="0" err="1"/>
              <a:t>presenza</a:t>
            </a:r>
            <a:r>
              <a:rPr lang="en-US" sz="1350" dirty="0"/>
              <a:t> </a:t>
            </a:r>
            <a:r>
              <a:rPr lang="en-US" sz="1350" dirty="0" err="1"/>
              <a:t>ebraica</a:t>
            </a:r>
            <a:r>
              <a:rPr lang="en-US" sz="1350" dirty="0"/>
              <a:t> + Riccione </a:t>
            </a:r>
          </a:p>
          <a:p>
            <a:r>
              <a:rPr lang="en-US" sz="1350" dirty="0" err="1"/>
              <a:t>Presenza</a:t>
            </a:r>
            <a:r>
              <a:rPr lang="en-US" sz="1350" dirty="0"/>
              <a:t> </a:t>
            </a:r>
            <a:r>
              <a:rPr lang="en-US" sz="1350" dirty="0" err="1"/>
              <a:t>già</a:t>
            </a:r>
            <a:r>
              <a:rPr lang="en-US" sz="1350" dirty="0"/>
              <a:t> a </a:t>
            </a:r>
            <a:r>
              <a:rPr lang="en-US" sz="1350" dirty="0" err="1"/>
              <a:t>partire</a:t>
            </a:r>
            <a:r>
              <a:rPr lang="en-US" sz="1350" dirty="0"/>
              <a:t> dal IV-V </a:t>
            </a:r>
            <a:r>
              <a:rPr lang="en-US" sz="1350" dirty="0" err="1"/>
              <a:t>secolo</a:t>
            </a:r>
            <a:r>
              <a:rPr lang="en-US" sz="1350" dirty="0"/>
              <a:t> a Bologna</a:t>
            </a:r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605366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FA73767-3C65-7542-9CF4-E20FB8B71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0493"/>
            <a:ext cx="9144000" cy="4004864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43093488-D5B9-4A49-9B1A-7A88713B8DD1}"/>
              </a:ext>
            </a:extLst>
          </p:cNvPr>
          <p:cNvSpPr/>
          <p:nvPr/>
        </p:nvSpPr>
        <p:spPr>
          <a:xfrm>
            <a:off x="73888" y="242007"/>
            <a:ext cx="91440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1400" u="sng" dirty="0"/>
              <a:t>Sinagoga attiva</a:t>
            </a:r>
            <a:r>
              <a:rPr lang="it-IT" sz="1400" dirty="0"/>
              <a:t>: si svolgono ancora oggi le funzioni liturgiche e sociali della comunità (4 località)</a:t>
            </a:r>
          </a:p>
          <a:p>
            <a:pPr lvl="0"/>
            <a:r>
              <a:rPr lang="it-IT" sz="1400" u="sng" dirty="0"/>
              <a:t>Sinagoga antica</a:t>
            </a:r>
            <a:r>
              <a:rPr lang="it-IT" sz="1400" dirty="0"/>
              <a:t>: è ancora presente la struttura architettonica ma non è più utilizzata per le sue funzioni rituali, ma come museo (Soragna) o come galleria d’arte (Reggio Emilia) (6 località)</a:t>
            </a:r>
          </a:p>
          <a:p>
            <a:pPr lvl="0"/>
            <a:r>
              <a:rPr lang="it-IT" sz="1400" u="sng" dirty="0"/>
              <a:t>Sinagoga Scomparsa</a:t>
            </a:r>
            <a:r>
              <a:rPr lang="it-IT" sz="1400" dirty="0"/>
              <a:t>: è presente una documentazione che attesta la presenza di una o più sinagoghe costruite nell’arco della storia ma di cui non è rimasta traccia. (27 località)</a:t>
            </a:r>
          </a:p>
          <a:p>
            <a:pPr lvl="0"/>
            <a:r>
              <a:rPr lang="it-IT" sz="1400" u="sng" dirty="0"/>
              <a:t>Oratorio</a:t>
            </a:r>
            <a:r>
              <a:rPr lang="it-IT" sz="1400" dirty="0"/>
              <a:t>: luogo informale di preghiera, spesso allestito all’interno di case private e successivamente sostituito da o trasformato in sinagoga. (16 località)</a:t>
            </a:r>
          </a:p>
        </p:txBody>
      </p:sp>
    </p:spTree>
    <p:extLst>
      <p:ext uri="{BB962C8B-B14F-4D97-AF65-F5344CB8AC3E}">
        <p14:creationId xmlns:p14="http://schemas.microsoft.com/office/powerpoint/2010/main" val="1949097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708CFBF-42A4-6440-9F7F-49CED2237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29890"/>
            <a:ext cx="9144000" cy="4282068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64A64AB0-5B62-B34E-BBC5-48757263BB9A}"/>
              </a:ext>
            </a:extLst>
          </p:cNvPr>
          <p:cNvSpPr/>
          <p:nvPr/>
        </p:nvSpPr>
        <p:spPr>
          <a:xfrm>
            <a:off x="123146" y="336647"/>
            <a:ext cx="902085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1400" u="sng" dirty="0"/>
              <a:t>Casa dell’Ebreo</a:t>
            </a:r>
            <a:r>
              <a:rPr lang="it-IT" sz="1400" dirty="0"/>
              <a:t>: località in cui la presenza, o le pervenute informazioni della presenza, ebraica era condensata in una singola struttura abitativa. (4 località)</a:t>
            </a:r>
          </a:p>
          <a:p>
            <a:pPr lvl="0"/>
            <a:r>
              <a:rPr lang="it-IT" sz="1400" u="sng" dirty="0"/>
              <a:t>Ghetto</a:t>
            </a:r>
            <a:r>
              <a:rPr lang="it-IT" sz="1400" dirty="0"/>
              <a:t>: con questo termine, usato spesso in maniera ambigua, si definisce un’area della città di residenza coatta degli ebrei in seguito alla bolla papale del 1555. (15 località)</a:t>
            </a:r>
          </a:p>
          <a:p>
            <a:pPr lvl="0"/>
            <a:r>
              <a:rPr lang="it-IT" sz="1400" u="sng" dirty="0"/>
              <a:t>Giudecca</a:t>
            </a:r>
            <a:r>
              <a:rPr lang="it-IT" sz="1400" dirty="0"/>
              <a:t>: con questo termine, a differenza di ghetto, si definisce un’area della città, un quartiere, una strada o un agglomerato abitativo in cui gli ebrei si concentravano spontaneamente, spesso per ragioni di sicurezza. (28 località)</a:t>
            </a:r>
          </a:p>
          <a:p>
            <a:pPr algn="just"/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216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9B7A5BF-F804-1B4A-917E-4BFA16CB49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200"/>
          <a:stretch/>
        </p:blipFill>
        <p:spPr>
          <a:xfrm>
            <a:off x="0" y="2481943"/>
            <a:ext cx="9144000" cy="3516923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55093CD7-B59F-1E4A-98B5-5E4901804663}"/>
              </a:ext>
            </a:extLst>
          </p:cNvPr>
          <p:cNvSpPr/>
          <p:nvPr/>
        </p:nvSpPr>
        <p:spPr>
          <a:xfrm>
            <a:off x="217461" y="257572"/>
            <a:ext cx="7861414" cy="2454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1400" u="sng" dirty="0"/>
              <a:t>Cimitero</a:t>
            </a:r>
            <a:r>
              <a:rPr lang="it-IT" sz="1400" dirty="0"/>
              <a:t>: luogo in cui ancora oggi è possibile la sepoltura ebraica e/o dove sono presenti lapidi per la commemorazione dei defunti. (19 località)</a:t>
            </a:r>
          </a:p>
          <a:p>
            <a:pPr lvl="0"/>
            <a:r>
              <a:rPr lang="it-IT" sz="1400" u="sng" dirty="0"/>
              <a:t>Cimitero scomparso</a:t>
            </a:r>
            <a:r>
              <a:rPr lang="it-IT" sz="1400" dirty="0"/>
              <a:t>: luogo di sepoltura di cui si hanno solo tracce documentarie ma non più esistenti fisicamente. (16 località)</a:t>
            </a:r>
          </a:p>
          <a:p>
            <a:pPr lvl="0"/>
            <a:r>
              <a:rPr lang="it-IT" sz="1400" u="sng" dirty="0"/>
              <a:t>Tombe</a:t>
            </a:r>
            <a:r>
              <a:rPr lang="it-IT" sz="1400" dirty="0"/>
              <a:t>: dove non c’è un vero e proprio cimitero ebraico, ma la presenza di singole tombe. (2)</a:t>
            </a:r>
          </a:p>
          <a:p>
            <a:pPr lvl="0"/>
            <a:r>
              <a:rPr lang="it-IT" sz="1400" u="sng" dirty="0"/>
              <a:t>Lapidi storiche</a:t>
            </a:r>
            <a:r>
              <a:rPr lang="it-IT" sz="1400" dirty="0"/>
              <a:t>: lapidi intese come reperti archeologici che confermano la presenza storica di una presenza ebraica in loco. (2 località)</a:t>
            </a:r>
          </a:p>
          <a:p>
            <a:pPr lvl="0"/>
            <a:r>
              <a:rPr lang="it-IT" sz="1400" u="sng" dirty="0"/>
              <a:t>Lapidi commemorative</a:t>
            </a:r>
            <a:r>
              <a:rPr lang="it-IT" sz="1400" dirty="0"/>
              <a:t>: lapidi contemporanee che sono state volute per ricordare e commemorare la presenza ebraica nella città. (11 località)</a:t>
            </a:r>
          </a:p>
          <a:p>
            <a:pPr lvl="0"/>
            <a:endParaRPr lang="it-IT" sz="1400" dirty="0"/>
          </a:p>
          <a:p>
            <a:pPr algn="just"/>
            <a:endParaRPr lang="it-IT" sz="135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03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C50E3B2-E875-804F-827D-98C9D21AB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79596"/>
            <a:ext cx="9202166" cy="3954663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DF743A04-6BEA-194D-937B-4CB1810F4228}"/>
              </a:ext>
            </a:extLst>
          </p:cNvPr>
          <p:cNvSpPr/>
          <p:nvPr/>
        </p:nvSpPr>
        <p:spPr>
          <a:xfrm>
            <a:off x="281737" y="278652"/>
            <a:ext cx="872158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1400" u="sng" dirty="0"/>
              <a:t>Museo</a:t>
            </a:r>
            <a:r>
              <a:rPr lang="it-IT" sz="1400" dirty="0"/>
              <a:t>: inteso come struttura assestante e non come luoghi ebraici anche aperti alle visite turistiche. (5 località)</a:t>
            </a:r>
          </a:p>
          <a:p>
            <a:pPr lvl="0"/>
            <a:r>
              <a:rPr lang="it-IT" sz="1400" u="sng" dirty="0"/>
              <a:t>Archivio</a:t>
            </a:r>
            <a:r>
              <a:rPr lang="it-IT" sz="1400" dirty="0"/>
              <a:t>: inteso sia come luogo preposto dalla comunità ebraica, sia come collezione interna a biblioteche statali. (3 località)</a:t>
            </a:r>
          </a:p>
          <a:p>
            <a:pPr lvl="0"/>
            <a:r>
              <a:rPr lang="it-IT" sz="1400" u="sng" dirty="0"/>
              <a:t>Biblioteca</a:t>
            </a:r>
            <a:r>
              <a:rPr lang="it-IT" sz="1400" dirty="0"/>
              <a:t>: struttura specifica gestita dalle comunità. (2 località)</a:t>
            </a:r>
          </a:p>
          <a:p>
            <a:pPr lvl="0"/>
            <a:r>
              <a:rPr lang="it-IT" sz="1400" u="sng" dirty="0"/>
              <a:t>Campi di internamento e transito</a:t>
            </a:r>
            <a:r>
              <a:rPr lang="it-IT" sz="1400" dirty="0"/>
              <a:t>: si riferisce esclusivamente a Fossoli dove la presenza ebraica era esclusivamente collegata alle deportazioni avvenute nella seconda guerra mondiale. (1 località)</a:t>
            </a:r>
          </a:p>
          <a:p>
            <a:pPr lvl="0"/>
            <a:r>
              <a:rPr lang="it-IT" sz="1400" u="sng" dirty="0"/>
              <a:t>Ristorazione e Imprese</a:t>
            </a:r>
            <a:r>
              <a:rPr lang="it-IT" sz="1400" dirty="0"/>
              <a:t>: luoghi in cui sono presenti ristoranti kasher o aziende che producono cibo kasher. (4 località)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84001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7D82F78-F385-6F45-8638-2046A1D936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35750"/>
          <a:stretch/>
        </p:blipFill>
        <p:spPr>
          <a:xfrm>
            <a:off x="189773" y="1955620"/>
            <a:ext cx="4110920" cy="367410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FE85D25-3109-4C46-96B3-47247E43C0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39"/>
          <a:stretch/>
        </p:blipFill>
        <p:spPr>
          <a:xfrm>
            <a:off x="4835917" y="1993106"/>
            <a:ext cx="3979757" cy="363306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B7F2742-7EAD-B543-9470-B1BB3397053F}"/>
              </a:ext>
            </a:extLst>
          </p:cNvPr>
          <p:cNvSpPr txBox="1"/>
          <p:nvPr/>
        </p:nvSpPr>
        <p:spPr>
          <a:xfrm>
            <a:off x="313385" y="399618"/>
            <a:ext cx="8639697" cy="140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IL MERCATO DEGLI ALIMENTI KASHER</a:t>
            </a:r>
          </a:p>
          <a:p>
            <a:r>
              <a:rPr lang="it-IT" dirty="0"/>
              <a:t>Negli Stati Uniti i consumatori di cibo </a:t>
            </a:r>
            <a:r>
              <a:rPr lang="it-IT" i="1" dirty="0"/>
              <a:t>kasher</a:t>
            </a:r>
            <a:r>
              <a:rPr lang="it-IT" dirty="0"/>
              <a:t> sono 12.100.000 su una popolazione ebraica di 5.200.000 con un valore di mercato di $ 12.500.000.000. Di questo mercato i consumatori strettamente kasher sono 1.300.000 e i consumatori musulmani o di altre religioni che utilizzano prodotti kasher sono 3.500.000. </a:t>
            </a:r>
            <a:endParaRPr lang="en-US" sz="135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938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5">
            <a:extLst>
              <a:ext uri="{FF2B5EF4-FFF2-40B4-BE49-F238E27FC236}">
                <a16:creationId xmlns:a16="http://schemas.microsoft.com/office/drawing/2014/main" id="{A13A1A5C-C062-2446-8640-94C9FF216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0263" y="0"/>
            <a:ext cx="10820401" cy="723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1FAA4484-12A4-5245-B17E-5D2379FE85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85" r="13320"/>
          <a:stretch/>
        </p:blipFill>
        <p:spPr>
          <a:xfrm>
            <a:off x="321546" y="2119718"/>
            <a:ext cx="4407714" cy="3055183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3E806F94-1A68-3E40-AA69-04D51C7918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8736" y="1980142"/>
            <a:ext cx="3531728" cy="337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155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5">
            <a:extLst>
              <a:ext uri="{FF2B5EF4-FFF2-40B4-BE49-F238E27FC236}">
                <a16:creationId xmlns:a16="http://schemas.microsoft.com/office/drawing/2014/main" id="{3F81822D-C749-9B4A-B495-E5F3AB046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0263" y="0"/>
            <a:ext cx="10820401" cy="723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BEC46EB6-5EC6-1341-A697-DE78C20D2D62}"/>
              </a:ext>
            </a:extLst>
          </p:cNvPr>
          <p:cNvSpPr/>
          <p:nvPr/>
        </p:nvSpPr>
        <p:spPr>
          <a:xfrm>
            <a:off x="847493" y="245327"/>
            <a:ext cx="7538224" cy="61331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194B379-8BC9-DE42-AD3B-67CC9D4003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92" t="6889" r="7539"/>
          <a:stretch/>
        </p:blipFill>
        <p:spPr>
          <a:xfrm>
            <a:off x="341643" y="1509650"/>
            <a:ext cx="2441751" cy="1523074"/>
          </a:xfrm>
          <a:prstGeom prst="rect">
            <a:avLst/>
          </a:prstGeom>
        </p:spPr>
      </p:pic>
      <p:pic>
        <p:nvPicPr>
          <p:cNvPr id="4" name="Immagine 3" descr="../../../Downloads/1492177412559.jpg--kosher_e_halal__il_cibo_italiano_e_sempre_piu_a_norma_.jpg">
            <a:extLst>
              <a:ext uri="{FF2B5EF4-FFF2-40B4-BE49-F238E27FC236}">
                <a16:creationId xmlns:a16="http://schemas.microsoft.com/office/drawing/2014/main" id="{364F383F-08B9-8244-992C-16DF30E6B66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859" y="1471961"/>
            <a:ext cx="2703007" cy="1624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 descr="../../Desktop/Schermata%202017-12-27%20alle%2010.57.25.png">
            <a:extLst>
              <a:ext uri="{FF2B5EF4-FFF2-40B4-BE49-F238E27FC236}">
                <a16:creationId xmlns:a16="http://schemas.microsoft.com/office/drawing/2014/main" id="{2FF09751-F4B3-064E-A1D1-1B381F0D291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06" y="3571557"/>
            <a:ext cx="4148253" cy="2850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28B53B0-C8C5-BF49-8E1B-92FC81B6BF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4428" y="1257648"/>
            <a:ext cx="2628478" cy="186469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6F493A9-BFB1-A847-9F85-FBADEC1169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8605" y="3601753"/>
            <a:ext cx="3655585" cy="253141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C53985D-0FF8-C140-AF86-76F97C096440}"/>
              </a:ext>
            </a:extLst>
          </p:cNvPr>
          <p:cNvSpPr txBox="1"/>
          <p:nvPr/>
        </p:nvSpPr>
        <p:spPr>
          <a:xfrm>
            <a:off x="962925" y="314762"/>
            <a:ext cx="76012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ECCELLENZE EMILIANO-ROMAGNOLE A MARCHIO KASHER</a:t>
            </a:r>
          </a:p>
        </p:txBody>
      </p:sp>
    </p:spTree>
    <p:extLst>
      <p:ext uri="{BB962C8B-B14F-4D97-AF65-F5344CB8AC3E}">
        <p14:creationId xmlns:p14="http://schemas.microsoft.com/office/powerpoint/2010/main" val="950506027"/>
      </p:ext>
    </p:extLst>
  </p:cSld>
  <p:clrMapOvr>
    <a:masterClrMapping/>
  </p:clrMapOvr>
</p:sld>
</file>

<file path=ppt/theme/theme1.xml><?xml version="1.0" encoding="utf-8"?>
<a:theme xmlns:a="http://schemas.openxmlformats.org/drawingml/2006/main" name="Atlante">
  <a:themeElements>
    <a:clrScheme name="Atlante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nt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nt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Atlas</Template>
  <TotalTime>5750</TotalTime>
  <Words>543</Words>
  <Application>Microsoft Macintosh PowerPoint</Application>
  <PresentationFormat>Presentazione su schermo (4:3)</PresentationFormat>
  <Paragraphs>26</Paragraphs>
  <Slides>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Rockwell</vt:lpstr>
      <vt:lpstr>Wingdings</vt:lpstr>
      <vt:lpstr>Atlante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 di Microsoft Office</dc:creator>
  <cp:lastModifiedBy>Utente di Microsoft Office</cp:lastModifiedBy>
  <cp:revision>15</cp:revision>
  <dcterms:created xsi:type="dcterms:W3CDTF">2018-03-15T09:15:14Z</dcterms:created>
  <dcterms:modified xsi:type="dcterms:W3CDTF">2018-03-19T13:36:03Z</dcterms:modified>
</cp:coreProperties>
</file>