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79" r:id="rId6"/>
    <p:sldId id="28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B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pi Camilla" userId="08af66b2-3a94-4399-bf3a-7c9c96b4aad0" providerId="ADAL" clId="{3E6AE321-BF7A-48C2-B0B4-034DBF980871}"/>
    <pc:docChg chg="custSel delSld modSld">
      <pc:chgData name="Lupi Camilla" userId="08af66b2-3a94-4399-bf3a-7c9c96b4aad0" providerId="ADAL" clId="{3E6AE321-BF7A-48C2-B0B4-034DBF980871}" dt="2021-01-29T15:46:59.571" v="13" actId="20577"/>
      <pc:docMkLst>
        <pc:docMk/>
      </pc:docMkLst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57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59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0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1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2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3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4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5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6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7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8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69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70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71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72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73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74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75"/>
        </pc:sldMkLst>
      </pc:sldChg>
      <pc:sldChg chg="del">
        <pc:chgData name="Lupi Camilla" userId="08af66b2-3a94-4399-bf3a-7c9c96b4aad0" providerId="ADAL" clId="{3E6AE321-BF7A-48C2-B0B4-034DBF980871}" dt="2021-01-29T15:45:26.296" v="0" actId="47"/>
        <pc:sldMkLst>
          <pc:docMk/>
          <pc:sldMk cId="0" sldId="277"/>
        </pc:sldMkLst>
      </pc:sldChg>
      <pc:sldChg chg="modSp mod">
        <pc:chgData name="Lupi Camilla" userId="08af66b2-3a94-4399-bf3a-7c9c96b4aad0" providerId="ADAL" clId="{3E6AE321-BF7A-48C2-B0B4-034DBF980871}" dt="2021-01-29T15:46:59.571" v="13" actId="20577"/>
        <pc:sldMkLst>
          <pc:docMk/>
          <pc:sldMk cId="0" sldId="280"/>
        </pc:sldMkLst>
        <pc:spChg chg="mod">
          <ac:chgData name="Lupi Camilla" userId="08af66b2-3a94-4399-bf3a-7c9c96b4aad0" providerId="ADAL" clId="{3E6AE321-BF7A-48C2-B0B4-034DBF980871}" dt="2021-01-29T15:46:25.441" v="5" actId="14100"/>
          <ac:spMkLst>
            <pc:docMk/>
            <pc:sldMk cId="0" sldId="280"/>
            <ac:spMk id="2" creationId="{00000000-0000-0000-0000-000000000000}"/>
          </ac:spMkLst>
        </pc:spChg>
        <pc:spChg chg="mod">
          <ac:chgData name="Lupi Camilla" userId="08af66b2-3a94-4399-bf3a-7c9c96b4aad0" providerId="ADAL" clId="{3E6AE321-BF7A-48C2-B0B4-034DBF980871}" dt="2021-01-29T15:46:59.571" v="13" actId="20577"/>
          <ac:spMkLst>
            <pc:docMk/>
            <pc:sldMk cId="0" sldId="28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0BAB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CC85-6C4B-4026-972A-B3F580BD26C2}" type="datetimeFigureOut">
              <a:rPr lang="it-IT" smtClean="0"/>
              <a:pPr/>
              <a:t>29/01/2021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2038A-F362-4927-9FF8-7723115706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764704"/>
            <a:ext cx="7659469" cy="193899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SALUTE, BENESSERE, </a:t>
            </a:r>
            <a:br>
              <a:rPr lang="it-IT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it-IT" sz="6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 E LA MASCHERINA</a:t>
            </a:r>
            <a:endParaRPr lang="it-IT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Mascherina Chirurgica Monouso Tre Strati - Piazza Mercato C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96952"/>
            <a:ext cx="2708387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inoGaetano-Mailcieloesemprepiublu-G8ioOG-Pax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04448" y="623731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L’Italia, oggi 4 Maggio 2020 riparte nella Fase 2 dell'emergenza Coronavirus. </a:t>
            </a:r>
          </a:p>
          <a:p>
            <a:r>
              <a:rPr lang="it-IT" dirty="0"/>
              <a:t>Siamo più liberi rispetto agli ultimi due mesi, ma non troppo. Ancora proibiti i ritrovi fra amici e alle vacanze nelle seconde case al mare, in montagna o ai laghi...</a:t>
            </a:r>
          </a:p>
          <a:p>
            <a:r>
              <a:rPr lang="it-IT" dirty="0"/>
              <a:t>Aspettavamo con ansia questa data ma dobbiamo anche sapere che siamo sempre tutti responsabili della nostra salute, ancora di più di quella della collettività. </a:t>
            </a:r>
          </a:p>
          <a:p>
            <a:r>
              <a:rPr lang="it-IT" dirty="0"/>
              <a:t>Abbiamo espresso insieme i nostri desideri (siete stati bravissimi), abbiamo sognato, abbiamo imparato ad indossare le mascherine (che ci siamo mostrate a vicenda in videoconferenza).</a:t>
            </a:r>
            <a:br>
              <a:rPr lang="it-IT" dirty="0"/>
            </a:br>
            <a:endParaRPr lang="it-IT" dirty="0"/>
          </a:p>
          <a:p>
            <a:pPr algn="ctr">
              <a:buNone/>
            </a:pPr>
            <a:r>
              <a:rPr lang="it-IT" sz="3400" dirty="0"/>
              <a:t>Insieme ce la faremo </a:t>
            </a:r>
            <a:r>
              <a:rPr lang="it-IT" sz="3400" dirty="0">
                <a:sym typeface="Wingdings" pitchFamily="2" charset="2"/>
              </a:rPr>
              <a:t> </a:t>
            </a:r>
            <a:endParaRPr lang="it-IT" sz="3400" dirty="0"/>
          </a:p>
          <a:p>
            <a:endParaRPr lang="it-IT" dirty="0"/>
          </a:p>
        </p:txBody>
      </p:sp>
      <p:sp>
        <p:nvSpPr>
          <p:cNvPr id="4" name="Cuore 3"/>
          <p:cNvSpPr/>
          <p:nvPr/>
        </p:nvSpPr>
        <p:spPr>
          <a:xfrm>
            <a:off x="6444208" y="5589240"/>
            <a:ext cx="792088" cy="504056"/>
          </a:xfrm>
          <a:prstGeom prst="hear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/>
              <a:t>I nostri desideri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6851104" cy="5530626"/>
          </a:xfrm>
        </p:spPr>
        <p:txBody>
          <a:bodyPr>
            <a:normAutofit fontScale="25000" lnSpcReduction="20000"/>
          </a:bodyPr>
          <a:lstStyle/>
          <a:p>
            <a:r>
              <a:rPr lang="it-IT" sz="6800" dirty="0"/>
              <a:t>Andare al mare. </a:t>
            </a:r>
          </a:p>
          <a:p>
            <a:r>
              <a:rPr lang="it-IT" sz="6800" dirty="0"/>
              <a:t>Fare una vacanza con mia mamma, mio fratello e mia zia.</a:t>
            </a:r>
          </a:p>
          <a:p>
            <a:r>
              <a:rPr lang="it-IT" sz="6800" dirty="0"/>
              <a:t>Andare in Albania.  </a:t>
            </a:r>
          </a:p>
          <a:p>
            <a:r>
              <a:rPr lang="it-IT" sz="6800" dirty="0"/>
              <a:t>Visitare Londra.</a:t>
            </a:r>
          </a:p>
          <a:p>
            <a:r>
              <a:rPr lang="it-IT" sz="6800" dirty="0"/>
              <a:t>Fare una gita di classe. </a:t>
            </a:r>
          </a:p>
          <a:p>
            <a:r>
              <a:rPr lang="it-IT" sz="6800" dirty="0"/>
              <a:t>Frequentare la scuola.</a:t>
            </a:r>
          </a:p>
          <a:p>
            <a:r>
              <a:rPr lang="it-IT" sz="6800" dirty="0"/>
              <a:t>Incontrare mio cugino e i nonni. </a:t>
            </a:r>
          </a:p>
          <a:p>
            <a:r>
              <a:rPr lang="it-IT" sz="6800" dirty="0"/>
              <a:t>Andare da mio cugino e rivedere i suoi animali.</a:t>
            </a:r>
          </a:p>
          <a:p>
            <a:r>
              <a:rPr lang="it-IT" sz="6800" dirty="0"/>
              <a:t>Vedere le maestre. Andare al campo di calcio.</a:t>
            </a:r>
          </a:p>
          <a:p>
            <a:r>
              <a:rPr lang="it-IT" sz="6800" dirty="0"/>
              <a:t>Andare in gelateria e mangiare un gelato. </a:t>
            </a:r>
          </a:p>
          <a:p>
            <a:r>
              <a:rPr lang="it-IT" sz="6800" dirty="0"/>
              <a:t>Andare a scuola e poi al </a:t>
            </a:r>
            <a:r>
              <a:rPr lang="it-IT" sz="6800" dirty="0" err="1"/>
              <a:t>Geet</a:t>
            </a:r>
            <a:r>
              <a:rPr lang="it-IT" sz="6800" dirty="0"/>
              <a:t>.</a:t>
            </a:r>
          </a:p>
          <a:p>
            <a:r>
              <a:rPr lang="it-IT" sz="6800" dirty="0"/>
              <a:t>Andare in bici.</a:t>
            </a:r>
          </a:p>
          <a:p>
            <a:r>
              <a:rPr lang="it-IT" sz="6800" dirty="0"/>
              <a:t>Giocare con il mio amico che abita vicino al negozio del mio papà.</a:t>
            </a:r>
          </a:p>
          <a:p>
            <a:r>
              <a:rPr lang="it-IT" sz="6800" dirty="0"/>
              <a:t>Andare in vacanza. </a:t>
            </a:r>
          </a:p>
          <a:p>
            <a:r>
              <a:rPr lang="it-IT" sz="6800" dirty="0"/>
              <a:t>Scegliere una nuova casa.</a:t>
            </a:r>
          </a:p>
          <a:p>
            <a:r>
              <a:rPr lang="it-IT" sz="6800" dirty="0"/>
              <a:t>Incontrare gli amici, tutti. </a:t>
            </a:r>
          </a:p>
          <a:p>
            <a:r>
              <a:rPr lang="it-IT" sz="6800" dirty="0"/>
              <a:t>Festeggiare il compleanno con i miei amici.</a:t>
            </a:r>
          </a:p>
          <a:p>
            <a:r>
              <a:rPr lang="it-IT" sz="6800" dirty="0"/>
              <a:t>Andare al ristorante. </a:t>
            </a:r>
          </a:p>
          <a:p>
            <a:r>
              <a:rPr lang="it-IT" sz="6800" dirty="0"/>
              <a:t>Andare in piscina con gli amici di </a:t>
            </a:r>
            <a:r>
              <a:rPr lang="it-IT" sz="6800" dirty="0" err="1"/>
              <a:t>classe…</a:t>
            </a:r>
            <a:r>
              <a:rPr lang="it-IT" sz="6800" dirty="0"/>
              <a:t>.</a:t>
            </a:r>
          </a:p>
          <a:p>
            <a:endParaRPr lang="it-IT" dirty="0"/>
          </a:p>
          <a:p>
            <a:r>
              <a:rPr lang="it-IT" sz="6400" dirty="0"/>
              <a:t>RIVEDERVI, TUTTI IN SICUREZZA.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3" ma:contentTypeDescription="Creare un nuovo documento." ma:contentTypeScope="" ma:versionID="2cc0d812ed56a40c7e56eebaf53a963b">
  <xsd:schema xmlns:xsd="http://www.w3.org/2001/XMLSchema" xmlns:xs="http://www.w3.org/2001/XMLSchema" xmlns:p="http://schemas.microsoft.com/office/2006/metadata/properties" xmlns:ns3="54235d7d-53ef-49f0-af50-945a336d4273" xmlns:ns4="a8b22163-a684-4d95-ac21-99b58d252318" targetNamespace="http://schemas.microsoft.com/office/2006/metadata/properties" ma:root="true" ma:fieldsID="20493be25991d2fb77182310ba7f4368" ns3:_="" ns4:_="">
    <xsd:import namespace="54235d7d-53ef-49f0-af50-945a336d4273"/>
    <xsd:import namespace="a8b22163-a684-4d95-ac21-99b58d2523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925988-6FC2-46B5-AE3B-1977A03A05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3B90B9-38CA-4A94-A8BA-B3B10BAED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235d7d-53ef-49f0-af50-945a336d4273"/>
    <ds:schemaRef ds:uri="a8b22163-a684-4d95-ac21-99b58d252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DDE822-09DC-4239-AAF4-6096163D63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258</Words>
  <Application>Microsoft Office PowerPoint</Application>
  <PresentationFormat>Presentazione su schermo (4:3)</PresentationFormat>
  <Paragraphs>28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di Office</vt:lpstr>
      <vt:lpstr>Presentazione standard di PowerPoint</vt:lpstr>
      <vt:lpstr>Presentazione standard di PowerPoint</vt:lpstr>
      <vt:lpstr>I nostri desideri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Annamaria</dc:creator>
  <cp:lastModifiedBy>Lupi Camilla</cp:lastModifiedBy>
  <cp:revision>9</cp:revision>
  <dcterms:created xsi:type="dcterms:W3CDTF">2020-05-30T14:45:29Z</dcterms:created>
  <dcterms:modified xsi:type="dcterms:W3CDTF">2021-01-29T15:47:08Z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