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4"/>
  </p:sld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8" d="100"/>
          <a:sy n="58" d="100"/>
        </p:scale>
        <p:origin x="1520" y="5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pi Camilla" userId="08af66b2-3a94-4399-bf3a-7c9c96b4aad0" providerId="ADAL" clId="{8421A76C-77A6-46DA-9B2B-C812735371CA}"/>
    <pc:docChg chg="custSel modSld">
      <pc:chgData name="Lupi Camilla" userId="08af66b2-3a94-4399-bf3a-7c9c96b4aad0" providerId="ADAL" clId="{8421A76C-77A6-46DA-9B2B-C812735371CA}" dt="2021-02-02T10:03:51.254" v="0" actId="478"/>
      <pc:docMkLst>
        <pc:docMk/>
      </pc:docMkLst>
      <pc:sldChg chg="delSp">
        <pc:chgData name="Lupi Camilla" userId="08af66b2-3a94-4399-bf3a-7c9c96b4aad0" providerId="ADAL" clId="{8421A76C-77A6-46DA-9B2B-C812735371CA}" dt="2021-02-02T10:03:51.254" v="0" actId="478"/>
        <pc:sldMkLst>
          <pc:docMk/>
          <pc:sldMk cId="0" sldId="256"/>
        </pc:sldMkLst>
        <pc:spChg chg="del">
          <ac:chgData name="Lupi Camilla" userId="08af66b2-3a94-4399-bf3a-7c9c96b4aad0" providerId="ADAL" clId="{8421A76C-77A6-46DA-9B2B-C812735371CA}" dt="2021-02-02T10:03:51.254" v="0" actId="478"/>
          <ac:spMkLst>
            <pc:docMk/>
            <pc:sldMk cId="0" sldId="256"/>
            <ac:spMk id="3" creationId="{00000000-0000-0000-0000-000000000000}"/>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bg>
      <p:bgRef idx="1002">
        <a:schemeClr val="bg2"/>
      </p:bgRef>
    </p:bg>
    <p:spTree>
      <p:nvGrpSpPr>
        <p:cNvPr id="1" name=""/>
        <p:cNvGrpSpPr/>
        <p:nvPr/>
      </p:nvGrpSpPr>
      <p:grpSpPr>
        <a:xfrm>
          <a:off x="0" y="0"/>
          <a:ext cx="0" cy="0"/>
          <a:chOff x="0" y="0"/>
          <a:chExt cx="0" cy="0"/>
        </a:xfrm>
      </p:grpSpPr>
      <p:sp>
        <p:nvSpPr>
          <p:cNvPr id="9" name="Titolo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it-IT"/>
              <a:t>Fare clic per modificare lo stile del titolo</a:t>
            </a:r>
            <a:endParaRPr kumimoji="0" lang="en-US"/>
          </a:p>
        </p:txBody>
      </p:sp>
      <p:sp>
        <p:nvSpPr>
          <p:cNvPr id="17" name="Sottotitolo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it-IT"/>
              <a:t>Fare clic per modificare lo stile del sottotitolo dello schema</a:t>
            </a:r>
            <a:endParaRPr kumimoji="0" lang="en-US"/>
          </a:p>
        </p:txBody>
      </p:sp>
      <p:sp>
        <p:nvSpPr>
          <p:cNvPr id="30" name="Segnaposto data 29"/>
          <p:cNvSpPr>
            <a:spLocks noGrp="1"/>
          </p:cNvSpPr>
          <p:nvPr>
            <p:ph type="dt" sz="half" idx="10"/>
          </p:nvPr>
        </p:nvSpPr>
        <p:spPr/>
        <p:txBody>
          <a:bodyPr/>
          <a:lstStyle/>
          <a:p>
            <a:fld id="{918AAF13-4EFC-4D42-A819-E84BEFC382BE}" type="datetimeFigureOut">
              <a:rPr lang="it-IT" smtClean="0"/>
              <a:pPr/>
              <a:t>02/02/2021</a:t>
            </a:fld>
            <a:endParaRPr lang="it-IT"/>
          </a:p>
        </p:txBody>
      </p:sp>
      <p:sp>
        <p:nvSpPr>
          <p:cNvPr id="19" name="Segnaposto piè di pagina 18"/>
          <p:cNvSpPr>
            <a:spLocks noGrp="1"/>
          </p:cNvSpPr>
          <p:nvPr>
            <p:ph type="ftr" sz="quarter" idx="11"/>
          </p:nvPr>
        </p:nvSpPr>
        <p:spPr/>
        <p:txBody>
          <a:bodyPr/>
          <a:lstStyle/>
          <a:p>
            <a:endParaRPr lang="it-IT"/>
          </a:p>
        </p:txBody>
      </p:sp>
      <p:sp>
        <p:nvSpPr>
          <p:cNvPr id="27" name="Segnaposto numero diapositiva 26"/>
          <p:cNvSpPr>
            <a:spLocks noGrp="1"/>
          </p:cNvSpPr>
          <p:nvPr>
            <p:ph type="sldNum" sz="quarter" idx="12"/>
          </p:nvPr>
        </p:nvSpPr>
        <p:spPr/>
        <p:txBody>
          <a:bodyPr/>
          <a:lstStyle/>
          <a:p>
            <a:fld id="{6EDF5F33-07AB-4C77-ADE6-95D6B6002AC7}" type="slidenum">
              <a:rPr lang="it-IT" smtClean="0"/>
              <a:pPr/>
              <a:t>‹N›</a:t>
            </a:fld>
            <a:endParaRPr lang="it-IT"/>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a:t>Fare clic per modificare lo stile del titolo</a:t>
            </a:r>
            <a:endParaRPr kumimoji="0" lang="en-US"/>
          </a:p>
        </p:txBody>
      </p:sp>
      <p:sp>
        <p:nvSpPr>
          <p:cNvPr id="3" name="Segnaposto testo verticale 2"/>
          <p:cNvSpPr>
            <a:spLocks noGrp="1"/>
          </p:cNvSpPr>
          <p:nvPr>
            <p:ph type="body" orient="vert" idx="1"/>
          </p:nvPr>
        </p:nvSpPr>
        <p:spPr/>
        <p:txBody>
          <a:bodyPr vert="eaVert"/>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4" name="Segnaposto data 3"/>
          <p:cNvSpPr>
            <a:spLocks noGrp="1"/>
          </p:cNvSpPr>
          <p:nvPr>
            <p:ph type="dt" sz="half" idx="10"/>
          </p:nvPr>
        </p:nvSpPr>
        <p:spPr/>
        <p:txBody>
          <a:bodyPr/>
          <a:lstStyle/>
          <a:p>
            <a:fld id="{918AAF13-4EFC-4D42-A819-E84BEFC382BE}" type="datetimeFigureOut">
              <a:rPr lang="it-IT" smtClean="0"/>
              <a:pPr/>
              <a:t>02/02/2021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EDF5F33-07AB-4C77-ADE6-95D6B6002AC7}"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914401"/>
            <a:ext cx="2057400" cy="5211763"/>
          </a:xfrm>
        </p:spPr>
        <p:txBody>
          <a:bodyPr vert="eaVert"/>
          <a:lstStyle/>
          <a:p>
            <a:r>
              <a:rPr kumimoji="0" lang="it-IT"/>
              <a:t>Fare clic per modificare lo stile del titolo</a:t>
            </a:r>
            <a:endParaRPr kumimoji="0" lang="en-US"/>
          </a:p>
        </p:txBody>
      </p:sp>
      <p:sp>
        <p:nvSpPr>
          <p:cNvPr id="3" name="Segnaposto testo verticale 2"/>
          <p:cNvSpPr>
            <a:spLocks noGrp="1"/>
          </p:cNvSpPr>
          <p:nvPr>
            <p:ph type="body" orient="vert" idx="1"/>
          </p:nvPr>
        </p:nvSpPr>
        <p:spPr>
          <a:xfrm>
            <a:off x="457200" y="914401"/>
            <a:ext cx="6019800" cy="5211763"/>
          </a:xfrm>
        </p:spPr>
        <p:txBody>
          <a:bodyPr vert="eaVert"/>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4" name="Segnaposto data 3"/>
          <p:cNvSpPr>
            <a:spLocks noGrp="1"/>
          </p:cNvSpPr>
          <p:nvPr>
            <p:ph type="dt" sz="half" idx="10"/>
          </p:nvPr>
        </p:nvSpPr>
        <p:spPr/>
        <p:txBody>
          <a:bodyPr/>
          <a:lstStyle/>
          <a:p>
            <a:fld id="{918AAF13-4EFC-4D42-A819-E84BEFC382BE}" type="datetimeFigureOut">
              <a:rPr lang="it-IT" smtClean="0"/>
              <a:pPr/>
              <a:t>02/02/2021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EDF5F33-07AB-4C77-ADE6-95D6B6002AC7}" type="slidenum">
              <a:rPr lang="it-IT" smtClean="0"/>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a:t>Fare clic per modificare lo stile del titolo</a:t>
            </a:r>
            <a:endParaRPr kumimoji="0" lang="en-US"/>
          </a:p>
        </p:txBody>
      </p:sp>
      <p:sp>
        <p:nvSpPr>
          <p:cNvPr id="3" name="Segnaposto contenuto 2"/>
          <p:cNvSpPr>
            <a:spLocks noGrp="1"/>
          </p:cNvSpPr>
          <p:nvPr>
            <p:ph idx="1"/>
          </p:nvPr>
        </p:nvSpPr>
        <p:spPr/>
        <p:txBody>
          <a:body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4" name="Segnaposto data 3"/>
          <p:cNvSpPr>
            <a:spLocks noGrp="1"/>
          </p:cNvSpPr>
          <p:nvPr>
            <p:ph type="dt" sz="half" idx="10"/>
          </p:nvPr>
        </p:nvSpPr>
        <p:spPr/>
        <p:txBody>
          <a:bodyPr/>
          <a:lstStyle/>
          <a:p>
            <a:fld id="{918AAF13-4EFC-4D42-A819-E84BEFC382BE}" type="datetimeFigureOut">
              <a:rPr lang="it-IT" smtClean="0"/>
              <a:pPr/>
              <a:t>02/02/2021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EDF5F33-07AB-4C77-ADE6-95D6B6002AC7}" type="slidenum">
              <a:rPr lang="it-IT" smtClean="0"/>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bg>
      <p:bgRef idx="1002">
        <a:schemeClr val="bg2"/>
      </p:bgRef>
    </p:bg>
    <p:spTree>
      <p:nvGrpSpPr>
        <p:cNvPr id="1" name=""/>
        <p:cNvGrpSpPr/>
        <p:nvPr/>
      </p:nvGrpSpPr>
      <p:grpSpPr>
        <a:xfrm>
          <a:off x="0" y="0"/>
          <a:ext cx="0" cy="0"/>
          <a:chOff x="0" y="0"/>
          <a:chExt cx="0" cy="0"/>
        </a:xfrm>
      </p:grpSpPr>
      <p:sp>
        <p:nvSpPr>
          <p:cNvPr id="2" name="Titolo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it-IT"/>
              <a:t>Fare clic per modificare lo stile del titolo</a:t>
            </a:r>
            <a:endParaRPr kumimoji="0" lang="en-US"/>
          </a:p>
        </p:txBody>
      </p:sp>
      <p:sp>
        <p:nvSpPr>
          <p:cNvPr id="3" name="Segnaposto testo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it-IT"/>
              <a:t>Fare clic per modificare stili del testo dello schema</a:t>
            </a:r>
          </a:p>
        </p:txBody>
      </p:sp>
      <p:sp>
        <p:nvSpPr>
          <p:cNvPr id="4" name="Segnaposto data 3"/>
          <p:cNvSpPr>
            <a:spLocks noGrp="1"/>
          </p:cNvSpPr>
          <p:nvPr>
            <p:ph type="dt" sz="half" idx="10"/>
          </p:nvPr>
        </p:nvSpPr>
        <p:spPr/>
        <p:txBody>
          <a:bodyPr/>
          <a:lstStyle/>
          <a:p>
            <a:fld id="{918AAF13-4EFC-4D42-A819-E84BEFC382BE}" type="datetimeFigureOut">
              <a:rPr lang="it-IT" smtClean="0"/>
              <a:pPr/>
              <a:t>02/02/2021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EDF5F33-07AB-4C77-ADE6-95D6B6002AC7}" type="slidenum">
              <a:rPr lang="it-IT" smtClean="0"/>
              <a:pPr/>
              <a:t>‹N›</a:t>
            </a:fld>
            <a:endParaRPr lang="it-IT"/>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a:xfrm>
            <a:off x="457200" y="704088"/>
            <a:ext cx="8229600" cy="1143000"/>
          </a:xfrm>
        </p:spPr>
        <p:txBody>
          <a:bodyPr/>
          <a:lstStyle/>
          <a:p>
            <a:r>
              <a:rPr kumimoji="0" lang="it-IT"/>
              <a:t>Fare clic per modificare lo stile del titolo</a:t>
            </a:r>
            <a:endParaRPr kumimoji="0" lang="en-US"/>
          </a:p>
        </p:txBody>
      </p:sp>
      <p:sp>
        <p:nvSpPr>
          <p:cNvPr id="3" name="Segnaposto contenuto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4" name="Segnaposto contenuto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5" name="Segnaposto data 4"/>
          <p:cNvSpPr>
            <a:spLocks noGrp="1"/>
          </p:cNvSpPr>
          <p:nvPr>
            <p:ph type="dt" sz="half" idx="10"/>
          </p:nvPr>
        </p:nvSpPr>
        <p:spPr/>
        <p:txBody>
          <a:bodyPr/>
          <a:lstStyle/>
          <a:p>
            <a:fld id="{918AAF13-4EFC-4D42-A819-E84BEFC382BE}" type="datetimeFigureOut">
              <a:rPr lang="it-IT" smtClean="0"/>
              <a:pPr/>
              <a:t>02/02/2021</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6EDF5F33-07AB-4C77-ADE6-95D6B6002AC7}"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704088"/>
            <a:ext cx="8229600" cy="1143000"/>
          </a:xfrm>
        </p:spPr>
        <p:txBody>
          <a:bodyPr tIns="45720" anchor="b"/>
          <a:lstStyle>
            <a:lvl1pPr>
              <a:defRPr/>
            </a:lvl1pPr>
          </a:lstStyle>
          <a:p>
            <a:r>
              <a:rPr kumimoji="0" lang="it-IT"/>
              <a:t>Fare clic per modificare lo stile del titolo</a:t>
            </a:r>
            <a:endParaRPr kumimoji="0" lang="en-US"/>
          </a:p>
        </p:txBody>
      </p:sp>
      <p:sp>
        <p:nvSpPr>
          <p:cNvPr id="3" name="Segnaposto testo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it-IT"/>
              <a:t>Fare clic per modificare stili del testo dello schema</a:t>
            </a:r>
          </a:p>
        </p:txBody>
      </p:sp>
      <p:sp>
        <p:nvSpPr>
          <p:cNvPr id="4" name="Segnaposto testo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it-IT"/>
              <a:t>Fare clic per modificare stili del testo dello schema</a:t>
            </a:r>
          </a:p>
        </p:txBody>
      </p:sp>
      <p:sp>
        <p:nvSpPr>
          <p:cNvPr id="5" name="Segnaposto contenuto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6" name="Segnaposto contenuto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7" name="Segnaposto data 6"/>
          <p:cNvSpPr>
            <a:spLocks noGrp="1"/>
          </p:cNvSpPr>
          <p:nvPr>
            <p:ph type="dt" sz="half" idx="10"/>
          </p:nvPr>
        </p:nvSpPr>
        <p:spPr/>
        <p:txBody>
          <a:bodyPr/>
          <a:lstStyle/>
          <a:p>
            <a:fld id="{918AAF13-4EFC-4D42-A819-E84BEFC382BE}" type="datetimeFigureOut">
              <a:rPr lang="it-IT" smtClean="0"/>
              <a:pPr/>
              <a:t>02/02/2021</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6EDF5F33-07AB-4C77-ADE6-95D6B6002AC7}" type="slidenum">
              <a:rPr lang="it-IT" smtClean="0"/>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it-IT"/>
              <a:t>Fare clic per modificare lo stile del titolo</a:t>
            </a:r>
            <a:endParaRPr kumimoji="0" lang="en-US"/>
          </a:p>
        </p:txBody>
      </p:sp>
      <p:sp>
        <p:nvSpPr>
          <p:cNvPr id="3" name="Segnaposto data 2"/>
          <p:cNvSpPr>
            <a:spLocks noGrp="1"/>
          </p:cNvSpPr>
          <p:nvPr>
            <p:ph type="dt" sz="half" idx="10"/>
          </p:nvPr>
        </p:nvSpPr>
        <p:spPr/>
        <p:txBody>
          <a:bodyPr/>
          <a:lstStyle/>
          <a:p>
            <a:fld id="{918AAF13-4EFC-4D42-A819-E84BEFC382BE}" type="datetimeFigureOut">
              <a:rPr lang="it-IT" smtClean="0"/>
              <a:pPr/>
              <a:t>02/02/2021</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6EDF5F33-07AB-4C77-ADE6-95D6B6002AC7}"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918AAF13-4EFC-4D42-A819-E84BEFC382BE}" type="datetimeFigureOut">
              <a:rPr lang="it-IT" smtClean="0"/>
              <a:pPr/>
              <a:t>02/02/2021</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6EDF5F33-07AB-4C77-ADE6-95D6B6002AC7}"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it-IT"/>
              <a:t>Fare clic per modificare lo stile del titolo</a:t>
            </a:r>
            <a:endParaRPr kumimoji="0" lang="en-US"/>
          </a:p>
        </p:txBody>
      </p:sp>
      <p:sp>
        <p:nvSpPr>
          <p:cNvPr id="3" name="Segnaposto testo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it-IT"/>
              <a:t>Fare clic per modificare stili del testo dello schema</a:t>
            </a:r>
          </a:p>
        </p:txBody>
      </p:sp>
      <p:sp>
        <p:nvSpPr>
          <p:cNvPr id="4" name="Segnaposto contenuto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5" name="Segnaposto data 4"/>
          <p:cNvSpPr>
            <a:spLocks noGrp="1"/>
          </p:cNvSpPr>
          <p:nvPr>
            <p:ph type="dt" sz="half" idx="10"/>
          </p:nvPr>
        </p:nvSpPr>
        <p:spPr/>
        <p:txBody>
          <a:bodyPr/>
          <a:lstStyle/>
          <a:p>
            <a:fld id="{918AAF13-4EFC-4D42-A819-E84BEFC382BE}" type="datetimeFigureOut">
              <a:rPr lang="it-IT" smtClean="0"/>
              <a:pPr/>
              <a:t>02/02/2021</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6EDF5F33-07AB-4C77-ADE6-95D6B6002AC7}"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9" name="Ritaglia e arrotonda singolo angolo rettangolo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Triangolo rettangolo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olo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it-IT"/>
              <a:t>Fare clic per modificare lo stile del titolo</a:t>
            </a:r>
            <a:endParaRPr kumimoji="0" lang="en-US"/>
          </a:p>
        </p:txBody>
      </p:sp>
      <p:sp>
        <p:nvSpPr>
          <p:cNvPr id="4" name="Segnaposto testo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it-IT"/>
              <a:t>Fare clic per modificare stili del testo dello schema</a:t>
            </a:r>
          </a:p>
        </p:txBody>
      </p:sp>
      <p:sp>
        <p:nvSpPr>
          <p:cNvPr id="5" name="Segnaposto data 4"/>
          <p:cNvSpPr>
            <a:spLocks noGrp="1"/>
          </p:cNvSpPr>
          <p:nvPr>
            <p:ph type="dt" sz="half" idx="10"/>
          </p:nvPr>
        </p:nvSpPr>
        <p:spPr/>
        <p:txBody>
          <a:bodyPr/>
          <a:lstStyle/>
          <a:p>
            <a:fld id="{918AAF13-4EFC-4D42-A819-E84BEFC382BE}" type="datetimeFigureOut">
              <a:rPr lang="it-IT" smtClean="0"/>
              <a:pPr/>
              <a:t>02/02/2021</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a:xfrm>
            <a:off x="8077200" y="6356350"/>
            <a:ext cx="609600" cy="365125"/>
          </a:xfrm>
        </p:spPr>
        <p:txBody>
          <a:bodyPr/>
          <a:lstStyle/>
          <a:p>
            <a:fld id="{6EDF5F33-07AB-4C77-ADE6-95D6B6002AC7}" type="slidenum">
              <a:rPr lang="it-IT" smtClean="0"/>
              <a:pPr/>
              <a:t>‹N›</a:t>
            </a:fld>
            <a:endParaRPr lang="it-IT"/>
          </a:p>
        </p:txBody>
      </p:sp>
      <p:sp>
        <p:nvSpPr>
          <p:cNvPr id="3" name="Segnaposto immagine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it-IT"/>
              <a:t>Fare clic sull'icona per inserire un'immagine</a:t>
            </a:r>
            <a:endParaRPr kumimoji="0" lang="en-US" dirty="0"/>
          </a:p>
        </p:txBody>
      </p:sp>
      <p:sp>
        <p:nvSpPr>
          <p:cNvPr id="10" name="Figura a mano libera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igura a mano libera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igura a mano libera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igura a mano libera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Segnaposto titolo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it-IT"/>
              <a:t>Fare clic per modificare lo stile del titolo</a:t>
            </a:r>
            <a:endParaRPr kumimoji="0" lang="en-US"/>
          </a:p>
        </p:txBody>
      </p:sp>
      <p:sp>
        <p:nvSpPr>
          <p:cNvPr id="30" name="Segnaposto testo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it-IT"/>
              <a:t>Fare clic per modificare stili del testo dello schema</a:t>
            </a:r>
          </a:p>
          <a:p>
            <a:pPr lvl="1" eaLnBrk="1" latinLnBrk="0" hangingPunct="1"/>
            <a:r>
              <a:rPr kumimoji="0" lang="it-IT"/>
              <a:t>Secondo livello</a:t>
            </a:r>
          </a:p>
          <a:p>
            <a:pPr lvl="2" eaLnBrk="1" latinLnBrk="0" hangingPunct="1"/>
            <a:r>
              <a:rPr kumimoji="0" lang="it-IT"/>
              <a:t>Terzo livello</a:t>
            </a:r>
          </a:p>
          <a:p>
            <a:pPr lvl="3" eaLnBrk="1" latinLnBrk="0" hangingPunct="1"/>
            <a:r>
              <a:rPr kumimoji="0" lang="it-IT"/>
              <a:t>Quarto livello</a:t>
            </a:r>
          </a:p>
          <a:p>
            <a:pPr lvl="4" eaLnBrk="1" latinLnBrk="0" hangingPunct="1"/>
            <a:r>
              <a:rPr kumimoji="0" lang="it-IT"/>
              <a:t>Quinto livello</a:t>
            </a:r>
            <a:endParaRPr kumimoji="0" lang="en-US"/>
          </a:p>
        </p:txBody>
      </p:sp>
      <p:sp>
        <p:nvSpPr>
          <p:cNvPr id="10" name="Segnaposto data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918AAF13-4EFC-4D42-A819-E84BEFC382BE}" type="datetimeFigureOut">
              <a:rPr lang="it-IT" smtClean="0"/>
              <a:pPr/>
              <a:t>02/02/2021</a:t>
            </a:fld>
            <a:endParaRPr lang="it-IT"/>
          </a:p>
        </p:txBody>
      </p:sp>
      <p:sp>
        <p:nvSpPr>
          <p:cNvPr id="22" name="Segnaposto piè di pagina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it-IT"/>
          </a:p>
        </p:txBody>
      </p:sp>
      <p:sp>
        <p:nvSpPr>
          <p:cNvPr id="18" name="Segnaposto numero diapositiva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6EDF5F33-07AB-4C77-ADE6-95D6B6002AC7}" type="slidenum">
              <a:rPr lang="it-IT" smtClean="0"/>
              <a:pPr/>
              <a:t>‹N›</a:t>
            </a:fld>
            <a:endParaRPr lang="it-IT"/>
          </a:p>
        </p:txBody>
      </p:sp>
      <p:grpSp>
        <p:nvGrpSpPr>
          <p:cNvPr id="2" name="Gruppo 1"/>
          <p:cNvGrpSpPr/>
          <p:nvPr/>
        </p:nvGrpSpPr>
        <p:grpSpPr>
          <a:xfrm>
            <a:off x="-19017" y="202408"/>
            <a:ext cx="9180548" cy="649224"/>
            <a:chOff x="-19045" y="216550"/>
            <a:chExt cx="9180548" cy="649224"/>
          </a:xfrm>
        </p:grpSpPr>
        <p:sp>
          <p:nvSpPr>
            <p:cNvPr id="12" name="Figura a mano libera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igura a mano libera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s://www.facebook.com/2001879789901864/photos/a.2015830815173428/3105947292828436/?type=3&amp;eid=ARDJd014psoUZxH7B5EdUXIm8rV1pfnvvkHZM4_h91rdrqHWL34f92dLJskSMFbeWDPv92BW9I3qQZVz&amp;__xts__%5b0%5d=68.ARCpv5OwwMEN943ySwgzzDefVEm4vgENrJpVi4F7Y-_EFkc5VzpycZ9hW0OX4ArQkusWkcia6jWmW5gdPEezhiAGIPOdQT7IYXKdBb87uQGjabqslr8k9gHv5QEvqq4Sx9CEnuftSZ8HWF3y_WGPCmrGkQ_74zhVPe_jXK8frVtY50QcVbjORacOSfRJsXvMela2MOSUDPSebK8Hdls5dRA1pVVoLmYBFZ7ylPY4hjsOXolr-X1Kd5VP31U51GOTXCtGPH2CZH7lncyfjjrx9WbrYbZ_KSh2cXJ-aUXAihzUuW5p2CWnPxzsFinJpj9bYEWKgWAl1wTm7XGjJQLQ7ns0B_Ot&amp;__tn__=EHH-R"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pPr algn="l"/>
            <a:r>
              <a:rPr lang="it-IT" dirty="0"/>
              <a:t>IO SONO CORAGGIOSO/A</a:t>
            </a:r>
            <a:br>
              <a:rPr lang="it-IT" dirty="0"/>
            </a:br>
            <a:r>
              <a:rPr lang="it-IT" dirty="0" err="1"/>
              <a:t>QUANDO…</a:t>
            </a:r>
            <a:endParaRPr lang="it-IT" dirty="0"/>
          </a:p>
        </p:txBody>
      </p:sp>
      <p:pic>
        <p:nvPicPr>
          <p:cNvPr id="4" name="Cesare Cremonini - Buon Viaggio Share The Love Testo  Lyric Vide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8385048" y="6165304"/>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23528" y="701824"/>
            <a:ext cx="8305800" cy="1143000"/>
          </a:xfrm>
        </p:spPr>
        <p:txBody>
          <a:bodyPr>
            <a:normAutofit/>
          </a:bodyPr>
          <a:lstStyle/>
          <a:p>
            <a:r>
              <a:rPr lang="it-IT" b="1" i="1" dirty="0"/>
              <a:t>ELENA DICE:</a:t>
            </a:r>
          </a:p>
        </p:txBody>
      </p:sp>
      <p:pic>
        <p:nvPicPr>
          <p:cNvPr id="8194" name="Picture 2" descr="C:\Users\Annamaria.DESKTOP-643QKA7\Desktop\io sono coraggioso quando\Io sono coraggiosa quando.jpg"/>
          <p:cNvPicPr>
            <a:picLocks noChangeAspect="1" noChangeArrowheads="1"/>
          </p:cNvPicPr>
          <p:nvPr/>
        </p:nvPicPr>
        <p:blipFill>
          <a:blip r:embed="rId2" cstate="print"/>
          <a:srcRect/>
          <a:stretch>
            <a:fillRect/>
          </a:stretch>
        </p:blipFill>
        <p:spPr bwMode="auto">
          <a:xfrm>
            <a:off x="4355976" y="404664"/>
            <a:ext cx="4408353" cy="5877272"/>
          </a:xfrm>
          <a:prstGeom prst="rect">
            <a:avLst/>
          </a:prstGeom>
          <a:noFill/>
          <a:effectLst>
            <a:softEdge rad="63500"/>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23528" y="701824"/>
            <a:ext cx="8305800" cy="1143000"/>
          </a:xfrm>
        </p:spPr>
        <p:txBody>
          <a:bodyPr>
            <a:normAutofit/>
          </a:bodyPr>
          <a:lstStyle/>
          <a:p>
            <a:r>
              <a:rPr lang="it-IT" b="1" i="1" dirty="0"/>
              <a:t>WILLIAM DICE:</a:t>
            </a:r>
          </a:p>
        </p:txBody>
      </p:sp>
      <p:pic>
        <p:nvPicPr>
          <p:cNvPr id="9218" name="Picture 2" descr="C:\Users\Annamaria.DESKTOP-643QKA7\Desktop\io sono coraggioso quando\Io sono coraggioso_a quando... (29 apr 2020, 15_05).png"/>
          <p:cNvPicPr>
            <a:picLocks noChangeAspect="1" noChangeArrowheads="1"/>
          </p:cNvPicPr>
          <p:nvPr/>
        </p:nvPicPr>
        <p:blipFill>
          <a:blip r:embed="rId2" cstate="print"/>
          <a:srcRect/>
          <a:stretch>
            <a:fillRect/>
          </a:stretch>
        </p:blipFill>
        <p:spPr bwMode="auto">
          <a:xfrm>
            <a:off x="4572000" y="620688"/>
            <a:ext cx="4069160" cy="5425547"/>
          </a:xfrm>
          <a:prstGeom prst="rect">
            <a:avLst/>
          </a:prstGeom>
          <a:noFill/>
          <a:effectLst>
            <a:softEdge rad="63500"/>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23528" y="701824"/>
            <a:ext cx="8305800" cy="1143000"/>
          </a:xfrm>
        </p:spPr>
        <p:txBody>
          <a:bodyPr>
            <a:normAutofit/>
          </a:bodyPr>
          <a:lstStyle/>
          <a:p>
            <a:r>
              <a:rPr lang="it-IT" b="1" i="1" dirty="0"/>
              <a:t>MARTINA DICE:</a:t>
            </a:r>
          </a:p>
        </p:txBody>
      </p:sp>
      <p:pic>
        <p:nvPicPr>
          <p:cNvPr id="10242" name="Picture 2" descr="C:\Users\Annamaria.DESKTOP-643QKA7\Desktop\io sono coraggioso quando\Io sono coraggiosoa quando. (27 apr 2020 12_59_52).jpeg"/>
          <p:cNvPicPr>
            <a:picLocks noChangeAspect="1" noChangeArrowheads="1"/>
          </p:cNvPicPr>
          <p:nvPr/>
        </p:nvPicPr>
        <p:blipFill>
          <a:blip r:embed="rId2" cstate="print"/>
          <a:srcRect/>
          <a:stretch>
            <a:fillRect/>
          </a:stretch>
        </p:blipFill>
        <p:spPr bwMode="auto">
          <a:xfrm rot="5400000">
            <a:off x="4164504" y="1773367"/>
            <a:ext cx="5156516" cy="3867387"/>
          </a:xfrm>
          <a:prstGeom prst="rect">
            <a:avLst/>
          </a:prstGeom>
          <a:noFill/>
          <a:effectLst>
            <a:softEdge rad="63500"/>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19100" y="116632"/>
            <a:ext cx="8305800" cy="1143000"/>
          </a:xfrm>
        </p:spPr>
        <p:txBody>
          <a:bodyPr>
            <a:normAutofit/>
          </a:bodyPr>
          <a:lstStyle/>
          <a:p>
            <a:pPr algn="ctr"/>
            <a:r>
              <a:rPr lang="it-IT" b="1" i="1" dirty="0"/>
              <a:t>RIM DICE:</a:t>
            </a:r>
          </a:p>
        </p:txBody>
      </p:sp>
      <p:pic>
        <p:nvPicPr>
          <p:cNvPr id="11266" name="Picture 2" descr="C:\Users\Annamaria.DESKTOP-643QKA7\Desktop\io sono coraggioso quando\Io sono coraggiosoa quando. (27 apr 2020 14_16_14) (1).jpeg"/>
          <p:cNvPicPr>
            <a:picLocks noChangeAspect="1" noChangeArrowheads="1"/>
          </p:cNvPicPr>
          <p:nvPr/>
        </p:nvPicPr>
        <p:blipFill>
          <a:blip r:embed="rId2" cstate="print"/>
          <a:srcRect/>
          <a:stretch>
            <a:fillRect/>
          </a:stretch>
        </p:blipFill>
        <p:spPr bwMode="auto">
          <a:xfrm>
            <a:off x="1307638" y="1556792"/>
            <a:ext cx="6528725" cy="4896544"/>
          </a:xfrm>
          <a:prstGeom prst="rect">
            <a:avLst/>
          </a:prstGeom>
          <a:noFill/>
          <a:effectLst>
            <a:softEdge rad="63500"/>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23528" y="701824"/>
            <a:ext cx="8305800" cy="1143000"/>
          </a:xfrm>
        </p:spPr>
        <p:txBody>
          <a:bodyPr>
            <a:normAutofit/>
          </a:bodyPr>
          <a:lstStyle/>
          <a:p>
            <a:r>
              <a:rPr lang="it-IT" b="1" i="1" dirty="0"/>
              <a:t>ANDREA DICE:</a:t>
            </a:r>
          </a:p>
        </p:txBody>
      </p:sp>
      <p:pic>
        <p:nvPicPr>
          <p:cNvPr id="12290" name="Picture 2" descr="C:\Users\Annamaria.DESKTOP-643QKA7\Desktop\io sono coraggioso quando\Io sono coraggiosoa quando. (28 Apr 2020 10_51_21) (1).jpeg"/>
          <p:cNvPicPr>
            <a:picLocks noChangeAspect="1" noChangeArrowheads="1"/>
          </p:cNvPicPr>
          <p:nvPr/>
        </p:nvPicPr>
        <p:blipFill>
          <a:blip r:embed="rId2" cstate="print"/>
          <a:srcRect l="19416"/>
          <a:stretch>
            <a:fillRect/>
          </a:stretch>
        </p:blipFill>
        <p:spPr bwMode="auto">
          <a:xfrm rot="5400000">
            <a:off x="4346472" y="2214369"/>
            <a:ext cx="4431070" cy="4124029"/>
          </a:xfrm>
          <a:prstGeom prst="rect">
            <a:avLst/>
          </a:prstGeom>
          <a:noFill/>
          <a:effectLst>
            <a:softEdge rad="63500"/>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19100" y="116632"/>
            <a:ext cx="8305800" cy="1143000"/>
          </a:xfrm>
        </p:spPr>
        <p:txBody>
          <a:bodyPr>
            <a:normAutofit/>
          </a:bodyPr>
          <a:lstStyle/>
          <a:p>
            <a:pPr algn="ctr"/>
            <a:r>
              <a:rPr lang="it-IT" b="1" i="1" dirty="0"/>
              <a:t>MORGAN DICE:</a:t>
            </a:r>
          </a:p>
        </p:txBody>
      </p:sp>
      <p:pic>
        <p:nvPicPr>
          <p:cNvPr id="13314" name="Picture 2" descr="C:\Users\Annamaria.DESKTOP-643QKA7\Desktop\io sono coraggioso quando\Io sono coraggiosoa quando. (28apr2020 10_31_08).jpeg"/>
          <p:cNvPicPr>
            <a:picLocks noChangeAspect="1" noChangeArrowheads="1"/>
          </p:cNvPicPr>
          <p:nvPr/>
        </p:nvPicPr>
        <p:blipFill>
          <a:blip r:embed="rId2" cstate="print"/>
          <a:srcRect/>
          <a:stretch>
            <a:fillRect/>
          </a:stretch>
        </p:blipFill>
        <p:spPr bwMode="auto">
          <a:xfrm>
            <a:off x="1691680" y="1700808"/>
            <a:ext cx="5760640" cy="4320480"/>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23528" y="701824"/>
            <a:ext cx="8305800" cy="1143000"/>
          </a:xfrm>
        </p:spPr>
        <p:txBody>
          <a:bodyPr>
            <a:normAutofit/>
          </a:bodyPr>
          <a:lstStyle/>
          <a:p>
            <a:r>
              <a:rPr lang="it-IT" b="1" i="1" dirty="0"/>
              <a:t>AMELIA DICE:</a:t>
            </a:r>
          </a:p>
        </p:txBody>
      </p:sp>
      <p:pic>
        <p:nvPicPr>
          <p:cNvPr id="14338" name="Picture 2" descr="C:\Users\Annamaria.DESKTOP-643QKA7\Desktop\io sono coraggioso quando\Io sono coraggiosoa quando. (29 apr 2020 3_03_47 PM).jpeg"/>
          <p:cNvPicPr>
            <a:picLocks noChangeAspect="1" noChangeArrowheads="1"/>
          </p:cNvPicPr>
          <p:nvPr/>
        </p:nvPicPr>
        <p:blipFill>
          <a:blip r:embed="rId2" cstate="print"/>
          <a:srcRect/>
          <a:stretch>
            <a:fillRect/>
          </a:stretch>
        </p:blipFill>
        <p:spPr bwMode="auto">
          <a:xfrm>
            <a:off x="4427984" y="720080"/>
            <a:ext cx="4245936" cy="5661248"/>
          </a:xfrm>
          <a:prstGeom prst="rect">
            <a:avLst/>
          </a:prstGeom>
          <a:noFill/>
          <a:effectLst>
            <a:softEdge rad="63500"/>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23528" y="701824"/>
            <a:ext cx="8305800" cy="1143000"/>
          </a:xfrm>
        </p:spPr>
        <p:txBody>
          <a:bodyPr>
            <a:normAutofit/>
          </a:bodyPr>
          <a:lstStyle/>
          <a:p>
            <a:r>
              <a:rPr lang="it-IT" b="1" i="1" dirty="0"/>
              <a:t>REBECCA DICE:</a:t>
            </a:r>
          </a:p>
        </p:txBody>
      </p:sp>
      <p:pic>
        <p:nvPicPr>
          <p:cNvPr id="1026" name="Picture 2" descr="C:\Users\Annamaria.DESKTOP-643QKA7\Desktop\io sono coraggioso quando\WhatsApp Image 2020-05-30 at 16.00.08.jpeg"/>
          <p:cNvPicPr>
            <a:picLocks noChangeAspect="1" noChangeArrowheads="1"/>
          </p:cNvPicPr>
          <p:nvPr/>
        </p:nvPicPr>
        <p:blipFill>
          <a:blip r:embed="rId2" cstate="print"/>
          <a:srcRect l="8121" t="9023" r="3905" b="4356"/>
          <a:stretch>
            <a:fillRect/>
          </a:stretch>
        </p:blipFill>
        <p:spPr bwMode="auto">
          <a:xfrm rot="16200000">
            <a:off x="4110041" y="1874734"/>
            <a:ext cx="5184576" cy="3828610"/>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23528" y="701824"/>
            <a:ext cx="8305800" cy="1143000"/>
          </a:xfrm>
        </p:spPr>
        <p:txBody>
          <a:bodyPr>
            <a:normAutofit/>
          </a:bodyPr>
          <a:lstStyle/>
          <a:p>
            <a:r>
              <a:rPr lang="it-IT" b="1" i="1" dirty="0"/>
              <a:t>RASHMIA DICE:</a:t>
            </a:r>
          </a:p>
        </p:txBody>
      </p:sp>
      <p:sp>
        <p:nvSpPr>
          <p:cNvPr id="3" name="Rettangolo 2"/>
          <p:cNvSpPr/>
          <p:nvPr/>
        </p:nvSpPr>
        <p:spPr>
          <a:xfrm>
            <a:off x="2286000" y="3105835"/>
            <a:ext cx="4572000" cy="646331"/>
          </a:xfrm>
          <a:prstGeom prst="rect">
            <a:avLst/>
          </a:prstGeom>
        </p:spPr>
        <p:txBody>
          <a:bodyPr>
            <a:spAutoFit/>
          </a:bodyPr>
          <a:lstStyle/>
          <a:p>
            <a:r>
              <a:rPr lang="it-IT" dirty="0"/>
              <a:t>QUANDO VADO AL NEGOZIO PER COLLEGARMI.</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23528" y="701824"/>
            <a:ext cx="8305800" cy="1143000"/>
          </a:xfrm>
        </p:spPr>
        <p:txBody>
          <a:bodyPr>
            <a:normAutofit/>
          </a:bodyPr>
          <a:lstStyle/>
          <a:p>
            <a:r>
              <a:rPr lang="it-IT" b="1" i="1" dirty="0"/>
              <a:t>ARAFATH DICE:</a:t>
            </a:r>
          </a:p>
        </p:txBody>
      </p:sp>
      <p:sp>
        <p:nvSpPr>
          <p:cNvPr id="3" name="Rettangolo 2"/>
          <p:cNvSpPr/>
          <p:nvPr/>
        </p:nvSpPr>
        <p:spPr>
          <a:xfrm>
            <a:off x="2286000" y="3105835"/>
            <a:ext cx="4572000" cy="646331"/>
          </a:xfrm>
          <a:prstGeom prst="rect">
            <a:avLst/>
          </a:prstGeom>
        </p:spPr>
        <p:txBody>
          <a:bodyPr>
            <a:spAutoFit/>
          </a:bodyPr>
          <a:lstStyle/>
          <a:p>
            <a:r>
              <a:rPr lang="it-IT" dirty="0"/>
              <a:t>QUANDO GIOCO DA SOLO VICINO AL NEGOZIO.</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60648"/>
            <a:ext cx="8229600" cy="1143000"/>
          </a:xfrm>
        </p:spPr>
        <p:txBody>
          <a:bodyPr>
            <a:noAutofit/>
          </a:bodyPr>
          <a:lstStyle/>
          <a:p>
            <a:r>
              <a:rPr lang="it-IT" sz="3600" b="1" i="1" dirty="0"/>
              <a:t>IL  16 APRILE E' LA GIORNATA CONTRO LO SFRUTTAMENTOI DEL LAVORO MINORILE</a:t>
            </a:r>
            <a:endParaRPr lang="it-IT" sz="3600" i="1" dirty="0"/>
          </a:p>
        </p:txBody>
      </p:sp>
      <p:sp>
        <p:nvSpPr>
          <p:cNvPr id="3" name="Segnaposto contenuto 2"/>
          <p:cNvSpPr>
            <a:spLocks noGrp="1"/>
          </p:cNvSpPr>
          <p:nvPr>
            <p:ph idx="1"/>
          </p:nvPr>
        </p:nvSpPr>
        <p:spPr>
          <a:xfrm>
            <a:off x="179512" y="1560160"/>
            <a:ext cx="6048672" cy="4389120"/>
          </a:xfrm>
        </p:spPr>
        <p:txBody>
          <a:bodyPr wrap="square" lIns="72000">
            <a:noAutofit/>
          </a:bodyPr>
          <a:lstStyle/>
          <a:p>
            <a:pPr marL="0" indent="0">
              <a:buNone/>
            </a:pPr>
            <a:r>
              <a:rPr lang="it-IT" sz="900" dirty="0"/>
              <a:t>Il piccolo grande rivoluzionario.</a:t>
            </a:r>
          </a:p>
          <a:p>
            <a:pPr marL="0" indent="0">
              <a:buNone/>
            </a:pPr>
            <a:r>
              <a:rPr lang="it-IT" sz="900" dirty="0"/>
              <a:t>Il 16 Aprile 1995 giorno di Pasqua venne assassinato </a:t>
            </a:r>
            <a:r>
              <a:rPr lang="it-IT" sz="900" dirty="0" err="1"/>
              <a:t>Iqbal</a:t>
            </a:r>
            <a:r>
              <a:rPr lang="it-IT" sz="900" dirty="0"/>
              <a:t> </a:t>
            </a:r>
            <a:r>
              <a:rPr lang="it-IT" sz="900" dirty="0" err="1"/>
              <a:t>Masih</a:t>
            </a:r>
            <a:r>
              <a:rPr lang="it-IT" sz="900" dirty="0"/>
              <a:t>.</a:t>
            </a:r>
          </a:p>
          <a:p>
            <a:pPr marL="0" indent="0">
              <a:buNone/>
            </a:pPr>
            <a:r>
              <a:rPr lang="it-IT" sz="900" dirty="0"/>
              <a:t>Era nato nel 1983 </a:t>
            </a:r>
            <a:r>
              <a:rPr lang="it-IT" sz="900" dirty="0" err="1"/>
              <a:t>Iqbal</a:t>
            </a:r>
            <a:r>
              <a:rPr lang="it-IT" sz="900" dirty="0"/>
              <a:t> </a:t>
            </a:r>
            <a:r>
              <a:rPr lang="it-IT" sz="900" dirty="0" err="1"/>
              <a:t>Masih</a:t>
            </a:r>
            <a:r>
              <a:rPr lang="it-IT" sz="900" dirty="0"/>
              <a:t> e aveva quattro anni quando suo padre decise di venderlo come schiavo a un fabbricante di tappeti per soli 12 dollari.</a:t>
            </a:r>
          </a:p>
          <a:p>
            <a:pPr marL="0" indent="0">
              <a:buNone/>
            </a:pPr>
            <a:r>
              <a:rPr lang="it-IT" sz="900" dirty="0"/>
              <a:t>E' l'inizio di una schiavitù senza fine: gli interessi del "prestito" ottenuto in cambio del lavoro del bambino non faranno che accrescere il debito.</a:t>
            </a:r>
          </a:p>
          <a:p>
            <a:pPr marL="0" indent="0">
              <a:buNone/>
            </a:pPr>
            <a:r>
              <a:rPr lang="it-IT" sz="900" dirty="0"/>
              <a:t>Picchiato, sgridato e incatenato al suo telaio, </a:t>
            </a:r>
            <a:r>
              <a:rPr lang="it-IT" sz="900" dirty="0" err="1"/>
              <a:t>Iqbal</a:t>
            </a:r>
            <a:r>
              <a:rPr lang="it-IT" sz="900" dirty="0"/>
              <a:t> inizia a lavorare per più di dodici ore al giorno. E' uno dei tanti bambini che tessono tappeti in Pakistan; le loro piccole mani sono abili e veloci, i loro salari ridicoli, e poi i bambini non protestano e possono essere puniti più facilmente.</a:t>
            </a:r>
          </a:p>
          <a:p>
            <a:pPr marL="0" indent="0">
              <a:buNone/>
            </a:pPr>
            <a:r>
              <a:rPr lang="it-IT" sz="900" dirty="0"/>
              <a:t>Un giorno del 1992 </a:t>
            </a:r>
            <a:r>
              <a:rPr lang="it-IT" sz="900" dirty="0" err="1"/>
              <a:t>Iqbal</a:t>
            </a:r>
            <a:r>
              <a:rPr lang="it-IT" sz="900" dirty="0"/>
              <a:t> e altri bambini escono di nascosto dalla fabbrica di tappeti per assistere alla celebrazione della giornata della libertà organizzata dal Fronte di Liberazione dal Lavoro Schiavizzato (BLLF). Forse per la prima volta </a:t>
            </a:r>
            <a:r>
              <a:rPr lang="it-IT" sz="900" dirty="0" err="1"/>
              <a:t>Iqbal</a:t>
            </a:r>
            <a:r>
              <a:rPr lang="it-IT" sz="900" dirty="0"/>
              <a:t> sente parlare di diritti e dei bambini che vivono in condizione di schiavitù. Proprio come lui. Spontaneamente decide di raccontare la sua storia: il suo improvvisato discorso fa scalpore e nei giorni successivi viene pubblicato dai giornali locali.</a:t>
            </a:r>
          </a:p>
          <a:p>
            <a:pPr marL="0" indent="0">
              <a:buNone/>
            </a:pPr>
            <a:r>
              <a:rPr lang="it-IT" sz="900" dirty="0" err="1"/>
              <a:t>Iqbal</a:t>
            </a:r>
            <a:r>
              <a:rPr lang="it-IT" sz="900" dirty="0"/>
              <a:t> decide anche che non vuole tornare a lavorare in fabbrica e un avvocato del BLLF lo aiuta a preparare una lettera di "dimissioni" da presentare al suo ex padrone. Durante la manifestazione </a:t>
            </a:r>
            <a:r>
              <a:rPr lang="it-IT" sz="900" dirty="0" err="1"/>
              <a:t>Iqbal</a:t>
            </a:r>
            <a:r>
              <a:rPr lang="it-IT" sz="900" dirty="0"/>
              <a:t> conosce </a:t>
            </a:r>
            <a:r>
              <a:rPr lang="it-IT" sz="900" dirty="0" err="1"/>
              <a:t>Eshan</a:t>
            </a:r>
            <a:r>
              <a:rPr lang="it-IT" sz="900" dirty="0"/>
              <a:t> </a:t>
            </a:r>
            <a:r>
              <a:rPr lang="it-IT" sz="900" dirty="0" err="1"/>
              <a:t>Ullah</a:t>
            </a:r>
            <a:r>
              <a:rPr lang="it-IT" sz="900" dirty="0"/>
              <a:t> Khan, leader del BLLF, il sindacalista che rappresenterà la sua guida verso una nuova vita in difesa dei diritti dei bambini. Così </a:t>
            </a:r>
            <a:r>
              <a:rPr lang="it-IT" sz="900" dirty="0" err="1"/>
              <a:t>Iqbal</a:t>
            </a:r>
            <a:r>
              <a:rPr lang="it-IT" sz="900" dirty="0"/>
              <a:t> comincia a raccontare la sua storia sui teleschermi di tutto il mondo, diventa simbolo e portavoce del dramma dei bambini lavoratori nei convegni, prima nei paesi asiatici, poi a Stoccolma e a Boston:</a:t>
            </a:r>
          </a:p>
          <a:p>
            <a:pPr marL="0" indent="0">
              <a:buNone/>
            </a:pPr>
            <a:r>
              <a:rPr lang="it-IT" sz="900" dirty="0"/>
              <a:t>"Non ho più paura di lui - dice riferendosi al suo padrone - è lui che ha paura di me, di noi, della nostra ribellione. "Da grande voglio diventare avvocato e lottare perché i bambini non lavorino troppo". </a:t>
            </a:r>
            <a:r>
              <a:rPr lang="it-IT" sz="900" dirty="0" err="1"/>
              <a:t>Iqbal</a:t>
            </a:r>
            <a:r>
              <a:rPr lang="it-IT" sz="900" dirty="0"/>
              <a:t> ricomincia a studiare senza interrompere il suo impegno di piccolo sindacalista. Sarebbe diventato un avvocato, ne aveva la stoffa.</a:t>
            </a:r>
            <a:br>
              <a:rPr lang="it-IT" sz="900" dirty="0"/>
            </a:br>
            <a:r>
              <a:rPr lang="it-IT" sz="900" dirty="0"/>
              <a:t>Ma la storia della sua libertà è breve. Il 16 aprile 1995, domenica di Pasqua, gli sparano a bruciapelo mentre corre in bicicletta nella sua città natale </a:t>
            </a:r>
            <a:r>
              <a:rPr lang="it-IT" sz="900" dirty="0" err="1"/>
              <a:t>Muridke</a:t>
            </a:r>
            <a:r>
              <a:rPr lang="it-IT" sz="900" dirty="0"/>
              <a:t>, con i suoi cugini </a:t>
            </a:r>
            <a:r>
              <a:rPr lang="it-IT" sz="900" dirty="0" err="1"/>
              <a:t>Liaqat</a:t>
            </a:r>
            <a:r>
              <a:rPr lang="it-IT" sz="900" dirty="0"/>
              <a:t> e </a:t>
            </a:r>
            <a:r>
              <a:rPr lang="it-IT" sz="900" dirty="0" err="1"/>
              <a:t>Faryad</a:t>
            </a:r>
            <a:r>
              <a:rPr lang="it-IT" sz="900" dirty="0"/>
              <a:t>. </a:t>
            </a:r>
          </a:p>
          <a:p>
            <a:pPr marL="0" indent="0">
              <a:buNone/>
            </a:pPr>
            <a:r>
              <a:rPr lang="it-IT" sz="900" dirty="0"/>
              <a:t>Due raffiche di proiettili gli tolgono la vita e </a:t>
            </a:r>
            <a:r>
              <a:rPr lang="it-IT" sz="900" dirty="0" err="1"/>
              <a:t>Iqbal</a:t>
            </a:r>
            <a:r>
              <a:rPr lang="it-IT" sz="900" dirty="0"/>
              <a:t> si accascia sulla bicicletta con cui stava finalmente giocando.</a:t>
            </a:r>
          </a:p>
          <a:p>
            <a:pPr marL="0" indent="0">
              <a:buNone/>
            </a:pPr>
            <a:r>
              <a:rPr lang="it-IT" sz="900" dirty="0"/>
              <a:t>"Un complotto della mafia dei tappeti" dirà </a:t>
            </a:r>
            <a:r>
              <a:rPr lang="it-IT" sz="900" dirty="0" err="1"/>
              <a:t>Ullah</a:t>
            </a:r>
            <a:r>
              <a:rPr lang="it-IT" sz="900" dirty="0"/>
              <a:t> Khan subito dopo il suo assassinio. Qualcuno si era sentito minacciato dall'attivismo di </a:t>
            </a:r>
            <a:r>
              <a:rPr lang="it-IT" sz="900" dirty="0" err="1"/>
              <a:t>Iqbal</a:t>
            </a:r>
            <a:r>
              <a:rPr lang="it-IT" sz="900" dirty="0"/>
              <a:t>, la polizia fu accusata di collusione con gli assassini. Di fatto molti dettagli di quella tragica domenica sono rimasti poco chiari.</a:t>
            </a:r>
          </a:p>
          <a:p>
            <a:pPr marL="0" indent="0">
              <a:buNone/>
            </a:pPr>
            <a:r>
              <a:rPr lang="it-IT" sz="900" dirty="0"/>
              <a:t>Aveva solo 12 anni. E mentre i suoi assassini sono liberi, il giornalista pachistano che ne ha raccontato la storia e' stato accusato di un grave reato: "danneggia il commercio estero della nazione".</a:t>
            </a:r>
          </a:p>
          <a:p>
            <a:pPr marL="0" indent="0">
              <a:buNone/>
            </a:pPr>
            <a:r>
              <a:rPr lang="it-IT" sz="900" dirty="0"/>
              <a:t>Con i 15 mila dollari del Premio Reebok per la Gioventù in Azione ricevuti nel dicembre '94 a Boston, </a:t>
            </a:r>
            <a:r>
              <a:rPr lang="it-IT" sz="900" dirty="0" err="1"/>
              <a:t>Iqbal</a:t>
            </a:r>
            <a:r>
              <a:rPr lang="it-IT" sz="900" dirty="0"/>
              <a:t> voleva costruire una scuola perché i bambini schiavi potessero ricominciare a studiare.</a:t>
            </a:r>
          </a:p>
          <a:p>
            <a:pPr>
              <a:buNone/>
            </a:pPr>
            <a:endParaRPr lang="it-IT" sz="900" dirty="0"/>
          </a:p>
        </p:txBody>
      </p:sp>
      <p:pic>
        <p:nvPicPr>
          <p:cNvPr id="4" name="Immagine 3" descr="L'immagine può contenere: 1 persona, primo piano">
            <a:hlinkClick r:id="rId2"/>
          </p:cNvPr>
          <p:cNvPicPr>
            <a:picLocks noChangeAspect="1" noChangeArrowheads="1"/>
          </p:cNvPicPr>
          <p:nvPr/>
        </p:nvPicPr>
        <p:blipFill>
          <a:blip r:embed="rId3" cstate="print"/>
          <a:srcRect l="19656" r="16841"/>
          <a:stretch>
            <a:fillRect/>
          </a:stretch>
        </p:blipFill>
        <p:spPr>
          <a:xfrm>
            <a:off x="6372200" y="1988840"/>
            <a:ext cx="2448272" cy="2698751"/>
          </a:xfrm>
          <a:prstGeom prst="rect">
            <a:avLst/>
          </a:prstGeom>
          <a:noFill/>
          <a:ln w="9525">
            <a:noFill/>
            <a:miter lim="800000"/>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23528" y="701824"/>
            <a:ext cx="8305800" cy="1143000"/>
          </a:xfrm>
        </p:spPr>
        <p:txBody>
          <a:bodyPr>
            <a:normAutofit/>
          </a:bodyPr>
          <a:lstStyle/>
          <a:p>
            <a:r>
              <a:rPr lang="it-IT" b="1" i="1" dirty="0"/>
              <a:t>ISABELLA DICE:</a:t>
            </a:r>
          </a:p>
        </p:txBody>
      </p:sp>
      <p:pic>
        <p:nvPicPr>
          <p:cNvPr id="2050" name="Picture 2" descr="C:\Users\Annamaria.DESKTOP-643QKA7\Desktop\io sono coraggioso quando\WhatsApp Image 2020-05-30 at 16.00.19.jpeg"/>
          <p:cNvPicPr>
            <a:picLocks noChangeAspect="1" noChangeArrowheads="1"/>
          </p:cNvPicPr>
          <p:nvPr/>
        </p:nvPicPr>
        <p:blipFill>
          <a:blip r:embed="rId2" cstate="print"/>
          <a:srcRect l="17742" t="15706" r="7831" b="6180"/>
          <a:stretch>
            <a:fillRect/>
          </a:stretch>
        </p:blipFill>
        <p:spPr bwMode="auto">
          <a:xfrm>
            <a:off x="4572000" y="548680"/>
            <a:ext cx="4283968" cy="5994920"/>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23528" y="701824"/>
            <a:ext cx="8305800" cy="1143000"/>
          </a:xfrm>
        </p:spPr>
        <p:txBody>
          <a:bodyPr>
            <a:normAutofit/>
          </a:bodyPr>
          <a:lstStyle/>
          <a:p>
            <a:r>
              <a:rPr lang="it-IT" b="1" i="1" dirty="0"/>
              <a:t>MATTIA F. DICE:</a:t>
            </a:r>
          </a:p>
        </p:txBody>
      </p:sp>
      <p:sp>
        <p:nvSpPr>
          <p:cNvPr id="3" name="Rettangolo 2"/>
          <p:cNvSpPr/>
          <p:nvPr/>
        </p:nvSpPr>
        <p:spPr>
          <a:xfrm>
            <a:off x="2286000" y="3105835"/>
            <a:ext cx="4572000" cy="646331"/>
          </a:xfrm>
          <a:prstGeom prst="rect">
            <a:avLst/>
          </a:prstGeom>
        </p:spPr>
        <p:txBody>
          <a:bodyPr>
            <a:spAutoFit/>
          </a:bodyPr>
          <a:lstStyle/>
          <a:p>
            <a:r>
              <a:rPr lang="it-IT" dirty="0"/>
              <a:t>QUANDO A CALCIO </a:t>
            </a:r>
            <a:r>
              <a:rPr lang="it-IT" dirty="0" err="1"/>
              <a:t>MI</a:t>
            </a:r>
            <a:r>
              <a:rPr lang="it-IT" dirty="0"/>
              <a:t> CHIEDONO </a:t>
            </a:r>
            <a:r>
              <a:rPr lang="it-IT" dirty="0" err="1"/>
              <a:t>DI</a:t>
            </a:r>
            <a:r>
              <a:rPr lang="it-IT"/>
              <a:t> FARE UN’AZIONE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23528" y="260648"/>
            <a:ext cx="8305800" cy="1143000"/>
          </a:xfrm>
        </p:spPr>
        <p:txBody>
          <a:bodyPr/>
          <a:lstStyle/>
          <a:p>
            <a:r>
              <a:rPr lang="it-IT" b="1" i="1" dirty="0"/>
              <a:t>MATTIA DICE:</a:t>
            </a:r>
          </a:p>
        </p:txBody>
      </p:sp>
      <p:pic>
        <p:nvPicPr>
          <p:cNvPr id="1027" name="Picture 3" descr="C:\Users\Annamaria.DESKTOP-643QKA7\Desktop\io sono coraggioso quando\637cbfa4-ce1b-4c51-8204-5db7664d2d47.jpg"/>
          <p:cNvPicPr>
            <a:picLocks noChangeAspect="1" noChangeArrowheads="1"/>
          </p:cNvPicPr>
          <p:nvPr/>
        </p:nvPicPr>
        <p:blipFill>
          <a:blip r:embed="rId2" cstate="print"/>
          <a:srcRect/>
          <a:stretch>
            <a:fillRect/>
          </a:stretch>
        </p:blipFill>
        <p:spPr bwMode="auto">
          <a:xfrm>
            <a:off x="4211960" y="332656"/>
            <a:ext cx="4746340" cy="6328453"/>
          </a:xfrm>
          <a:prstGeom prst="rect">
            <a:avLst/>
          </a:prstGeom>
          <a:noFill/>
          <a:effectLst>
            <a:softEdge rad="127000"/>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23528" y="260648"/>
            <a:ext cx="8305800" cy="1143000"/>
          </a:xfrm>
        </p:spPr>
        <p:txBody>
          <a:bodyPr/>
          <a:lstStyle/>
          <a:p>
            <a:pPr algn="ctr"/>
            <a:r>
              <a:rPr lang="it-IT" b="1" i="1" dirty="0"/>
              <a:t>LEANDRO DICE:</a:t>
            </a:r>
          </a:p>
        </p:txBody>
      </p:sp>
      <p:pic>
        <p:nvPicPr>
          <p:cNvPr id="2050" name="Picture 2" descr="C:\Users\Annamaria.DESKTOP-643QKA7\Desktop\io sono coraggioso quando\20200427_183630 (1).jpg"/>
          <p:cNvPicPr>
            <a:picLocks noChangeAspect="1" noChangeArrowheads="1"/>
          </p:cNvPicPr>
          <p:nvPr/>
        </p:nvPicPr>
        <p:blipFill>
          <a:blip r:embed="rId2" cstate="print"/>
          <a:srcRect/>
          <a:stretch>
            <a:fillRect/>
          </a:stretch>
        </p:blipFill>
        <p:spPr bwMode="auto">
          <a:xfrm>
            <a:off x="1217882" y="1494166"/>
            <a:ext cx="6708237" cy="5031178"/>
          </a:xfrm>
          <a:prstGeom prst="rect">
            <a:avLst/>
          </a:prstGeom>
          <a:noFill/>
          <a:effectLst>
            <a:softEdge rad="63500"/>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23528" y="260648"/>
            <a:ext cx="8305800" cy="1143000"/>
          </a:xfrm>
        </p:spPr>
        <p:txBody>
          <a:bodyPr/>
          <a:lstStyle/>
          <a:p>
            <a:pPr algn="ctr"/>
            <a:r>
              <a:rPr lang="it-IT" b="1" i="1" dirty="0"/>
              <a:t>STELLA DICE:</a:t>
            </a:r>
          </a:p>
        </p:txBody>
      </p:sp>
      <p:pic>
        <p:nvPicPr>
          <p:cNvPr id="3074" name="Picture 2" descr="C:\Users\Annamaria.DESKTOP-643QKA7\Desktop\io sono coraggioso quando\20200428_092724[476].jpg"/>
          <p:cNvPicPr>
            <a:picLocks noChangeAspect="1" noChangeArrowheads="1"/>
          </p:cNvPicPr>
          <p:nvPr/>
        </p:nvPicPr>
        <p:blipFill>
          <a:blip r:embed="rId2" cstate="print"/>
          <a:srcRect/>
          <a:stretch>
            <a:fillRect/>
          </a:stretch>
        </p:blipFill>
        <p:spPr bwMode="auto">
          <a:xfrm>
            <a:off x="1223634" y="1412776"/>
            <a:ext cx="6696732" cy="5022760"/>
          </a:xfrm>
          <a:prstGeom prst="rect">
            <a:avLst/>
          </a:prstGeom>
          <a:noFill/>
          <a:effectLst>
            <a:softEdge rad="63500"/>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23528" y="260648"/>
            <a:ext cx="8305800" cy="1143000"/>
          </a:xfrm>
        </p:spPr>
        <p:txBody>
          <a:bodyPr/>
          <a:lstStyle/>
          <a:p>
            <a:r>
              <a:rPr lang="it-IT" b="1" i="1" dirty="0"/>
              <a:t>DIEGO DICE:</a:t>
            </a:r>
          </a:p>
        </p:txBody>
      </p:sp>
      <p:pic>
        <p:nvPicPr>
          <p:cNvPr id="4098" name="Picture 2" descr="C:\Users\Annamaria.DESKTOP-643QKA7\Desktop\io sono coraggioso quando\20200428_112423.jpg"/>
          <p:cNvPicPr>
            <a:picLocks noChangeAspect="1" noChangeArrowheads="1"/>
          </p:cNvPicPr>
          <p:nvPr/>
        </p:nvPicPr>
        <p:blipFill>
          <a:blip r:embed="rId2" cstate="print"/>
          <a:srcRect/>
          <a:stretch>
            <a:fillRect/>
          </a:stretch>
        </p:blipFill>
        <p:spPr bwMode="auto">
          <a:xfrm>
            <a:off x="4263430" y="620688"/>
            <a:ext cx="4428492" cy="5904656"/>
          </a:xfrm>
          <a:prstGeom prst="rect">
            <a:avLst/>
          </a:prstGeom>
          <a:noFill/>
          <a:effectLst>
            <a:softEdge rad="127000"/>
          </a:effectLst>
        </p:spPr>
      </p:pic>
      <p:pic>
        <p:nvPicPr>
          <p:cNvPr id="4099" name="Picture 3" descr="C:\Users\Annamaria.DESKTOP-643QKA7\Desktop\io sono coraggioso quando\20200428_112442.jpg"/>
          <p:cNvPicPr>
            <a:picLocks noChangeAspect="1" noChangeArrowheads="1"/>
          </p:cNvPicPr>
          <p:nvPr/>
        </p:nvPicPr>
        <p:blipFill>
          <a:blip r:embed="rId3" cstate="print"/>
          <a:srcRect l="3849" t="20332" b="58721"/>
          <a:stretch>
            <a:fillRect/>
          </a:stretch>
        </p:blipFill>
        <p:spPr bwMode="auto">
          <a:xfrm>
            <a:off x="0" y="2492896"/>
            <a:ext cx="6120680" cy="1777927"/>
          </a:xfrm>
          <a:prstGeom prst="rect">
            <a:avLst/>
          </a:prstGeom>
          <a:noFill/>
          <a:effectLst>
            <a:softEdge rad="127000"/>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23528" y="260648"/>
            <a:ext cx="8305800" cy="1143000"/>
          </a:xfrm>
        </p:spPr>
        <p:txBody>
          <a:bodyPr/>
          <a:lstStyle/>
          <a:p>
            <a:r>
              <a:rPr lang="it-IT" b="1" i="1" dirty="0"/>
              <a:t>FILIPPO DICE:</a:t>
            </a:r>
          </a:p>
        </p:txBody>
      </p:sp>
      <p:pic>
        <p:nvPicPr>
          <p:cNvPr id="5122" name="Picture 2" descr="C:\Users\Annamaria.DESKTOP-643QKA7\Desktop\io sono coraggioso quando\15880635285181441341560969516284.jpg"/>
          <p:cNvPicPr>
            <a:picLocks noChangeAspect="1" noChangeArrowheads="1"/>
          </p:cNvPicPr>
          <p:nvPr/>
        </p:nvPicPr>
        <p:blipFill>
          <a:blip r:embed="rId2" cstate="print"/>
          <a:srcRect/>
          <a:stretch>
            <a:fillRect/>
          </a:stretch>
        </p:blipFill>
        <p:spPr bwMode="auto">
          <a:xfrm>
            <a:off x="4211960" y="432048"/>
            <a:ext cx="4569972" cy="6093296"/>
          </a:xfrm>
          <a:prstGeom prst="rect">
            <a:avLst/>
          </a:prstGeom>
          <a:noFill/>
          <a:effectLst>
            <a:softEdge rad="127000"/>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23528" y="701824"/>
            <a:ext cx="8305800" cy="1143000"/>
          </a:xfrm>
        </p:spPr>
        <p:txBody>
          <a:bodyPr>
            <a:normAutofit fontScale="90000"/>
          </a:bodyPr>
          <a:lstStyle/>
          <a:p>
            <a:r>
              <a:rPr lang="it-IT" b="1" i="1" dirty="0"/>
              <a:t>ALEXANDRO </a:t>
            </a:r>
            <a:br>
              <a:rPr lang="it-IT" b="1" i="1" dirty="0"/>
            </a:br>
            <a:r>
              <a:rPr lang="it-IT" b="1" i="1" dirty="0"/>
              <a:t>DICE:</a:t>
            </a:r>
          </a:p>
        </p:txBody>
      </p:sp>
      <p:pic>
        <p:nvPicPr>
          <p:cNvPr id="6146" name="Picture 2" descr="C:\Users\Annamaria.DESKTOP-643QKA7\Desktop\io sono coraggioso quando\IMG_20200428_110649.jpg"/>
          <p:cNvPicPr>
            <a:picLocks noChangeAspect="1" noChangeArrowheads="1"/>
          </p:cNvPicPr>
          <p:nvPr/>
        </p:nvPicPr>
        <p:blipFill>
          <a:blip r:embed="rId2" cstate="print"/>
          <a:srcRect/>
          <a:stretch>
            <a:fillRect/>
          </a:stretch>
        </p:blipFill>
        <p:spPr bwMode="auto">
          <a:xfrm>
            <a:off x="4211960" y="332656"/>
            <a:ext cx="4644008" cy="6192011"/>
          </a:xfrm>
          <a:prstGeom prst="rect">
            <a:avLst/>
          </a:prstGeom>
          <a:noFill/>
          <a:effectLst>
            <a:softEdge rad="63500"/>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23528" y="701824"/>
            <a:ext cx="8305800" cy="1143000"/>
          </a:xfrm>
        </p:spPr>
        <p:txBody>
          <a:bodyPr>
            <a:normAutofit/>
          </a:bodyPr>
          <a:lstStyle/>
          <a:p>
            <a:r>
              <a:rPr lang="it-IT" b="1" i="1" dirty="0"/>
              <a:t>EMMA DICE:</a:t>
            </a:r>
          </a:p>
        </p:txBody>
      </p:sp>
      <p:pic>
        <p:nvPicPr>
          <p:cNvPr id="7170" name="Picture 2" descr="C:\Users\Annamaria.DESKTOP-643QKA7\Desktop\io sono coraggioso quando\IMG_20200430_115334.jpg"/>
          <p:cNvPicPr>
            <a:picLocks noChangeAspect="1" noChangeArrowheads="1"/>
          </p:cNvPicPr>
          <p:nvPr/>
        </p:nvPicPr>
        <p:blipFill>
          <a:blip r:embed="rId2" cstate="print"/>
          <a:srcRect/>
          <a:stretch>
            <a:fillRect/>
          </a:stretch>
        </p:blipFill>
        <p:spPr bwMode="auto">
          <a:xfrm rot="16200000">
            <a:off x="3792336" y="1571752"/>
            <a:ext cx="5661248" cy="4245936"/>
          </a:xfrm>
          <a:prstGeom prst="rect">
            <a:avLst/>
          </a:prstGeom>
          <a:noFill/>
          <a:effectLst>
            <a:softEdge rad="63500"/>
          </a:effectLst>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quinozio">
  <a:themeElements>
    <a:clrScheme name="Equinozi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Equinozio">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nozio">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FC66F9A7D754B040903C9F60AE0448C1" ma:contentTypeVersion="13" ma:contentTypeDescription="Creare un nuovo documento." ma:contentTypeScope="" ma:versionID="2cc0d812ed56a40c7e56eebaf53a963b">
  <xsd:schema xmlns:xsd="http://www.w3.org/2001/XMLSchema" xmlns:xs="http://www.w3.org/2001/XMLSchema" xmlns:p="http://schemas.microsoft.com/office/2006/metadata/properties" xmlns:ns3="54235d7d-53ef-49f0-af50-945a336d4273" xmlns:ns4="a8b22163-a684-4d95-ac21-99b58d252318" targetNamespace="http://schemas.microsoft.com/office/2006/metadata/properties" ma:root="true" ma:fieldsID="20493be25991d2fb77182310ba7f4368" ns3:_="" ns4:_="">
    <xsd:import namespace="54235d7d-53ef-49f0-af50-945a336d4273"/>
    <xsd:import namespace="a8b22163-a684-4d95-ac21-99b58d252318"/>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Location"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4235d7d-53ef-49f0-af50-945a336d4273" elementFormDefault="qualified">
    <xsd:import namespace="http://schemas.microsoft.com/office/2006/documentManagement/types"/>
    <xsd:import namespace="http://schemas.microsoft.com/office/infopath/2007/PartnerControls"/>
    <xsd:element name="SharedWithUsers" ma:index="8" nillable="true" ma:displayName="Condiviso con"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Condiviso con dettagli" ma:description="" ma:internalName="SharedWithDetails" ma:readOnly="true">
      <xsd:simpleType>
        <xsd:restriction base="dms:Note">
          <xsd:maxLength value="255"/>
        </xsd:restriction>
      </xsd:simpleType>
    </xsd:element>
    <xsd:element name="SharingHintHash" ma:index="10" nillable="true" ma:displayName="Hash suggerimento condivisione"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8b22163-a684-4d95-ac21-99b58d252318"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6E8ACEF-4D21-46B8-AB66-39B9C83D571E}">
  <ds:schemaRefs>
    <ds:schemaRef ds:uri="http://schemas.microsoft.com/sharepoint/v3/contenttype/forms"/>
  </ds:schemaRefs>
</ds:datastoreItem>
</file>

<file path=customXml/itemProps2.xml><?xml version="1.0" encoding="utf-8"?>
<ds:datastoreItem xmlns:ds="http://schemas.openxmlformats.org/officeDocument/2006/customXml" ds:itemID="{7D349CFF-B912-404E-A60A-0A9E4E40731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4235d7d-53ef-49f0-af50-945a336d4273"/>
    <ds:schemaRef ds:uri="a8b22163-a684-4d95-ac21-99b58d25231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4882B29-4E42-4A15-90F8-7F69A0E888E4}">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Flow</Template>
  <TotalTime>50</TotalTime>
  <Words>673</Words>
  <Application>Microsoft Office PowerPoint</Application>
  <PresentationFormat>Presentazione su schermo (4:3)</PresentationFormat>
  <Paragraphs>36</Paragraphs>
  <Slides>21</Slides>
  <Notes>0</Notes>
  <HiddenSlides>0</HiddenSlides>
  <MMClips>1</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21</vt:i4>
      </vt:variant>
    </vt:vector>
  </HeadingPairs>
  <TitlesOfParts>
    <vt:vector size="25" baseType="lpstr">
      <vt:lpstr>Calibri</vt:lpstr>
      <vt:lpstr>Constantia</vt:lpstr>
      <vt:lpstr>Wingdings 2</vt:lpstr>
      <vt:lpstr>Equinozio</vt:lpstr>
      <vt:lpstr>IO SONO CORAGGIOSO/A QUANDO…</vt:lpstr>
      <vt:lpstr>IL  16 APRILE E' LA GIORNATA CONTRO LO SFRUTTAMENTOI DEL LAVORO MINORILE</vt:lpstr>
      <vt:lpstr>MATTIA DICE:</vt:lpstr>
      <vt:lpstr>LEANDRO DICE:</vt:lpstr>
      <vt:lpstr>STELLA DICE:</vt:lpstr>
      <vt:lpstr>DIEGO DICE:</vt:lpstr>
      <vt:lpstr>FILIPPO DICE:</vt:lpstr>
      <vt:lpstr>ALEXANDRO  DICE:</vt:lpstr>
      <vt:lpstr>EMMA DICE:</vt:lpstr>
      <vt:lpstr>ELENA DICE:</vt:lpstr>
      <vt:lpstr>WILLIAM DICE:</vt:lpstr>
      <vt:lpstr>MARTINA DICE:</vt:lpstr>
      <vt:lpstr>RIM DICE:</vt:lpstr>
      <vt:lpstr>ANDREA DICE:</vt:lpstr>
      <vt:lpstr>MORGAN DICE:</vt:lpstr>
      <vt:lpstr>AMELIA DICE:</vt:lpstr>
      <vt:lpstr>REBECCA DICE:</vt:lpstr>
      <vt:lpstr>RASHMIA DICE:</vt:lpstr>
      <vt:lpstr>ARAFATH DICE:</vt:lpstr>
      <vt:lpstr>ISABELLA DICE:</vt:lpstr>
      <vt:lpstr>MATTIA F. DICE:</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IO SONO CORAGGIOSO/A QUANDO…</dc:title>
  <dc:creator>Annamaria</dc:creator>
  <cp:lastModifiedBy>Lupi Camilla</cp:lastModifiedBy>
  <cp:revision>12</cp:revision>
  <dcterms:created xsi:type="dcterms:W3CDTF">2020-05-30T13:18:55Z</dcterms:created>
  <dcterms:modified xsi:type="dcterms:W3CDTF">2021-02-02T10:04:01Z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0x010100FC66F9A7D754B040903C9F60AE0448C1</vt:lpwstr>
  </property>
</Properties>
</file>