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1.xml" ContentType="application/vnd.openxmlformats-officedocument.presentationml.comments+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32"/>
  </p:notesMasterIdLst>
  <p:handoutMasterIdLst>
    <p:handoutMasterId r:id="rId33"/>
  </p:handoutMasterIdLst>
  <p:sldIdLst>
    <p:sldId id="3825" r:id="rId5"/>
    <p:sldId id="3826" r:id="rId6"/>
    <p:sldId id="3835" r:id="rId7"/>
    <p:sldId id="3836" r:id="rId8"/>
    <p:sldId id="3828" r:id="rId9"/>
    <p:sldId id="3838" r:id="rId10"/>
    <p:sldId id="3839" r:id="rId11"/>
    <p:sldId id="3840" r:id="rId12"/>
    <p:sldId id="3841" r:id="rId13"/>
    <p:sldId id="3842" r:id="rId14"/>
    <p:sldId id="3843" r:id="rId15"/>
    <p:sldId id="3844" r:id="rId16"/>
    <p:sldId id="3845" r:id="rId17"/>
    <p:sldId id="3847" r:id="rId18"/>
    <p:sldId id="3848" r:id="rId19"/>
    <p:sldId id="3849" r:id="rId20"/>
    <p:sldId id="3850" r:id="rId21"/>
    <p:sldId id="3851" r:id="rId22"/>
    <p:sldId id="3852" r:id="rId23"/>
    <p:sldId id="3853" r:id="rId24"/>
    <p:sldId id="3854" r:id="rId25"/>
    <p:sldId id="3855" r:id="rId26"/>
    <p:sldId id="3856" r:id="rId27"/>
    <p:sldId id="3857" r:id="rId28"/>
    <p:sldId id="3858" r:id="rId29"/>
    <p:sldId id="3859" r:id="rId30"/>
    <p:sldId id="3860" r:id="rId31"/>
  </p:sldIdLst>
  <p:sldSz cx="12192000" cy="6858000"/>
  <p:notesSz cx="6797675" cy="9872663"/>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onegutti Lilian Rose" initials="TLR" lastIdx="11" clrIdx="0">
    <p:extLst>
      <p:ext uri="{19B8F6BF-5375-455C-9EA6-DF929625EA0E}">
        <p15:presenceInfo xmlns:p15="http://schemas.microsoft.com/office/powerpoint/2012/main" userId="S::Lilian.Tonegutti@regione.emilia-romagna.it::b4a0d486-389d-447b-9262-0fdb97fd334a" providerId="AD"/>
      </p:ext>
    </p:extLst>
  </p:cmAuthor>
  <p:cmAuthor id="2" name="Coda Gianfranco" initials="CG" lastIdx="2" clrIdx="1">
    <p:extLst>
      <p:ext uri="{19B8F6BF-5375-455C-9EA6-DF929625EA0E}">
        <p15:presenceInfo xmlns:p15="http://schemas.microsoft.com/office/powerpoint/2012/main" userId="S::Gianfranco.Coda@regione.emilia-romagna.it::41fc664f-6747-4d5b-8c02-b6ab29af50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14" y="186"/>
      </p:cViewPr>
      <p:guideLst>
        <p:guide orient="horz" pos="1200"/>
        <p:guide orient="horz" pos="3408"/>
        <p:guide pos="6936"/>
        <p:guide pos="744"/>
      </p:guideLst>
    </p:cSldViewPr>
  </p:slideViewPr>
  <p:notesTextViewPr>
    <p:cViewPr>
      <p:scale>
        <a:sx n="1" d="1"/>
        <a:sy n="1" d="1"/>
      </p:scale>
      <p:origin x="0" y="0"/>
    </p:cViewPr>
  </p:notesTextViewPr>
  <p:notesViewPr>
    <p:cSldViewPr snapToGrid="0">
      <p:cViewPr varScale="1">
        <p:scale>
          <a:sx n="88" d="100"/>
          <a:sy n="88" d="100"/>
        </p:scale>
        <p:origin x="373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15T17:29:10.525" idx="11">
    <p:pos x="10" y="10"/>
    <p:text>Manca in cinese</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B7213D9C-8D0E-4B86-95DF-11F237183B8C}"/>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5D4334B4-9E72-4596-8243-B6F3B06A71AE}"/>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F1A0192F-34AC-4C5C-AB74-C0ABB2660169}" type="datetime1">
              <a:rPr lang="it-IT" smtClean="0"/>
              <a:t>29/03/2021</a:t>
            </a:fld>
            <a:endParaRPr lang="it-IT" dirty="0"/>
          </a:p>
        </p:txBody>
      </p:sp>
      <p:sp>
        <p:nvSpPr>
          <p:cNvPr id="4" name="Segnaposto piè di pagina 3">
            <a:extLst>
              <a:ext uri="{FF2B5EF4-FFF2-40B4-BE49-F238E27FC236}">
                <a16:creationId xmlns:a16="http://schemas.microsoft.com/office/drawing/2014/main" id="{9AB70547-9610-4257-B83C-6909D207868C}"/>
              </a:ext>
            </a:extLst>
          </p:cNvPr>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32AA2CCD-9804-4624-9D33-5F2796714178}"/>
              </a:ext>
            </a:extLst>
          </p:cNvPr>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DE17E4FE-609F-4C75-ACB9-B2BA66B1438D}" type="slidenum">
              <a:rPr lang="it-IT" smtClean="0"/>
              <a:t>‹N›</a:t>
            </a:fld>
            <a:endParaRPr lang="it-IT"/>
          </a:p>
        </p:txBody>
      </p:sp>
    </p:spTree>
    <p:extLst>
      <p:ext uri="{BB962C8B-B14F-4D97-AF65-F5344CB8AC3E}">
        <p14:creationId xmlns:p14="http://schemas.microsoft.com/office/powerpoint/2010/main" val="35215490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pPr rtl="0"/>
            <a:endParaRPr lang="it-IT" noProof="0"/>
          </a:p>
        </p:txBody>
      </p:sp>
      <p:sp>
        <p:nvSpPr>
          <p:cNvPr id="3" name="Segnaposto data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AC42DE84-441B-4671-B80F-95DFFF3B066F}" type="datetime1">
              <a:rPr lang="it-IT" smtClean="0"/>
              <a:pPr/>
              <a:t>29/03/2021</a:t>
            </a:fld>
            <a:endParaRPr lang="it-IT" dirty="0"/>
          </a:p>
        </p:txBody>
      </p:sp>
      <p:sp>
        <p:nvSpPr>
          <p:cNvPr id="4" name="Segnaposto immagine diapositiva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pPr rtl="0"/>
            <a:endParaRPr lang="it-IT" noProof="0"/>
          </a:p>
        </p:txBody>
      </p:sp>
      <p:sp>
        <p:nvSpPr>
          <p:cNvPr id="7" name="Segnaposto numero diapositiva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pPr rtl="0"/>
            <a:fld id="{D40C6A29-4676-420C-BBE3-ACC2B80F64D4}" type="slidenum">
              <a:rPr lang="it-IT" noProof="0" smtClean="0"/>
              <a:t>‹N›</a:t>
            </a:fld>
            <a:endParaRPr lang="it-IT" noProof="0"/>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D40C6A29-4676-420C-BBE3-ACC2B80F64D4}" type="slidenum">
              <a:rPr lang="it-IT" smtClean="0"/>
              <a:t>1</a:t>
            </a:fld>
            <a:endParaRPr lang="it-IT"/>
          </a:p>
        </p:txBody>
      </p:sp>
    </p:spTree>
    <p:extLst>
      <p:ext uri="{BB962C8B-B14F-4D97-AF65-F5344CB8AC3E}">
        <p14:creationId xmlns:p14="http://schemas.microsoft.com/office/powerpoint/2010/main" val="3967500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D40C6A29-4676-420C-BBE3-ACC2B80F64D4}" type="slidenum">
              <a:rPr lang="it-IT" smtClean="0"/>
              <a:t>10</a:t>
            </a:fld>
            <a:endParaRPr lang="it-IT"/>
          </a:p>
        </p:txBody>
      </p:sp>
    </p:spTree>
    <p:extLst>
      <p:ext uri="{BB962C8B-B14F-4D97-AF65-F5344CB8AC3E}">
        <p14:creationId xmlns:p14="http://schemas.microsoft.com/office/powerpoint/2010/main" val="2437745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D40C6A29-4676-420C-BBE3-ACC2B80F64D4}" type="slidenum">
              <a:rPr lang="it-IT" smtClean="0"/>
              <a:t>11</a:t>
            </a:fld>
            <a:endParaRPr lang="it-IT"/>
          </a:p>
        </p:txBody>
      </p:sp>
    </p:spTree>
    <p:extLst>
      <p:ext uri="{BB962C8B-B14F-4D97-AF65-F5344CB8AC3E}">
        <p14:creationId xmlns:p14="http://schemas.microsoft.com/office/powerpoint/2010/main" val="2668716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D40C6A29-4676-420C-BBE3-ACC2B80F64D4}" type="slidenum">
              <a:rPr lang="it-IT" smtClean="0"/>
              <a:t>12</a:t>
            </a:fld>
            <a:endParaRPr lang="it-IT"/>
          </a:p>
        </p:txBody>
      </p:sp>
    </p:spTree>
    <p:extLst>
      <p:ext uri="{BB962C8B-B14F-4D97-AF65-F5344CB8AC3E}">
        <p14:creationId xmlns:p14="http://schemas.microsoft.com/office/powerpoint/2010/main" val="1616903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D40C6A29-4676-420C-BBE3-ACC2B80F64D4}" type="slidenum">
              <a:rPr lang="it-IT" smtClean="0"/>
              <a:t>13</a:t>
            </a:fld>
            <a:endParaRPr lang="it-IT"/>
          </a:p>
        </p:txBody>
      </p:sp>
    </p:spTree>
    <p:extLst>
      <p:ext uri="{BB962C8B-B14F-4D97-AF65-F5344CB8AC3E}">
        <p14:creationId xmlns:p14="http://schemas.microsoft.com/office/powerpoint/2010/main" val="4244952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D40C6A29-4676-420C-BBE3-ACC2B80F64D4}" type="slidenum">
              <a:rPr lang="it-IT" smtClean="0"/>
              <a:t>14</a:t>
            </a:fld>
            <a:endParaRPr lang="it-IT"/>
          </a:p>
        </p:txBody>
      </p:sp>
    </p:spTree>
    <p:extLst>
      <p:ext uri="{BB962C8B-B14F-4D97-AF65-F5344CB8AC3E}">
        <p14:creationId xmlns:p14="http://schemas.microsoft.com/office/powerpoint/2010/main" val="2588217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D40C6A29-4676-420C-BBE3-ACC2B80F64D4}" type="slidenum">
              <a:rPr lang="it-IT" smtClean="0"/>
              <a:t>15</a:t>
            </a:fld>
            <a:endParaRPr lang="it-IT"/>
          </a:p>
        </p:txBody>
      </p:sp>
    </p:spTree>
    <p:extLst>
      <p:ext uri="{BB962C8B-B14F-4D97-AF65-F5344CB8AC3E}">
        <p14:creationId xmlns:p14="http://schemas.microsoft.com/office/powerpoint/2010/main" val="3590340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D40C6A29-4676-420C-BBE3-ACC2B80F64D4}" type="slidenum">
              <a:rPr lang="it-IT" smtClean="0"/>
              <a:t>16</a:t>
            </a:fld>
            <a:endParaRPr lang="it-IT"/>
          </a:p>
        </p:txBody>
      </p:sp>
    </p:spTree>
    <p:extLst>
      <p:ext uri="{BB962C8B-B14F-4D97-AF65-F5344CB8AC3E}">
        <p14:creationId xmlns:p14="http://schemas.microsoft.com/office/powerpoint/2010/main" val="723420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D40C6A29-4676-420C-BBE3-ACC2B80F64D4}" type="slidenum">
              <a:rPr lang="it-IT" smtClean="0"/>
              <a:t>17</a:t>
            </a:fld>
            <a:endParaRPr lang="it-IT"/>
          </a:p>
        </p:txBody>
      </p:sp>
    </p:spTree>
    <p:extLst>
      <p:ext uri="{BB962C8B-B14F-4D97-AF65-F5344CB8AC3E}">
        <p14:creationId xmlns:p14="http://schemas.microsoft.com/office/powerpoint/2010/main" val="1875819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D40C6A29-4676-420C-BBE3-ACC2B80F64D4}" type="slidenum">
              <a:rPr lang="it-IT" smtClean="0"/>
              <a:t>18</a:t>
            </a:fld>
            <a:endParaRPr lang="it-IT"/>
          </a:p>
        </p:txBody>
      </p:sp>
    </p:spTree>
    <p:extLst>
      <p:ext uri="{BB962C8B-B14F-4D97-AF65-F5344CB8AC3E}">
        <p14:creationId xmlns:p14="http://schemas.microsoft.com/office/powerpoint/2010/main" val="1771501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D40C6A29-4676-420C-BBE3-ACC2B80F64D4}" type="slidenum">
              <a:rPr lang="it-IT" smtClean="0"/>
              <a:t>19</a:t>
            </a:fld>
            <a:endParaRPr lang="it-IT"/>
          </a:p>
        </p:txBody>
      </p:sp>
    </p:spTree>
    <p:extLst>
      <p:ext uri="{BB962C8B-B14F-4D97-AF65-F5344CB8AC3E}">
        <p14:creationId xmlns:p14="http://schemas.microsoft.com/office/powerpoint/2010/main" val="3096207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D40C6A29-4676-420C-BBE3-ACC2B80F64D4}" type="slidenum">
              <a:rPr lang="it-IT" smtClean="0"/>
              <a:t>2</a:t>
            </a:fld>
            <a:endParaRPr lang="it-IT"/>
          </a:p>
        </p:txBody>
      </p:sp>
    </p:spTree>
    <p:extLst>
      <p:ext uri="{BB962C8B-B14F-4D97-AF65-F5344CB8AC3E}">
        <p14:creationId xmlns:p14="http://schemas.microsoft.com/office/powerpoint/2010/main" val="12677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D40C6A29-4676-420C-BBE3-ACC2B80F64D4}" type="slidenum">
              <a:rPr lang="it-IT" smtClean="0"/>
              <a:t>20</a:t>
            </a:fld>
            <a:endParaRPr lang="it-IT"/>
          </a:p>
        </p:txBody>
      </p:sp>
    </p:spTree>
    <p:extLst>
      <p:ext uri="{BB962C8B-B14F-4D97-AF65-F5344CB8AC3E}">
        <p14:creationId xmlns:p14="http://schemas.microsoft.com/office/powerpoint/2010/main" val="3127965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D40C6A29-4676-420C-BBE3-ACC2B80F64D4}" type="slidenum">
              <a:rPr lang="it-IT" smtClean="0"/>
              <a:t>21</a:t>
            </a:fld>
            <a:endParaRPr lang="it-IT"/>
          </a:p>
        </p:txBody>
      </p:sp>
    </p:spTree>
    <p:extLst>
      <p:ext uri="{BB962C8B-B14F-4D97-AF65-F5344CB8AC3E}">
        <p14:creationId xmlns:p14="http://schemas.microsoft.com/office/powerpoint/2010/main" val="4053382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D40C6A29-4676-420C-BBE3-ACC2B80F64D4}" type="slidenum">
              <a:rPr lang="it-IT" smtClean="0"/>
              <a:t>22</a:t>
            </a:fld>
            <a:endParaRPr lang="it-IT"/>
          </a:p>
        </p:txBody>
      </p:sp>
    </p:spTree>
    <p:extLst>
      <p:ext uri="{BB962C8B-B14F-4D97-AF65-F5344CB8AC3E}">
        <p14:creationId xmlns:p14="http://schemas.microsoft.com/office/powerpoint/2010/main" val="3810988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D40C6A29-4676-420C-BBE3-ACC2B80F64D4}" type="slidenum">
              <a:rPr lang="it-IT" smtClean="0"/>
              <a:t>23</a:t>
            </a:fld>
            <a:endParaRPr lang="it-IT"/>
          </a:p>
        </p:txBody>
      </p:sp>
    </p:spTree>
    <p:extLst>
      <p:ext uri="{BB962C8B-B14F-4D97-AF65-F5344CB8AC3E}">
        <p14:creationId xmlns:p14="http://schemas.microsoft.com/office/powerpoint/2010/main" val="1982100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D40C6A29-4676-420C-BBE3-ACC2B80F64D4}" type="slidenum">
              <a:rPr lang="it-IT" smtClean="0"/>
              <a:t>24</a:t>
            </a:fld>
            <a:endParaRPr lang="it-IT"/>
          </a:p>
        </p:txBody>
      </p:sp>
    </p:spTree>
    <p:extLst>
      <p:ext uri="{BB962C8B-B14F-4D97-AF65-F5344CB8AC3E}">
        <p14:creationId xmlns:p14="http://schemas.microsoft.com/office/powerpoint/2010/main" val="1328538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D40C6A29-4676-420C-BBE3-ACC2B80F64D4}" type="slidenum">
              <a:rPr lang="it-IT" smtClean="0"/>
              <a:t>25</a:t>
            </a:fld>
            <a:endParaRPr lang="it-IT"/>
          </a:p>
        </p:txBody>
      </p:sp>
    </p:spTree>
    <p:extLst>
      <p:ext uri="{BB962C8B-B14F-4D97-AF65-F5344CB8AC3E}">
        <p14:creationId xmlns:p14="http://schemas.microsoft.com/office/powerpoint/2010/main" val="1735614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D40C6A29-4676-420C-BBE3-ACC2B80F64D4}" type="slidenum">
              <a:rPr lang="it-IT" smtClean="0"/>
              <a:t>26</a:t>
            </a:fld>
            <a:endParaRPr lang="it-IT"/>
          </a:p>
        </p:txBody>
      </p:sp>
    </p:spTree>
    <p:extLst>
      <p:ext uri="{BB962C8B-B14F-4D97-AF65-F5344CB8AC3E}">
        <p14:creationId xmlns:p14="http://schemas.microsoft.com/office/powerpoint/2010/main" val="1022126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D40C6A29-4676-420C-BBE3-ACC2B80F64D4}" type="slidenum">
              <a:rPr lang="it-IT" smtClean="0"/>
              <a:t>27</a:t>
            </a:fld>
            <a:endParaRPr lang="it-IT"/>
          </a:p>
        </p:txBody>
      </p:sp>
    </p:spTree>
    <p:extLst>
      <p:ext uri="{BB962C8B-B14F-4D97-AF65-F5344CB8AC3E}">
        <p14:creationId xmlns:p14="http://schemas.microsoft.com/office/powerpoint/2010/main" val="630370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D40C6A29-4676-420C-BBE3-ACC2B80F64D4}" type="slidenum">
              <a:rPr lang="it-IT" smtClean="0"/>
              <a:t>3</a:t>
            </a:fld>
            <a:endParaRPr lang="it-IT"/>
          </a:p>
        </p:txBody>
      </p:sp>
    </p:spTree>
    <p:extLst>
      <p:ext uri="{BB962C8B-B14F-4D97-AF65-F5344CB8AC3E}">
        <p14:creationId xmlns:p14="http://schemas.microsoft.com/office/powerpoint/2010/main" val="2899463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D40C6A29-4676-420C-BBE3-ACC2B80F64D4}" type="slidenum">
              <a:rPr lang="it-IT" smtClean="0"/>
              <a:t>4</a:t>
            </a:fld>
            <a:endParaRPr lang="it-IT"/>
          </a:p>
        </p:txBody>
      </p:sp>
    </p:spTree>
    <p:extLst>
      <p:ext uri="{BB962C8B-B14F-4D97-AF65-F5344CB8AC3E}">
        <p14:creationId xmlns:p14="http://schemas.microsoft.com/office/powerpoint/2010/main" val="2448655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D40C6A29-4676-420C-BBE3-ACC2B80F64D4}" type="slidenum">
              <a:rPr lang="it-IT" smtClean="0"/>
              <a:t>5</a:t>
            </a:fld>
            <a:endParaRPr lang="it-IT"/>
          </a:p>
        </p:txBody>
      </p:sp>
    </p:spTree>
    <p:extLst>
      <p:ext uri="{BB962C8B-B14F-4D97-AF65-F5344CB8AC3E}">
        <p14:creationId xmlns:p14="http://schemas.microsoft.com/office/powerpoint/2010/main" val="3502599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D40C6A29-4676-420C-BBE3-ACC2B80F64D4}" type="slidenum">
              <a:rPr lang="it-IT" smtClean="0"/>
              <a:t>6</a:t>
            </a:fld>
            <a:endParaRPr lang="it-IT"/>
          </a:p>
        </p:txBody>
      </p:sp>
    </p:spTree>
    <p:extLst>
      <p:ext uri="{BB962C8B-B14F-4D97-AF65-F5344CB8AC3E}">
        <p14:creationId xmlns:p14="http://schemas.microsoft.com/office/powerpoint/2010/main" val="1535657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D40C6A29-4676-420C-BBE3-ACC2B80F64D4}" type="slidenum">
              <a:rPr lang="it-IT" smtClean="0"/>
              <a:t>7</a:t>
            </a:fld>
            <a:endParaRPr lang="it-IT"/>
          </a:p>
        </p:txBody>
      </p:sp>
    </p:spTree>
    <p:extLst>
      <p:ext uri="{BB962C8B-B14F-4D97-AF65-F5344CB8AC3E}">
        <p14:creationId xmlns:p14="http://schemas.microsoft.com/office/powerpoint/2010/main" val="2204226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D40C6A29-4676-420C-BBE3-ACC2B80F64D4}" type="slidenum">
              <a:rPr lang="it-IT" smtClean="0"/>
              <a:t>8</a:t>
            </a:fld>
            <a:endParaRPr lang="it-IT"/>
          </a:p>
        </p:txBody>
      </p:sp>
    </p:spTree>
    <p:extLst>
      <p:ext uri="{BB962C8B-B14F-4D97-AF65-F5344CB8AC3E}">
        <p14:creationId xmlns:p14="http://schemas.microsoft.com/office/powerpoint/2010/main" val="3734438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D40C6A29-4676-420C-BBE3-ACC2B80F64D4}" type="slidenum">
              <a:rPr lang="it-IT" smtClean="0"/>
              <a:t>9</a:t>
            </a:fld>
            <a:endParaRPr lang="it-IT"/>
          </a:p>
        </p:txBody>
      </p:sp>
    </p:spTree>
    <p:extLst>
      <p:ext uri="{BB962C8B-B14F-4D97-AF65-F5344CB8AC3E}">
        <p14:creationId xmlns:p14="http://schemas.microsoft.com/office/powerpoint/2010/main" val="1217311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0" name="Figura a mano libera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2" name="Connettore diritto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igura a mano libera: Forma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igura a mano libera: Forma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e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igura a mano libera: Forma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co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rtlCol="0" anchor="b"/>
          <a:lstStyle>
            <a:lvl1pPr algn="r">
              <a:defRPr sz="6000">
                <a:solidFill>
                  <a:schemeClr val="bg1"/>
                </a:solidFill>
              </a:defRPr>
            </a:lvl1pPr>
          </a:lstStyle>
          <a:p>
            <a:pPr rtl="0"/>
            <a:r>
              <a:rPr lang="it-IT" noProof="0"/>
              <a:t>Fare clic per modificare lo stile del titolo dello schema</a:t>
            </a:r>
          </a:p>
        </p:txBody>
      </p:sp>
      <p:sp>
        <p:nvSpPr>
          <p:cNvPr id="3" name="Sottotitolo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nfronto 3 colonn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rtlCol="0"/>
          <a:lstStyle/>
          <a:p>
            <a:pPr rtl="0"/>
            <a:r>
              <a:rPr lang="it-IT" noProof="0"/>
              <a:t>Fare clic per modificare lo stile del titolo dello schema</a:t>
            </a:r>
          </a:p>
        </p:txBody>
      </p:sp>
      <p:sp>
        <p:nvSpPr>
          <p:cNvPr id="3" name="Segnaposto testo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testo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7" name="Segnaposto data 6">
            <a:extLst>
              <a:ext uri="{FF2B5EF4-FFF2-40B4-BE49-F238E27FC236}">
                <a16:creationId xmlns:a16="http://schemas.microsoft.com/office/drawing/2014/main" id="{9A8A5018-8A77-40E8-B159-4894ECF228B1}"/>
              </a:ext>
            </a:extLst>
          </p:cNvPr>
          <p:cNvSpPr>
            <a:spLocks noGrp="1"/>
          </p:cNvSpPr>
          <p:nvPr>
            <p:ph type="dt" sz="half" idx="10"/>
          </p:nvPr>
        </p:nvSpPr>
        <p:spPr/>
        <p:txBody>
          <a:bodyPr rtlCol="0"/>
          <a:lstStyle>
            <a:lvl1pPr>
              <a:defRPr>
                <a:latin typeface="+mn-lt"/>
              </a:defRPr>
            </a:lvl1pPr>
          </a:lstStyle>
          <a:p>
            <a:pPr rtl="0">
              <a:defRPr/>
            </a:pPr>
            <a:r>
              <a:rPr lang="it-IT" noProof="0">
                <a:solidFill>
                  <a:prstClr val="black">
                    <a:tint val="75000"/>
                  </a:prstClr>
                </a:solidFill>
              </a:rPr>
              <a:t>03/09/20XX</a:t>
            </a:r>
          </a:p>
        </p:txBody>
      </p:sp>
      <p:sp>
        <p:nvSpPr>
          <p:cNvPr id="8" name="Segnaposto piè di pagina 7">
            <a:extLst>
              <a:ext uri="{FF2B5EF4-FFF2-40B4-BE49-F238E27FC236}">
                <a16:creationId xmlns:a16="http://schemas.microsoft.com/office/drawing/2014/main" id="{8AD79441-8908-4461-9FDD-BCE638837098}"/>
              </a:ext>
            </a:extLst>
          </p:cNvPr>
          <p:cNvSpPr>
            <a:spLocks noGrp="1"/>
          </p:cNvSpPr>
          <p:nvPr>
            <p:ph type="ftr" sz="quarter" idx="11"/>
          </p:nvPr>
        </p:nvSpPr>
        <p:spPr/>
        <p:txBody>
          <a:bodyPr rtlCol="0"/>
          <a:lstStyle>
            <a:lvl1pPr>
              <a:defRPr>
                <a:latin typeface="+mn-lt"/>
              </a:defRPr>
            </a:lvl1pPr>
          </a:lstStyle>
          <a:p>
            <a:pPr rtl="0">
              <a:defRPr/>
            </a:pPr>
            <a:r>
              <a:rPr lang="it-IT" noProof="0">
                <a:solidFill>
                  <a:prstClr val="black">
                    <a:tint val="75000"/>
                  </a:prstClr>
                </a:solidFill>
              </a:rPr>
              <a:t>Titolo presentazione</a:t>
            </a:r>
          </a:p>
        </p:txBody>
      </p:sp>
      <p:sp>
        <p:nvSpPr>
          <p:cNvPr id="9" name="Segnaposto numero diapositiva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it-IT" noProof="0" smtClean="0">
                <a:solidFill>
                  <a:prstClr val="black">
                    <a:tint val="75000"/>
                  </a:prstClr>
                </a:solidFill>
              </a:rPr>
              <a:pPr>
                <a:defRPr/>
              </a:pPr>
              <a:t>‹N›</a:t>
            </a:fld>
            <a:endParaRPr lang="it-IT" noProof="0">
              <a:solidFill>
                <a:prstClr val="black">
                  <a:tint val="75000"/>
                </a:prstClr>
              </a:solidFill>
            </a:endParaRPr>
          </a:p>
        </p:txBody>
      </p:sp>
      <p:sp>
        <p:nvSpPr>
          <p:cNvPr id="10" name="Figura a mano libera: Forma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igura a mano libera: Forma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Segnaposto testo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13" name="Segnaposto contenuto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olo e contenuto con 2 immagini medie">
    <p:spTree>
      <p:nvGrpSpPr>
        <p:cNvPr id="1" name=""/>
        <p:cNvGrpSpPr/>
        <p:nvPr/>
      </p:nvGrpSpPr>
      <p:grpSpPr>
        <a:xfrm>
          <a:off x="0" y="0"/>
          <a:ext cx="0" cy="0"/>
          <a:chOff x="0" y="0"/>
          <a:chExt cx="0" cy="0"/>
        </a:xfrm>
      </p:grpSpPr>
      <p:sp>
        <p:nvSpPr>
          <p:cNvPr id="20" name="Segnaposto immagine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rtlCol="0" anchor="ctr">
            <a:noAutofit/>
          </a:bodyPr>
          <a:lstStyle>
            <a:lvl1pPr algn="ctr">
              <a:buNone/>
              <a:defRPr sz="1800"/>
            </a:lvl1pPr>
          </a:lstStyle>
          <a:p>
            <a:pPr rtl="0"/>
            <a:r>
              <a:rPr lang="it-IT" noProof="0"/>
              <a:t>Fare clic sull'icona per inserire un'immagine</a:t>
            </a:r>
          </a:p>
        </p:txBody>
      </p:sp>
      <p:sp>
        <p:nvSpPr>
          <p:cNvPr id="21" name="Segnaposto immagine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rtlCol="0" anchor="ctr">
            <a:noAutofit/>
          </a:bodyPr>
          <a:lstStyle>
            <a:lvl1pPr algn="ctr">
              <a:buNone/>
              <a:defRPr sz="1800"/>
            </a:lvl1pPr>
          </a:lstStyle>
          <a:p>
            <a:pPr rtl="0"/>
            <a:r>
              <a:rPr lang="it-IT" noProof="0"/>
              <a:t>Fare clic sull'icona per inserire un'immagine</a:t>
            </a:r>
          </a:p>
        </p:txBody>
      </p:sp>
      <p:sp>
        <p:nvSpPr>
          <p:cNvPr id="10" name="Ovale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Arco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rtlCol="0"/>
          <a:lstStyle/>
          <a:p>
            <a:pPr rtl="0"/>
            <a:r>
              <a:rPr lang="it-IT" noProof="0"/>
              <a:t>Fare clic per modificare lo stile del titolo dello schema</a:t>
            </a:r>
          </a:p>
        </p:txBody>
      </p:sp>
      <p:sp>
        <p:nvSpPr>
          <p:cNvPr id="3" name="Segnaposto data 2">
            <a:extLst>
              <a:ext uri="{FF2B5EF4-FFF2-40B4-BE49-F238E27FC236}">
                <a16:creationId xmlns:a16="http://schemas.microsoft.com/office/drawing/2014/main" id="{254D3190-B78C-42F1-9D62-F523886BBE51}"/>
              </a:ext>
            </a:extLst>
          </p:cNvPr>
          <p:cNvSpPr>
            <a:spLocks noGrp="1"/>
          </p:cNvSpPr>
          <p:nvPr>
            <p:ph type="dt" sz="half" idx="10"/>
          </p:nvPr>
        </p:nvSpPr>
        <p:spPr/>
        <p:txBody>
          <a:bodyPr rtlCol="0"/>
          <a:lstStyle>
            <a:lvl1pPr>
              <a:defRPr>
                <a:latin typeface="+mn-lt"/>
              </a:defRPr>
            </a:lvl1pPr>
          </a:lstStyle>
          <a:p>
            <a:pPr rtl="0">
              <a:defRPr/>
            </a:pPr>
            <a:r>
              <a:rPr lang="it-IT" noProof="0">
                <a:solidFill>
                  <a:prstClr val="black">
                    <a:tint val="75000"/>
                  </a:prstClr>
                </a:solidFill>
              </a:rPr>
              <a:t>03/09/20XX</a:t>
            </a:r>
          </a:p>
        </p:txBody>
      </p:sp>
      <p:sp>
        <p:nvSpPr>
          <p:cNvPr id="4" name="Segnaposto piè di pagina 3">
            <a:extLst>
              <a:ext uri="{FF2B5EF4-FFF2-40B4-BE49-F238E27FC236}">
                <a16:creationId xmlns:a16="http://schemas.microsoft.com/office/drawing/2014/main" id="{EA381C40-F9FC-4D58-8508-F0632DF5A018}"/>
              </a:ext>
            </a:extLst>
          </p:cNvPr>
          <p:cNvSpPr>
            <a:spLocks noGrp="1"/>
          </p:cNvSpPr>
          <p:nvPr>
            <p:ph type="ftr" sz="quarter" idx="11"/>
          </p:nvPr>
        </p:nvSpPr>
        <p:spPr/>
        <p:txBody>
          <a:bodyPr rtlCol="0"/>
          <a:lstStyle>
            <a:lvl1pPr>
              <a:defRPr>
                <a:latin typeface="+mn-lt"/>
              </a:defRPr>
            </a:lvl1pPr>
          </a:lstStyle>
          <a:p>
            <a:pPr rtl="0">
              <a:defRPr/>
            </a:pPr>
            <a:r>
              <a:rPr lang="it-IT" noProof="0">
                <a:solidFill>
                  <a:prstClr val="black">
                    <a:tint val="75000"/>
                  </a:prstClr>
                </a:solidFill>
              </a:rPr>
              <a:t>Titolo presentazione</a:t>
            </a:r>
          </a:p>
        </p:txBody>
      </p:sp>
      <p:sp>
        <p:nvSpPr>
          <p:cNvPr id="5" name="Segnaposto numero diapositiva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it-IT" noProof="0" smtClean="0">
                <a:solidFill>
                  <a:prstClr val="black">
                    <a:tint val="75000"/>
                  </a:prstClr>
                </a:solidFill>
              </a:rPr>
              <a:pPr>
                <a:defRPr/>
              </a:pPr>
              <a:t>‹N›</a:t>
            </a:fld>
            <a:endParaRPr lang="it-IT" noProof="0">
              <a:solidFill>
                <a:prstClr val="black">
                  <a:tint val="75000"/>
                </a:prstClr>
              </a:solidFill>
            </a:endParaRPr>
          </a:p>
        </p:txBody>
      </p:sp>
      <p:sp>
        <p:nvSpPr>
          <p:cNvPr id="8" name="Segnaposto contenuto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rtlCol="0"/>
          <a:lstStyle>
            <a:lvl1pPr marL="0" indent="0">
              <a:buNone/>
              <a:defRPr sz="2400"/>
            </a:lvl1pPr>
            <a:lvl2pPr marL="228600">
              <a:defRPr/>
            </a:lvl2pPr>
            <a:lvl3pPr marL="457200">
              <a:defRPr/>
            </a:lvl3pPr>
            <a:lvl4pPr marL="685800">
              <a:defRPr/>
            </a:lvl4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p:txBody>
      </p:sp>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rmula di chiusura">
    <p:spTree>
      <p:nvGrpSpPr>
        <p:cNvPr id="1" name=""/>
        <p:cNvGrpSpPr/>
        <p:nvPr/>
      </p:nvGrpSpPr>
      <p:grpSpPr>
        <a:xfrm>
          <a:off x="0" y="0"/>
          <a:ext cx="0" cy="0"/>
          <a:chOff x="0" y="0"/>
          <a:chExt cx="0" cy="0"/>
        </a:xfrm>
      </p:grpSpPr>
      <p:sp>
        <p:nvSpPr>
          <p:cNvPr id="10" name="Ovale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igura a mano libera: Forma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igura a mano libera: Forma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igura a mano libera: Forma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igura a mano libera: Forma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igura a mano libera: Forma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igura a mano libera: Forma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rtlCol="0"/>
          <a:lstStyle>
            <a:lvl1pPr algn="ctr">
              <a:defRPr>
                <a:solidFill>
                  <a:schemeClr val="bg1"/>
                </a:solidFill>
              </a:defRPr>
            </a:lvl1pPr>
          </a:lstStyle>
          <a:p>
            <a:pPr rtl="0"/>
            <a:r>
              <a:rPr lang="it-IT" noProof="0"/>
              <a:t>Fare clic per modificare lo stile del titolo dello schema</a:t>
            </a:r>
          </a:p>
        </p:txBody>
      </p:sp>
      <p:sp>
        <p:nvSpPr>
          <p:cNvPr id="3" name="Segnaposto data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rtlCol="0"/>
          <a:lstStyle>
            <a:lvl1pPr>
              <a:defRPr>
                <a:latin typeface="+mn-lt"/>
              </a:defRPr>
            </a:lvl1pPr>
          </a:lstStyle>
          <a:p>
            <a:pPr rtl="0">
              <a:defRPr/>
            </a:pPr>
            <a:r>
              <a:rPr lang="it-IT" noProof="0">
                <a:solidFill>
                  <a:prstClr val="black">
                    <a:tint val="75000"/>
                  </a:prstClr>
                </a:solidFill>
              </a:rPr>
              <a:t>03/09/20XX</a:t>
            </a:r>
          </a:p>
        </p:txBody>
      </p:sp>
      <p:sp>
        <p:nvSpPr>
          <p:cNvPr id="4" name="Segnaposto piè di pagina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rtlCol="0"/>
          <a:lstStyle>
            <a:lvl1pPr algn="l">
              <a:defRPr>
                <a:latin typeface="+mn-lt"/>
              </a:defRPr>
            </a:lvl1pPr>
          </a:lstStyle>
          <a:p>
            <a:pPr algn="l" rtl="0">
              <a:defRPr/>
            </a:pPr>
            <a:r>
              <a:rPr lang="it-IT" noProof="0">
                <a:solidFill>
                  <a:prstClr val="black">
                    <a:tint val="75000"/>
                  </a:prstClr>
                </a:solidFill>
              </a:rPr>
              <a:t>Titolo presentazione</a:t>
            </a:r>
          </a:p>
        </p:txBody>
      </p:sp>
      <p:sp>
        <p:nvSpPr>
          <p:cNvPr id="5" name="Segnaposto numero diapositiva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rtlCol="0"/>
          <a:lstStyle>
            <a:lvl1pPr>
              <a:defRPr>
                <a:latin typeface="+mn-lt"/>
              </a:defRPr>
            </a:lvl1pPr>
          </a:lstStyle>
          <a:p>
            <a:pPr rtl="0">
              <a:defRPr/>
            </a:pPr>
            <a:fld id="{D76B855D-E9CC-4FF8-AD85-6CDC7B89A0DE}" type="slidenum">
              <a:rPr lang="it-IT" noProof="0" smtClean="0">
                <a:solidFill>
                  <a:prstClr val="black">
                    <a:tint val="75000"/>
                  </a:prstClr>
                </a:solidFill>
              </a:rPr>
              <a:pPr>
                <a:defRPr/>
              </a:pPr>
              <a:t>‹N›</a:t>
            </a:fld>
            <a:endParaRPr lang="it-IT" noProof="0">
              <a:solidFill>
                <a:prstClr val="black">
                  <a:tint val="75000"/>
                </a:prstClr>
              </a:solidFill>
            </a:endParaRPr>
          </a:p>
        </p:txBody>
      </p:sp>
      <p:sp>
        <p:nvSpPr>
          <p:cNvPr id="8" name="Segnaposto contenuto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rtlCol="0"/>
          <a:lstStyle>
            <a:lvl1pPr marL="0" indent="0">
              <a:buNone/>
              <a:defRPr sz="2400"/>
            </a:lvl1pPr>
            <a:lvl2pPr marL="228600">
              <a:defRPr sz="1800"/>
            </a:lvl2pPr>
            <a:lvl3pPr marL="457200">
              <a:defRPr sz="1800"/>
            </a:lvl3pPr>
          </a:lstStyle>
          <a:p>
            <a:pPr lvl="0" rtl="0"/>
            <a:r>
              <a:rPr lang="it-IT" noProof="0"/>
              <a:t>Fare clic per modificare gli stili del testo dello schema</a:t>
            </a:r>
          </a:p>
          <a:p>
            <a:pPr lvl="1" rtl="0"/>
            <a:r>
              <a:rPr lang="it-IT" noProof="0"/>
              <a:t>Secondo livello</a:t>
            </a:r>
          </a:p>
          <a:p>
            <a:pPr lvl="2" rtl="0"/>
            <a:r>
              <a:rPr lang="it-IT" noProof="0"/>
              <a:t>Terzo livello</a:t>
            </a:r>
          </a:p>
        </p:txBody>
      </p:sp>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7024287-C9B9-48AC-8E4D-A282DE2F44F5}"/>
              </a:ext>
            </a:extLst>
          </p:cNvPr>
          <p:cNvSpPr>
            <a:spLocks noGrp="1"/>
          </p:cNvSpPr>
          <p:nvPr>
            <p:ph type="dt" sz="half" idx="10"/>
          </p:nvPr>
        </p:nvSpPr>
        <p:spPr/>
        <p:txBody>
          <a:bodyPr rtlCol="0"/>
          <a:lstStyle>
            <a:lvl1pPr>
              <a:defRPr>
                <a:latin typeface="+mn-lt"/>
              </a:defRPr>
            </a:lvl1pPr>
          </a:lstStyle>
          <a:p>
            <a:pPr rtl="0">
              <a:defRPr/>
            </a:pPr>
            <a:r>
              <a:rPr lang="it-IT" noProof="0">
                <a:solidFill>
                  <a:prstClr val="black">
                    <a:tint val="75000"/>
                  </a:prstClr>
                </a:solidFill>
              </a:rPr>
              <a:t>03/09/20XX</a:t>
            </a:r>
          </a:p>
        </p:txBody>
      </p:sp>
      <p:sp>
        <p:nvSpPr>
          <p:cNvPr id="3" name="Segnaposto piè di pagina 2">
            <a:extLst>
              <a:ext uri="{FF2B5EF4-FFF2-40B4-BE49-F238E27FC236}">
                <a16:creationId xmlns:a16="http://schemas.microsoft.com/office/drawing/2014/main" id="{2D34C9A2-75A7-4164-B3B8-E6A9D60BA0B6}"/>
              </a:ext>
            </a:extLst>
          </p:cNvPr>
          <p:cNvSpPr>
            <a:spLocks noGrp="1"/>
          </p:cNvSpPr>
          <p:nvPr>
            <p:ph type="ftr" sz="quarter" idx="11"/>
          </p:nvPr>
        </p:nvSpPr>
        <p:spPr/>
        <p:txBody>
          <a:bodyPr rtlCol="0"/>
          <a:lstStyle>
            <a:lvl1pPr>
              <a:defRPr>
                <a:latin typeface="+mn-lt"/>
              </a:defRPr>
            </a:lvl1pPr>
          </a:lstStyle>
          <a:p>
            <a:pPr rtl="0">
              <a:defRPr/>
            </a:pPr>
            <a:r>
              <a:rPr lang="it-IT" noProof="0">
                <a:solidFill>
                  <a:prstClr val="black">
                    <a:tint val="75000"/>
                  </a:prstClr>
                </a:solidFill>
              </a:rPr>
              <a:t>Titolo presentazione</a:t>
            </a:r>
          </a:p>
        </p:txBody>
      </p:sp>
      <p:sp>
        <p:nvSpPr>
          <p:cNvPr id="4" name="Segnaposto numero diapositiva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it-IT" noProof="0" smtClean="0">
                <a:solidFill>
                  <a:prstClr val="black">
                    <a:tint val="75000"/>
                  </a:prstClr>
                </a:solidFill>
              </a:rPr>
              <a:pPr>
                <a:defRPr/>
              </a:pPr>
              <a:t>‹N›</a:t>
            </a:fld>
            <a:endParaRPr lang="it-IT" noProof="0">
              <a:solidFill>
                <a:prstClr val="black">
                  <a:tint val="75000"/>
                </a:prstClr>
              </a:solidFill>
            </a:endParaRPr>
          </a:p>
        </p:txBody>
      </p:sp>
      <p:sp>
        <p:nvSpPr>
          <p:cNvPr id="5" name="Figura a mano libera: Forma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igura a mano libera: Forma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7024287-C9B9-48AC-8E4D-A282DE2F44F5}"/>
              </a:ext>
            </a:extLst>
          </p:cNvPr>
          <p:cNvSpPr>
            <a:spLocks noGrp="1"/>
          </p:cNvSpPr>
          <p:nvPr>
            <p:ph type="dt" sz="half" idx="10"/>
          </p:nvPr>
        </p:nvSpPr>
        <p:spPr/>
        <p:txBody>
          <a:bodyPr rtlCol="0"/>
          <a:lstStyle>
            <a:lvl1pPr>
              <a:defRPr>
                <a:latin typeface="+mn-lt"/>
              </a:defRPr>
            </a:lvl1pPr>
          </a:lstStyle>
          <a:p>
            <a:pPr rtl="0">
              <a:defRPr/>
            </a:pPr>
            <a:r>
              <a:rPr lang="it-IT" noProof="0">
                <a:solidFill>
                  <a:prstClr val="black">
                    <a:tint val="75000"/>
                  </a:prstClr>
                </a:solidFill>
              </a:rPr>
              <a:t>03/09/20XX</a:t>
            </a:r>
          </a:p>
        </p:txBody>
      </p:sp>
      <p:sp>
        <p:nvSpPr>
          <p:cNvPr id="3" name="Segnaposto piè di pagina 2">
            <a:extLst>
              <a:ext uri="{FF2B5EF4-FFF2-40B4-BE49-F238E27FC236}">
                <a16:creationId xmlns:a16="http://schemas.microsoft.com/office/drawing/2014/main" id="{2D34C9A2-75A7-4164-B3B8-E6A9D60BA0B6}"/>
              </a:ext>
            </a:extLst>
          </p:cNvPr>
          <p:cNvSpPr>
            <a:spLocks noGrp="1"/>
          </p:cNvSpPr>
          <p:nvPr>
            <p:ph type="ftr" sz="quarter" idx="11"/>
          </p:nvPr>
        </p:nvSpPr>
        <p:spPr/>
        <p:txBody>
          <a:bodyPr rtlCol="0"/>
          <a:lstStyle>
            <a:lvl1pPr>
              <a:defRPr>
                <a:latin typeface="+mn-lt"/>
              </a:defRPr>
            </a:lvl1pPr>
          </a:lstStyle>
          <a:p>
            <a:pPr rtl="0">
              <a:defRPr/>
            </a:pPr>
            <a:r>
              <a:rPr lang="it-IT" noProof="0">
                <a:solidFill>
                  <a:prstClr val="black">
                    <a:tint val="75000"/>
                  </a:prstClr>
                </a:solidFill>
              </a:rPr>
              <a:t>Titolo presentazione</a:t>
            </a:r>
          </a:p>
        </p:txBody>
      </p:sp>
      <p:sp>
        <p:nvSpPr>
          <p:cNvPr id="4" name="Segnaposto numero diapositiva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it-IT" noProof="0" smtClean="0">
                <a:solidFill>
                  <a:prstClr val="black">
                    <a:tint val="75000"/>
                  </a:prstClr>
                </a:solidFill>
              </a:rPr>
              <a:pPr>
                <a:defRPr/>
              </a:pPr>
              <a:t>‹N›</a:t>
            </a:fld>
            <a:endParaRPr lang="it-IT" noProof="0">
              <a:solidFill>
                <a:prstClr val="black">
                  <a:tint val="75000"/>
                </a:prstClr>
              </a:solidFill>
            </a:endParaRPr>
          </a:p>
        </p:txBody>
      </p:sp>
      <p:sp>
        <p:nvSpPr>
          <p:cNvPr id="5" name="Figura a mano libera: Forma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igura a mano libera: Forma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olo 6">
            <a:extLst>
              <a:ext uri="{FF2B5EF4-FFF2-40B4-BE49-F238E27FC236}">
                <a16:creationId xmlns:a16="http://schemas.microsoft.com/office/drawing/2014/main" id="{C9A1C714-6A0E-456D-A2E2-6288C0EA077B}"/>
              </a:ext>
            </a:extLst>
          </p:cNvPr>
          <p:cNvSpPr>
            <a:spLocks noGrp="1"/>
          </p:cNvSpPr>
          <p:nvPr>
            <p:ph type="title"/>
          </p:nvPr>
        </p:nvSpPr>
        <p:spPr/>
        <p:txBody>
          <a:bodyPr rtlCol="0"/>
          <a:lstStyle/>
          <a:p>
            <a:pPr rtl="0"/>
            <a:r>
              <a:rPr lang="it-IT" noProof="0"/>
              <a:t>Fare clic per modificare lo stile del titolo dello schema</a:t>
            </a:r>
          </a:p>
        </p:txBody>
      </p:sp>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rtlCol="0" anchor="b"/>
          <a:lstStyle>
            <a:lvl1pPr>
              <a:defRPr sz="3200"/>
            </a:lvl1pPr>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testo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gli stili del testo dello schema</a:t>
            </a:r>
          </a:p>
        </p:txBody>
      </p:sp>
      <p:sp>
        <p:nvSpPr>
          <p:cNvPr id="5" name="Segnaposto data 4">
            <a:extLst>
              <a:ext uri="{FF2B5EF4-FFF2-40B4-BE49-F238E27FC236}">
                <a16:creationId xmlns:a16="http://schemas.microsoft.com/office/drawing/2014/main" id="{81A70783-FF31-4C4E-9196-EB169B209747}"/>
              </a:ext>
            </a:extLst>
          </p:cNvPr>
          <p:cNvSpPr>
            <a:spLocks noGrp="1"/>
          </p:cNvSpPr>
          <p:nvPr>
            <p:ph type="dt" sz="half" idx="10"/>
          </p:nvPr>
        </p:nvSpPr>
        <p:spPr/>
        <p:txBody>
          <a:bodyPr rtlCol="0"/>
          <a:lstStyle>
            <a:lvl1pPr>
              <a:defRPr>
                <a:latin typeface="+mn-lt"/>
              </a:defRPr>
            </a:lvl1pPr>
          </a:lstStyle>
          <a:p>
            <a:pPr rtl="0">
              <a:defRPr/>
            </a:pPr>
            <a:r>
              <a:rPr lang="it-IT" noProof="0">
                <a:solidFill>
                  <a:prstClr val="black">
                    <a:tint val="75000"/>
                  </a:prstClr>
                </a:solidFill>
              </a:rPr>
              <a:t>03/09/20XX</a:t>
            </a:r>
          </a:p>
        </p:txBody>
      </p:sp>
      <p:sp>
        <p:nvSpPr>
          <p:cNvPr id="6" name="Segnaposto piè di pagina 5">
            <a:extLst>
              <a:ext uri="{FF2B5EF4-FFF2-40B4-BE49-F238E27FC236}">
                <a16:creationId xmlns:a16="http://schemas.microsoft.com/office/drawing/2014/main" id="{7D92E260-747D-40FD-A062-9DD5E6835ABB}"/>
              </a:ext>
            </a:extLst>
          </p:cNvPr>
          <p:cNvSpPr>
            <a:spLocks noGrp="1"/>
          </p:cNvSpPr>
          <p:nvPr>
            <p:ph type="ftr" sz="quarter" idx="11"/>
          </p:nvPr>
        </p:nvSpPr>
        <p:spPr/>
        <p:txBody>
          <a:bodyPr rtlCol="0"/>
          <a:lstStyle>
            <a:lvl1pPr>
              <a:defRPr>
                <a:latin typeface="+mn-lt"/>
              </a:defRPr>
            </a:lvl1pPr>
          </a:lstStyle>
          <a:p>
            <a:pPr rtl="0">
              <a:defRPr/>
            </a:pPr>
            <a:r>
              <a:rPr lang="it-IT" noProof="0">
                <a:solidFill>
                  <a:prstClr val="black">
                    <a:tint val="75000"/>
                  </a:prstClr>
                </a:solidFill>
              </a:rPr>
              <a:t>Titolo presentazione</a:t>
            </a:r>
          </a:p>
        </p:txBody>
      </p:sp>
      <p:sp>
        <p:nvSpPr>
          <p:cNvPr id="7" name="Segnaposto numero diapositiva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it-IT" noProof="0" smtClean="0">
                <a:solidFill>
                  <a:prstClr val="black">
                    <a:tint val="75000"/>
                  </a:prstClr>
                </a:solidFill>
              </a:rPr>
              <a:pPr>
                <a:defRPr/>
              </a:pPr>
              <a:t>‹N›</a:t>
            </a:fld>
            <a:endParaRPr lang="it-IT" noProof="0">
              <a:solidFill>
                <a:prstClr val="black">
                  <a:tint val="75000"/>
                </a:prstClr>
              </a:solidFill>
            </a:endParaRPr>
          </a:p>
        </p:txBody>
      </p:sp>
      <p:sp>
        <p:nvSpPr>
          <p:cNvPr id="8" name="Figura a mano libera: Forma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igura a mano libera: Forma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rtlCol="0" anchor="b"/>
          <a:lstStyle>
            <a:lvl1pPr>
              <a:defRPr sz="3200"/>
            </a:lvl1pPr>
          </a:lstStyle>
          <a:p>
            <a:pPr rtl="0"/>
            <a:r>
              <a:rPr lang="it-IT" noProof="0"/>
              <a:t>Fare clic per modificare lo stile del titolo dello schema</a:t>
            </a:r>
          </a:p>
        </p:txBody>
      </p:sp>
      <p:sp>
        <p:nvSpPr>
          <p:cNvPr id="3" name="Segnaposto immagine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p>
        </p:txBody>
      </p:sp>
      <p:sp>
        <p:nvSpPr>
          <p:cNvPr id="4" name="Segnaposto testo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gli stili del testo dello schema</a:t>
            </a:r>
          </a:p>
        </p:txBody>
      </p:sp>
      <p:sp>
        <p:nvSpPr>
          <p:cNvPr id="5" name="Segnaposto data 4">
            <a:extLst>
              <a:ext uri="{FF2B5EF4-FFF2-40B4-BE49-F238E27FC236}">
                <a16:creationId xmlns:a16="http://schemas.microsoft.com/office/drawing/2014/main" id="{62A07CB7-0520-4D64-B76C-C31AC557832D}"/>
              </a:ext>
            </a:extLst>
          </p:cNvPr>
          <p:cNvSpPr>
            <a:spLocks noGrp="1"/>
          </p:cNvSpPr>
          <p:nvPr>
            <p:ph type="dt" sz="half" idx="10"/>
          </p:nvPr>
        </p:nvSpPr>
        <p:spPr/>
        <p:txBody>
          <a:bodyPr rtlCol="0"/>
          <a:lstStyle>
            <a:lvl1pPr>
              <a:defRPr>
                <a:latin typeface="+mn-lt"/>
              </a:defRPr>
            </a:lvl1pPr>
          </a:lstStyle>
          <a:p>
            <a:pPr rtl="0">
              <a:defRPr/>
            </a:pPr>
            <a:r>
              <a:rPr lang="it-IT" noProof="0">
                <a:solidFill>
                  <a:prstClr val="black">
                    <a:tint val="75000"/>
                  </a:prstClr>
                </a:solidFill>
              </a:rPr>
              <a:t>03/09/20XX</a:t>
            </a:r>
          </a:p>
        </p:txBody>
      </p:sp>
      <p:sp>
        <p:nvSpPr>
          <p:cNvPr id="6" name="Segnaposto piè di pagina 5">
            <a:extLst>
              <a:ext uri="{FF2B5EF4-FFF2-40B4-BE49-F238E27FC236}">
                <a16:creationId xmlns:a16="http://schemas.microsoft.com/office/drawing/2014/main" id="{92EEB226-AD45-45DF-AAB5-5513AE732AAE}"/>
              </a:ext>
            </a:extLst>
          </p:cNvPr>
          <p:cNvSpPr>
            <a:spLocks noGrp="1"/>
          </p:cNvSpPr>
          <p:nvPr>
            <p:ph type="ftr" sz="quarter" idx="11"/>
          </p:nvPr>
        </p:nvSpPr>
        <p:spPr/>
        <p:txBody>
          <a:bodyPr rtlCol="0"/>
          <a:lstStyle>
            <a:lvl1pPr>
              <a:defRPr>
                <a:latin typeface="+mn-lt"/>
              </a:defRPr>
            </a:lvl1pPr>
          </a:lstStyle>
          <a:p>
            <a:pPr rtl="0">
              <a:defRPr/>
            </a:pPr>
            <a:r>
              <a:rPr lang="it-IT" noProof="0">
                <a:solidFill>
                  <a:prstClr val="black">
                    <a:tint val="75000"/>
                  </a:prstClr>
                </a:solidFill>
              </a:rPr>
              <a:t>Titolo presentazione</a:t>
            </a:r>
          </a:p>
        </p:txBody>
      </p:sp>
      <p:sp>
        <p:nvSpPr>
          <p:cNvPr id="7" name="Segnaposto numero diapositiva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it-IT" noProof="0" smtClean="0">
                <a:solidFill>
                  <a:prstClr val="black">
                    <a:tint val="75000"/>
                  </a:prstClr>
                </a:solidFill>
              </a:rPr>
              <a:pPr>
                <a:defRPr/>
              </a:pPr>
              <a:t>‹N›</a:t>
            </a:fld>
            <a:endParaRPr lang="it-IT" noProof="0">
              <a:solidFill>
                <a:prstClr val="black">
                  <a:tint val="75000"/>
                </a:prstClr>
              </a:solidFill>
            </a:endParaRPr>
          </a:p>
        </p:txBody>
      </p:sp>
      <p:sp>
        <p:nvSpPr>
          <p:cNvPr id="8" name="Figura a mano libera: Forma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igura a mano libera: Forma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01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e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o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e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rtlCol="0"/>
          <a:lstStyle>
            <a:lvl1pPr algn="ctr">
              <a:defRPr>
                <a:solidFill>
                  <a:schemeClr val="bg1"/>
                </a:solidFill>
              </a:defRPr>
            </a:lvl1pPr>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rtlCol="0" anchor="ctr"/>
          <a:lstStyle>
            <a:lvl1pPr marL="0" indent="0">
              <a:buNone/>
              <a:defRPr/>
            </a:lvl1pPr>
            <a:lvl2pPr marL="228600">
              <a:defRPr/>
            </a:lvl2pPr>
            <a:lvl3pPr marL="457200">
              <a:defRPr/>
            </a:lvl3pPr>
            <a:lvl4pPr>
              <a:buNone/>
              <a:defRPr/>
            </a:lvl4pPr>
          </a:lstStyle>
          <a:p>
            <a:pPr lvl="0" rtl="0"/>
            <a:r>
              <a:rPr lang="it-IT" noProof="0"/>
              <a:t>Fare clic per modificare gli stili del testo dello schema</a:t>
            </a:r>
          </a:p>
          <a:p>
            <a:pPr lvl="1" rtl="0"/>
            <a:r>
              <a:rPr lang="it-IT" noProof="0"/>
              <a:t>Secondo livello</a:t>
            </a:r>
          </a:p>
          <a:p>
            <a:pPr lvl="2" rtl="0"/>
            <a:r>
              <a:rPr lang="it-IT" noProof="0"/>
              <a:t>Terzo livello</a:t>
            </a:r>
          </a:p>
        </p:txBody>
      </p:sp>
      <p:sp>
        <p:nvSpPr>
          <p:cNvPr id="4" name="Segnaposto data 3">
            <a:extLst>
              <a:ext uri="{FF2B5EF4-FFF2-40B4-BE49-F238E27FC236}">
                <a16:creationId xmlns:a16="http://schemas.microsoft.com/office/drawing/2014/main" id="{96E82FA1-02B7-467E-9F16-D178149407C5}"/>
              </a:ext>
            </a:extLst>
          </p:cNvPr>
          <p:cNvSpPr>
            <a:spLocks noGrp="1"/>
          </p:cNvSpPr>
          <p:nvPr>
            <p:ph type="dt" sz="half" idx="10"/>
          </p:nvPr>
        </p:nvSpPr>
        <p:spPr/>
        <p:txBody>
          <a:bodyPr rtlCol="0"/>
          <a:lstStyle>
            <a:lvl1pPr>
              <a:defRPr>
                <a:latin typeface="+mn-lt"/>
              </a:defRPr>
            </a:lvl1pPr>
          </a:lstStyle>
          <a:p>
            <a:pPr rtl="0">
              <a:defRPr/>
            </a:pPr>
            <a:r>
              <a:rPr lang="it-IT" noProof="0">
                <a:solidFill>
                  <a:prstClr val="black">
                    <a:tint val="75000"/>
                  </a:prstClr>
                </a:solidFill>
              </a:rPr>
              <a:t>03/09/20XX</a:t>
            </a:r>
          </a:p>
        </p:txBody>
      </p:sp>
      <p:sp>
        <p:nvSpPr>
          <p:cNvPr id="5" name="Segnaposto piè di pagina 4">
            <a:extLst>
              <a:ext uri="{FF2B5EF4-FFF2-40B4-BE49-F238E27FC236}">
                <a16:creationId xmlns:a16="http://schemas.microsoft.com/office/drawing/2014/main" id="{6D389247-FB8A-4494-859B-B3754B02A5EE}"/>
              </a:ext>
            </a:extLst>
          </p:cNvPr>
          <p:cNvSpPr>
            <a:spLocks noGrp="1"/>
          </p:cNvSpPr>
          <p:nvPr>
            <p:ph type="ftr" sz="quarter" idx="11"/>
          </p:nvPr>
        </p:nvSpPr>
        <p:spPr/>
        <p:txBody>
          <a:bodyPr rtlCol="0"/>
          <a:lstStyle>
            <a:lvl1pPr>
              <a:defRPr>
                <a:latin typeface="+mn-lt"/>
              </a:defRPr>
            </a:lvl1pPr>
          </a:lstStyle>
          <a:p>
            <a:pPr rtl="0">
              <a:defRPr/>
            </a:pPr>
            <a:r>
              <a:rPr lang="it-IT" noProof="0">
                <a:solidFill>
                  <a:prstClr val="black">
                    <a:tint val="75000"/>
                  </a:prstClr>
                </a:solidFill>
              </a:rPr>
              <a:t>Titolo presentazione</a:t>
            </a:r>
          </a:p>
        </p:txBody>
      </p:sp>
      <p:sp>
        <p:nvSpPr>
          <p:cNvPr id="6" name="Segnaposto numero diapositiva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it-IT" noProof="0" smtClean="0">
                <a:solidFill>
                  <a:prstClr val="black">
                    <a:tint val="75000"/>
                  </a:prstClr>
                </a:solidFill>
              </a:rPr>
              <a:pPr>
                <a:defRPr/>
              </a:pPr>
              <a:t>‹N›</a:t>
            </a:fld>
            <a:endParaRPr lang="it-IT" noProof="0">
              <a:solidFill>
                <a:prstClr val="black">
                  <a:tint val="75000"/>
                </a:prstClr>
              </a:solidFill>
            </a:endParaRPr>
          </a:p>
        </p:txBody>
      </p:sp>
    </p:spTree>
    <p:extLst>
      <p:ext uri="{BB962C8B-B14F-4D97-AF65-F5344CB8AC3E}">
        <p14:creationId xmlns:p14="http://schemas.microsoft.com/office/powerpoint/2010/main" val="81394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2 immagini piccole">
    <p:spTree>
      <p:nvGrpSpPr>
        <p:cNvPr id="1" name=""/>
        <p:cNvGrpSpPr/>
        <p:nvPr/>
      </p:nvGrpSpPr>
      <p:grpSpPr>
        <a:xfrm>
          <a:off x="0" y="0"/>
          <a:ext cx="0" cy="0"/>
          <a:chOff x="0" y="0"/>
          <a:chExt cx="0" cy="0"/>
        </a:xfrm>
      </p:grpSpPr>
      <p:sp>
        <p:nvSpPr>
          <p:cNvPr id="22" name="Segnaposto immagine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rtlCol="0" anchor="ctr">
            <a:noAutofit/>
          </a:bodyPr>
          <a:lstStyle>
            <a:lvl1pPr algn="ctr">
              <a:buNone/>
              <a:defRPr sz="1800"/>
            </a:lvl1pPr>
          </a:lstStyle>
          <a:p>
            <a:pPr rtl="0"/>
            <a:r>
              <a:rPr lang="it-IT" noProof="0"/>
              <a:t>Fare clic sull'icona per inserire un'immagine</a:t>
            </a:r>
          </a:p>
        </p:txBody>
      </p:sp>
      <p:sp>
        <p:nvSpPr>
          <p:cNvPr id="21" name="Segnaposto immagine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rtlCol="0" anchor="ctr">
            <a:noAutofit/>
          </a:bodyPr>
          <a:lstStyle>
            <a:lvl1pPr algn="ctr">
              <a:buNone/>
              <a:defRPr sz="1800"/>
            </a:lvl1pPr>
          </a:lstStyle>
          <a:p>
            <a:pPr rtl="0"/>
            <a:r>
              <a:rPr lang="it-IT" noProof="0"/>
              <a:t>Fare clic sull'icona per inserire un'immagine</a:t>
            </a:r>
          </a:p>
        </p:txBody>
      </p:sp>
      <p:sp>
        <p:nvSpPr>
          <p:cNvPr id="2" name="Titolo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rtlCol="0"/>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rtlCol="0">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p:txBody>
      </p:sp>
      <p:sp>
        <p:nvSpPr>
          <p:cNvPr id="4" name="Segnaposto data 3">
            <a:extLst>
              <a:ext uri="{FF2B5EF4-FFF2-40B4-BE49-F238E27FC236}">
                <a16:creationId xmlns:a16="http://schemas.microsoft.com/office/drawing/2014/main" id="{96E82FA1-02B7-467E-9F16-D178149407C5}"/>
              </a:ext>
            </a:extLst>
          </p:cNvPr>
          <p:cNvSpPr>
            <a:spLocks noGrp="1"/>
          </p:cNvSpPr>
          <p:nvPr>
            <p:ph type="dt" sz="half" idx="10"/>
          </p:nvPr>
        </p:nvSpPr>
        <p:spPr/>
        <p:txBody>
          <a:bodyPr rtlCol="0"/>
          <a:lstStyle>
            <a:lvl1pPr>
              <a:defRPr>
                <a:latin typeface="+mn-lt"/>
              </a:defRPr>
            </a:lvl1pPr>
          </a:lstStyle>
          <a:p>
            <a:pPr rtl="0">
              <a:defRPr/>
            </a:pPr>
            <a:r>
              <a:rPr lang="it-IT" noProof="0">
                <a:solidFill>
                  <a:prstClr val="black">
                    <a:tint val="75000"/>
                  </a:prstClr>
                </a:solidFill>
              </a:rPr>
              <a:t>03/09/20XX</a:t>
            </a:r>
          </a:p>
        </p:txBody>
      </p:sp>
      <p:sp>
        <p:nvSpPr>
          <p:cNvPr id="5" name="Segnaposto piè di pagina 4">
            <a:extLst>
              <a:ext uri="{FF2B5EF4-FFF2-40B4-BE49-F238E27FC236}">
                <a16:creationId xmlns:a16="http://schemas.microsoft.com/office/drawing/2014/main" id="{6D389247-FB8A-4494-859B-B3754B02A5EE}"/>
              </a:ext>
            </a:extLst>
          </p:cNvPr>
          <p:cNvSpPr>
            <a:spLocks noGrp="1"/>
          </p:cNvSpPr>
          <p:nvPr>
            <p:ph type="ftr" sz="quarter" idx="11"/>
          </p:nvPr>
        </p:nvSpPr>
        <p:spPr/>
        <p:txBody>
          <a:bodyPr rtlCol="0"/>
          <a:lstStyle>
            <a:lvl1pPr>
              <a:defRPr>
                <a:latin typeface="+mn-lt"/>
              </a:defRPr>
            </a:lvl1pPr>
          </a:lstStyle>
          <a:p>
            <a:pPr rtl="0">
              <a:defRPr/>
            </a:pPr>
            <a:r>
              <a:rPr lang="it-IT" noProof="0">
                <a:solidFill>
                  <a:prstClr val="black">
                    <a:tint val="75000"/>
                  </a:prstClr>
                </a:solidFill>
              </a:rPr>
              <a:t>Titolo presentazione</a:t>
            </a:r>
          </a:p>
        </p:txBody>
      </p:sp>
      <p:sp>
        <p:nvSpPr>
          <p:cNvPr id="6" name="Segnaposto numero diapositiva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it-IT" noProof="0" smtClean="0">
                <a:solidFill>
                  <a:prstClr val="black">
                    <a:tint val="75000"/>
                  </a:prstClr>
                </a:solidFill>
              </a:rPr>
              <a:pPr>
                <a:defRPr/>
              </a:pPr>
              <a:t>‹N›</a:t>
            </a:fld>
            <a:endParaRPr lang="it-IT" noProof="0">
              <a:solidFill>
                <a:prstClr val="black">
                  <a:tint val="75000"/>
                </a:prstClr>
              </a:solidFill>
            </a:endParaRPr>
          </a:p>
        </p:txBody>
      </p:sp>
      <p:sp>
        <p:nvSpPr>
          <p:cNvPr id="10" name="Ovale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ttangolo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Ovale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o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vale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rtlCol="0" anchor="b"/>
          <a:lstStyle>
            <a:lvl1pPr algn="ctr">
              <a:defRPr sz="6000">
                <a:solidFill>
                  <a:schemeClr val="bg1"/>
                </a:solidFill>
              </a:defRPr>
            </a:lvl1pPr>
          </a:lstStyle>
          <a:p>
            <a:pPr rtl="0"/>
            <a:r>
              <a:rPr lang="it-IT" noProof="0"/>
              <a:t>Fare clic per modificare lo stile del titolo dello schema</a:t>
            </a:r>
          </a:p>
        </p:txBody>
      </p:sp>
      <p:sp>
        <p:nvSpPr>
          <p:cNvPr id="3" name="Segnaposto testo 2">
            <a:extLst>
              <a:ext uri="{FF2B5EF4-FFF2-40B4-BE49-F238E27FC236}">
                <a16:creationId xmlns:a16="http://schemas.microsoft.com/office/drawing/2014/main" id="{9E1462C4-0E4B-4DB7-A8BF-FE55142760AF}"/>
              </a:ext>
            </a:extLst>
          </p:cNvPr>
          <p:cNvSpPr>
            <a:spLocks noGrp="1"/>
          </p:cNvSpPr>
          <p:nvPr>
            <p:ph type="body" idx="1" hasCustomPrompt="1"/>
          </p:nvPr>
        </p:nvSpPr>
        <p:spPr>
          <a:xfrm>
            <a:off x="3319272" y="4078224"/>
            <a:ext cx="5559552" cy="1536192"/>
          </a:xfrm>
        </p:spPr>
        <p:txBody>
          <a:bodyPr rtlCol="0"/>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a:t>Fare clic per modificare lo stile del titolo</a:t>
            </a:r>
          </a:p>
        </p:txBody>
      </p:sp>
    </p:spTree>
    <p:extLst>
      <p:ext uri="{BB962C8B-B14F-4D97-AF65-F5344CB8AC3E}">
        <p14:creationId xmlns:p14="http://schemas.microsoft.com/office/powerpoint/2010/main" val="7855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rtlCol="0"/>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a:extLst>
              <a:ext uri="{FF2B5EF4-FFF2-40B4-BE49-F238E27FC236}">
                <a16:creationId xmlns:a16="http://schemas.microsoft.com/office/drawing/2014/main" id="{96E82FA1-02B7-467E-9F16-D178149407C5}"/>
              </a:ext>
            </a:extLst>
          </p:cNvPr>
          <p:cNvSpPr>
            <a:spLocks noGrp="1"/>
          </p:cNvSpPr>
          <p:nvPr>
            <p:ph type="dt" sz="half" idx="10"/>
          </p:nvPr>
        </p:nvSpPr>
        <p:spPr/>
        <p:txBody>
          <a:bodyPr rtlCol="0"/>
          <a:lstStyle>
            <a:lvl1pPr>
              <a:defRPr>
                <a:latin typeface="+mn-lt"/>
              </a:defRPr>
            </a:lvl1pPr>
          </a:lstStyle>
          <a:p>
            <a:pPr rtl="0">
              <a:defRPr/>
            </a:pPr>
            <a:r>
              <a:rPr lang="it-IT" noProof="0">
                <a:solidFill>
                  <a:prstClr val="black">
                    <a:tint val="75000"/>
                  </a:prstClr>
                </a:solidFill>
              </a:rPr>
              <a:t>03/09/20XX</a:t>
            </a:r>
          </a:p>
        </p:txBody>
      </p:sp>
      <p:sp>
        <p:nvSpPr>
          <p:cNvPr id="5" name="Segnaposto piè di pagina 4">
            <a:extLst>
              <a:ext uri="{FF2B5EF4-FFF2-40B4-BE49-F238E27FC236}">
                <a16:creationId xmlns:a16="http://schemas.microsoft.com/office/drawing/2014/main" id="{6D389247-FB8A-4494-859B-B3754B02A5EE}"/>
              </a:ext>
            </a:extLst>
          </p:cNvPr>
          <p:cNvSpPr>
            <a:spLocks noGrp="1"/>
          </p:cNvSpPr>
          <p:nvPr>
            <p:ph type="ftr" sz="quarter" idx="11"/>
          </p:nvPr>
        </p:nvSpPr>
        <p:spPr/>
        <p:txBody>
          <a:bodyPr rtlCol="0"/>
          <a:lstStyle>
            <a:lvl1pPr>
              <a:defRPr>
                <a:latin typeface="+mn-lt"/>
              </a:defRPr>
            </a:lvl1pPr>
          </a:lstStyle>
          <a:p>
            <a:pPr rtl="0">
              <a:defRPr/>
            </a:pPr>
            <a:r>
              <a:rPr lang="it-IT" noProof="0">
                <a:solidFill>
                  <a:prstClr val="black">
                    <a:tint val="75000"/>
                  </a:prstClr>
                </a:solidFill>
              </a:rPr>
              <a:t>Titolo presentazione</a:t>
            </a:r>
          </a:p>
        </p:txBody>
      </p:sp>
      <p:sp>
        <p:nvSpPr>
          <p:cNvPr id="6" name="Segnaposto numero diapositiva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it-IT" noProof="0" smtClean="0">
                <a:solidFill>
                  <a:prstClr val="black">
                    <a:tint val="75000"/>
                  </a:prstClr>
                </a:solidFill>
              </a:rPr>
              <a:pPr>
                <a:defRPr/>
              </a:pPr>
              <a:t>‹N›</a:t>
            </a:fld>
            <a:endParaRPr lang="it-IT" noProof="0">
              <a:solidFill>
                <a:prstClr val="black">
                  <a:tint val="75000"/>
                </a:prstClr>
              </a:solidFill>
            </a:endParaRPr>
          </a:p>
        </p:txBody>
      </p:sp>
      <p:sp>
        <p:nvSpPr>
          <p:cNvPr id="7" name="Figura a mano libera: Forma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igura a mano libera: Forma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olo e contenuto 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E11BF3-02E8-4EB7-818E-652B82CF2C9D}"/>
              </a:ext>
            </a:extLst>
          </p:cNvPr>
          <p:cNvSpPr>
            <a:spLocks noGrp="1"/>
          </p:cNvSpPr>
          <p:nvPr>
            <p:ph type="title"/>
          </p:nvPr>
        </p:nvSpPr>
        <p:spPr/>
        <p:txBody>
          <a:bodyPr rtlCol="0"/>
          <a:lstStyle/>
          <a:p>
            <a:pPr rtl="0"/>
            <a:r>
              <a:rPr lang="it-IT" noProof="0"/>
              <a:t>Fare clic per modificare lo stile del titolo dello schema</a:t>
            </a:r>
          </a:p>
        </p:txBody>
      </p:sp>
      <p:sp>
        <p:nvSpPr>
          <p:cNvPr id="3" name="Segnaposto data 2">
            <a:extLst>
              <a:ext uri="{FF2B5EF4-FFF2-40B4-BE49-F238E27FC236}">
                <a16:creationId xmlns:a16="http://schemas.microsoft.com/office/drawing/2014/main" id="{254D3190-B78C-42F1-9D62-F523886BBE51}"/>
              </a:ext>
            </a:extLst>
          </p:cNvPr>
          <p:cNvSpPr>
            <a:spLocks noGrp="1"/>
          </p:cNvSpPr>
          <p:nvPr>
            <p:ph type="dt" sz="half" idx="10"/>
          </p:nvPr>
        </p:nvSpPr>
        <p:spPr/>
        <p:txBody>
          <a:bodyPr rtlCol="0"/>
          <a:lstStyle>
            <a:lvl1pPr>
              <a:defRPr>
                <a:latin typeface="+mn-lt"/>
              </a:defRPr>
            </a:lvl1pPr>
          </a:lstStyle>
          <a:p>
            <a:pPr rtl="0">
              <a:defRPr/>
            </a:pPr>
            <a:r>
              <a:rPr lang="it-IT" noProof="0">
                <a:solidFill>
                  <a:prstClr val="black">
                    <a:tint val="75000"/>
                  </a:prstClr>
                </a:solidFill>
              </a:rPr>
              <a:t>03/09/20XX</a:t>
            </a:r>
          </a:p>
        </p:txBody>
      </p:sp>
      <p:sp>
        <p:nvSpPr>
          <p:cNvPr id="4" name="Segnaposto piè di pagina 3">
            <a:extLst>
              <a:ext uri="{FF2B5EF4-FFF2-40B4-BE49-F238E27FC236}">
                <a16:creationId xmlns:a16="http://schemas.microsoft.com/office/drawing/2014/main" id="{EA381C40-F9FC-4D58-8508-F0632DF5A018}"/>
              </a:ext>
            </a:extLst>
          </p:cNvPr>
          <p:cNvSpPr>
            <a:spLocks noGrp="1"/>
          </p:cNvSpPr>
          <p:nvPr>
            <p:ph type="ftr" sz="quarter" idx="11"/>
          </p:nvPr>
        </p:nvSpPr>
        <p:spPr/>
        <p:txBody>
          <a:bodyPr rtlCol="0"/>
          <a:lstStyle>
            <a:lvl1pPr>
              <a:defRPr>
                <a:latin typeface="+mn-lt"/>
              </a:defRPr>
            </a:lvl1pPr>
          </a:lstStyle>
          <a:p>
            <a:pPr rtl="0">
              <a:defRPr/>
            </a:pPr>
            <a:r>
              <a:rPr lang="it-IT" noProof="0">
                <a:solidFill>
                  <a:prstClr val="black">
                    <a:tint val="75000"/>
                  </a:prstClr>
                </a:solidFill>
              </a:rPr>
              <a:t>Titolo presentazione</a:t>
            </a:r>
          </a:p>
        </p:txBody>
      </p:sp>
      <p:sp>
        <p:nvSpPr>
          <p:cNvPr id="5" name="Segnaposto numero diapositiva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it-IT" noProof="0" smtClean="0">
                <a:solidFill>
                  <a:prstClr val="black">
                    <a:tint val="75000"/>
                  </a:prstClr>
                </a:solidFill>
              </a:rPr>
              <a:pPr>
                <a:defRPr/>
              </a:pPr>
              <a:t>‹N›</a:t>
            </a:fld>
            <a:endParaRPr lang="it-IT" noProof="0">
              <a:solidFill>
                <a:prstClr val="black">
                  <a:tint val="75000"/>
                </a:prstClr>
              </a:solidFill>
            </a:endParaRPr>
          </a:p>
        </p:txBody>
      </p:sp>
      <p:sp>
        <p:nvSpPr>
          <p:cNvPr id="6" name="Figura a mano libera: Forma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igura a mano libera: Forma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egnaposto contenuto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citazione con immagine">
    <p:bg>
      <p:bgPr>
        <a:solidFill>
          <a:schemeClr val="tx1"/>
        </a:solidFill>
        <a:effectLst/>
      </p:bgPr>
    </p:bg>
    <p:spTree>
      <p:nvGrpSpPr>
        <p:cNvPr id="1" name=""/>
        <p:cNvGrpSpPr/>
        <p:nvPr/>
      </p:nvGrpSpPr>
      <p:grpSpPr>
        <a:xfrm>
          <a:off x="0" y="0"/>
          <a:ext cx="0" cy="0"/>
          <a:chOff x="0" y="0"/>
          <a:chExt cx="0" cy="0"/>
        </a:xfrm>
      </p:grpSpPr>
      <p:sp>
        <p:nvSpPr>
          <p:cNvPr id="6" name="Segnaposto immagine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rtlCol="0"/>
          <a:lstStyle>
            <a:lvl1pPr>
              <a:buNone/>
              <a:defRPr>
                <a:solidFill>
                  <a:schemeClr val="bg1"/>
                </a:solidFill>
              </a:defRPr>
            </a:lvl1pPr>
          </a:lstStyle>
          <a:p>
            <a:pPr rtl="0"/>
            <a:r>
              <a:rPr lang="it-IT" noProof="0"/>
              <a:t>Fare clic sull'icona per inserire un'immagine</a:t>
            </a:r>
          </a:p>
        </p:txBody>
      </p:sp>
      <p:sp>
        <p:nvSpPr>
          <p:cNvPr id="10" name="Titolo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rtlCol="0" anchor="b" anchorCtr="0">
            <a:noAutofit/>
          </a:bodyPr>
          <a:lstStyle>
            <a:lvl1pPr algn="ctr">
              <a:defRPr sz="4000">
                <a:solidFill>
                  <a:schemeClr val="tx1"/>
                </a:solidFill>
              </a:defRPr>
            </a:lvl1pPr>
          </a:lstStyle>
          <a:p>
            <a:pPr rtl="0"/>
            <a:r>
              <a:rPr lang="it-IT" noProof="0"/>
              <a:t>Fare clic per modificare lo stile del titolo dello schema</a:t>
            </a:r>
          </a:p>
        </p:txBody>
      </p:sp>
      <p:sp>
        <p:nvSpPr>
          <p:cNvPr id="3" name="Segnaposto testo 2">
            <a:extLst>
              <a:ext uri="{FF2B5EF4-FFF2-40B4-BE49-F238E27FC236}">
                <a16:creationId xmlns:a16="http://schemas.microsoft.com/office/drawing/2014/main" id="{9E1462C4-0E4B-4DB7-A8BF-FE55142760AF}"/>
              </a:ext>
            </a:extLst>
          </p:cNvPr>
          <p:cNvSpPr>
            <a:spLocks noGrp="1"/>
          </p:cNvSpPr>
          <p:nvPr>
            <p:ph type="body" idx="1" hasCustomPrompt="1"/>
          </p:nvPr>
        </p:nvSpPr>
        <p:spPr>
          <a:xfrm>
            <a:off x="3575304" y="4379976"/>
            <a:ext cx="5038344" cy="713232"/>
          </a:xfrm>
        </p:spPr>
        <p:txBody>
          <a:bodyPr rtlCol="0"/>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a:t>Fare clic per modificare lo stile del titolo</a:t>
            </a:r>
          </a:p>
        </p:txBody>
      </p:sp>
      <p:sp>
        <p:nvSpPr>
          <p:cNvPr id="11" name="Segnaposto data 10">
            <a:extLst>
              <a:ext uri="{FF2B5EF4-FFF2-40B4-BE49-F238E27FC236}">
                <a16:creationId xmlns:a16="http://schemas.microsoft.com/office/drawing/2014/main" id="{6B76FE53-FB67-4871-8485-71BAAFD7D1BF}"/>
              </a:ext>
            </a:extLst>
          </p:cNvPr>
          <p:cNvSpPr>
            <a:spLocks noGrp="1"/>
          </p:cNvSpPr>
          <p:nvPr>
            <p:ph type="dt" sz="half" idx="11"/>
          </p:nvPr>
        </p:nvSpPr>
        <p:spPr/>
        <p:txBody>
          <a:bodyPr rtlCol="0"/>
          <a:lstStyle>
            <a:lvl1pPr>
              <a:defRPr>
                <a:solidFill>
                  <a:schemeClr val="bg1"/>
                </a:solidFill>
                <a:latin typeface="+mn-lt"/>
              </a:defRPr>
            </a:lvl1pPr>
          </a:lstStyle>
          <a:p>
            <a:pPr rtl="0">
              <a:defRPr/>
            </a:pPr>
            <a:r>
              <a:rPr lang="it-IT" noProof="0"/>
              <a:t>03/09/20XX</a:t>
            </a:r>
          </a:p>
        </p:txBody>
      </p:sp>
      <p:sp>
        <p:nvSpPr>
          <p:cNvPr id="12" name="Segnaposto piè di pagina 11">
            <a:extLst>
              <a:ext uri="{FF2B5EF4-FFF2-40B4-BE49-F238E27FC236}">
                <a16:creationId xmlns:a16="http://schemas.microsoft.com/office/drawing/2014/main" id="{AD26FED4-1CE2-444B-A77E-EB3CB505AF19}"/>
              </a:ext>
            </a:extLst>
          </p:cNvPr>
          <p:cNvSpPr>
            <a:spLocks noGrp="1"/>
          </p:cNvSpPr>
          <p:nvPr>
            <p:ph type="ftr" sz="quarter" idx="12"/>
          </p:nvPr>
        </p:nvSpPr>
        <p:spPr/>
        <p:txBody>
          <a:bodyPr rtlCol="0"/>
          <a:lstStyle>
            <a:lvl1pPr>
              <a:defRPr>
                <a:solidFill>
                  <a:schemeClr val="bg1"/>
                </a:solidFill>
                <a:latin typeface="+mn-lt"/>
              </a:defRPr>
            </a:lvl1pPr>
          </a:lstStyle>
          <a:p>
            <a:pPr rtl="0">
              <a:defRPr/>
            </a:pPr>
            <a:r>
              <a:rPr lang="it-IT" noProof="0"/>
              <a:t>Titolo presentazione</a:t>
            </a:r>
          </a:p>
        </p:txBody>
      </p:sp>
      <p:sp>
        <p:nvSpPr>
          <p:cNvPr id="13" name="Segnaposto numero diapositiva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rtlCol="0"/>
          <a:lstStyle>
            <a:lvl1pPr>
              <a:defRPr>
                <a:solidFill>
                  <a:schemeClr val="bg1"/>
                </a:solidFill>
                <a:latin typeface="+mn-lt"/>
              </a:defRPr>
            </a:lvl1pPr>
          </a:lstStyle>
          <a:p>
            <a:pPr rtl="0">
              <a:defRPr/>
            </a:pPr>
            <a:fld id="{D76B855D-E9CC-4FF8-AD85-6CDC7B89A0DE}" type="slidenum">
              <a:rPr lang="it-IT" noProof="0" smtClean="0"/>
              <a:pPr>
                <a:defRPr/>
              </a:pPr>
              <a:t>‹N›</a:t>
            </a:fld>
            <a:endParaRPr lang="it-IT" noProof="0"/>
          </a:p>
        </p:txBody>
      </p:sp>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ABFD05-2CB2-4A7E-89E7-57615BA82B4F}"/>
              </a:ext>
            </a:extLst>
          </p:cNvPr>
          <p:cNvSpPr>
            <a:spLocks noGrp="1"/>
          </p:cNvSpPr>
          <p:nvPr>
            <p:ph type="title"/>
          </p:nvPr>
        </p:nvSpPr>
        <p:spPr/>
        <p:txBody>
          <a:bodyPr rtlCol="0"/>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contenuto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data 4">
            <a:extLst>
              <a:ext uri="{FF2B5EF4-FFF2-40B4-BE49-F238E27FC236}">
                <a16:creationId xmlns:a16="http://schemas.microsoft.com/office/drawing/2014/main" id="{63D8B65F-F709-469F-9961-4D01896CAA12}"/>
              </a:ext>
            </a:extLst>
          </p:cNvPr>
          <p:cNvSpPr>
            <a:spLocks noGrp="1"/>
          </p:cNvSpPr>
          <p:nvPr>
            <p:ph type="dt" sz="half" idx="10"/>
          </p:nvPr>
        </p:nvSpPr>
        <p:spPr/>
        <p:txBody>
          <a:bodyPr rtlCol="0"/>
          <a:lstStyle>
            <a:lvl1pPr>
              <a:defRPr>
                <a:latin typeface="+mn-lt"/>
              </a:defRPr>
            </a:lvl1pPr>
          </a:lstStyle>
          <a:p>
            <a:pPr rtl="0">
              <a:defRPr/>
            </a:pPr>
            <a:r>
              <a:rPr lang="it-IT" noProof="0">
                <a:solidFill>
                  <a:prstClr val="black">
                    <a:tint val="75000"/>
                  </a:prstClr>
                </a:solidFill>
              </a:rPr>
              <a:t>03/09/20XX</a:t>
            </a:r>
          </a:p>
        </p:txBody>
      </p:sp>
      <p:sp>
        <p:nvSpPr>
          <p:cNvPr id="6" name="Segnaposto piè di pagina 5">
            <a:extLst>
              <a:ext uri="{FF2B5EF4-FFF2-40B4-BE49-F238E27FC236}">
                <a16:creationId xmlns:a16="http://schemas.microsoft.com/office/drawing/2014/main" id="{B781C6BC-B23D-48BC-AD44-654DDB8D0122}"/>
              </a:ext>
            </a:extLst>
          </p:cNvPr>
          <p:cNvSpPr>
            <a:spLocks noGrp="1"/>
          </p:cNvSpPr>
          <p:nvPr>
            <p:ph type="ftr" sz="quarter" idx="11"/>
          </p:nvPr>
        </p:nvSpPr>
        <p:spPr/>
        <p:txBody>
          <a:bodyPr rtlCol="0"/>
          <a:lstStyle>
            <a:lvl1pPr>
              <a:defRPr>
                <a:latin typeface="+mn-lt"/>
              </a:defRPr>
            </a:lvl1pPr>
          </a:lstStyle>
          <a:p>
            <a:pPr rtl="0">
              <a:defRPr/>
            </a:pPr>
            <a:r>
              <a:rPr lang="it-IT" noProof="0">
                <a:solidFill>
                  <a:prstClr val="black">
                    <a:tint val="75000"/>
                  </a:prstClr>
                </a:solidFill>
              </a:rPr>
              <a:t>Titolo presentazione</a:t>
            </a:r>
          </a:p>
        </p:txBody>
      </p:sp>
      <p:sp>
        <p:nvSpPr>
          <p:cNvPr id="7" name="Segnaposto numero diapositiva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it-IT" noProof="0" smtClean="0">
                <a:solidFill>
                  <a:prstClr val="black">
                    <a:tint val="75000"/>
                  </a:prstClr>
                </a:solidFill>
              </a:rPr>
              <a:pPr>
                <a:defRPr/>
              </a:pPr>
              <a:t>‹N›</a:t>
            </a:fld>
            <a:endParaRPr lang="it-IT" noProof="0">
              <a:solidFill>
                <a:prstClr val="black">
                  <a:tint val="75000"/>
                </a:prstClr>
              </a:solidFill>
            </a:endParaRPr>
          </a:p>
        </p:txBody>
      </p:sp>
      <p:sp>
        <p:nvSpPr>
          <p:cNvPr id="8" name="Figura a mano libera: Forma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igura a mano libera: Forma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rtlCol="0"/>
          <a:lstStyle/>
          <a:p>
            <a:pPr rtl="0"/>
            <a:r>
              <a:rPr lang="it-IT" noProof="0"/>
              <a:t>Fare clic per modificare lo stile del titolo dello schema</a:t>
            </a:r>
          </a:p>
        </p:txBody>
      </p:sp>
      <p:sp>
        <p:nvSpPr>
          <p:cNvPr id="3" name="Segnaposto testo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rtlCol="0">
            <a:normAutofit/>
          </a:bodyPr>
          <a:lstStyle>
            <a:lvl1pPr>
              <a:defRPr sz="2400"/>
            </a:lvl1pPr>
            <a:lvl2pPr>
              <a:defRPr sz="2000"/>
            </a:lvl2pPr>
            <a:lvl3pPr>
              <a:defRPr sz="18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testo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rtlCol="0">
            <a:normAutofit/>
          </a:bodyPr>
          <a:lstStyle>
            <a:lvl1pPr>
              <a:defRPr sz="2400"/>
            </a:lvl1pPr>
            <a:lvl2pPr>
              <a:defRPr sz="2000"/>
            </a:lvl2pPr>
            <a:lvl3pPr>
              <a:defRPr sz="18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7" name="Segnaposto data 6">
            <a:extLst>
              <a:ext uri="{FF2B5EF4-FFF2-40B4-BE49-F238E27FC236}">
                <a16:creationId xmlns:a16="http://schemas.microsoft.com/office/drawing/2014/main" id="{9A8A5018-8A77-40E8-B159-4894ECF228B1}"/>
              </a:ext>
            </a:extLst>
          </p:cNvPr>
          <p:cNvSpPr>
            <a:spLocks noGrp="1"/>
          </p:cNvSpPr>
          <p:nvPr>
            <p:ph type="dt" sz="half" idx="10"/>
          </p:nvPr>
        </p:nvSpPr>
        <p:spPr/>
        <p:txBody>
          <a:bodyPr rtlCol="0"/>
          <a:lstStyle>
            <a:lvl1pPr>
              <a:defRPr>
                <a:latin typeface="+mn-lt"/>
              </a:defRPr>
            </a:lvl1pPr>
          </a:lstStyle>
          <a:p>
            <a:pPr rtl="0">
              <a:defRPr/>
            </a:pPr>
            <a:r>
              <a:rPr lang="it-IT" noProof="0">
                <a:solidFill>
                  <a:prstClr val="black">
                    <a:tint val="75000"/>
                  </a:prstClr>
                </a:solidFill>
              </a:rPr>
              <a:t>03/09/20XX</a:t>
            </a:r>
          </a:p>
        </p:txBody>
      </p:sp>
      <p:sp>
        <p:nvSpPr>
          <p:cNvPr id="8" name="Segnaposto piè di pagina 7">
            <a:extLst>
              <a:ext uri="{FF2B5EF4-FFF2-40B4-BE49-F238E27FC236}">
                <a16:creationId xmlns:a16="http://schemas.microsoft.com/office/drawing/2014/main" id="{8AD79441-8908-4461-9FDD-BCE638837098}"/>
              </a:ext>
            </a:extLst>
          </p:cNvPr>
          <p:cNvSpPr>
            <a:spLocks noGrp="1"/>
          </p:cNvSpPr>
          <p:nvPr>
            <p:ph type="ftr" sz="quarter" idx="11"/>
          </p:nvPr>
        </p:nvSpPr>
        <p:spPr/>
        <p:txBody>
          <a:bodyPr rtlCol="0"/>
          <a:lstStyle>
            <a:lvl1pPr>
              <a:defRPr>
                <a:latin typeface="+mn-lt"/>
              </a:defRPr>
            </a:lvl1pPr>
          </a:lstStyle>
          <a:p>
            <a:pPr rtl="0">
              <a:defRPr/>
            </a:pPr>
            <a:r>
              <a:rPr lang="it-IT" noProof="0">
                <a:solidFill>
                  <a:prstClr val="black">
                    <a:tint val="75000"/>
                  </a:prstClr>
                </a:solidFill>
              </a:rPr>
              <a:t>Titolo presentazione</a:t>
            </a:r>
          </a:p>
        </p:txBody>
      </p:sp>
      <p:sp>
        <p:nvSpPr>
          <p:cNvPr id="9" name="Segnaposto numero diapositiva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it-IT" noProof="0" smtClean="0">
                <a:solidFill>
                  <a:prstClr val="black">
                    <a:tint val="75000"/>
                  </a:prstClr>
                </a:solidFill>
              </a:rPr>
              <a:pPr>
                <a:defRPr/>
              </a:pPr>
              <a:t>‹N›</a:t>
            </a:fld>
            <a:endParaRPr lang="it-IT" noProof="0">
              <a:solidFill>
                <a:prstClr val="black">
                  <a:tint val="75000"/>
                </a:prstClr>
              </a:solidFill>
            </a:endParaRPr>
          </a:p>
        </p:txBody>
      </p:sp>
      <p:sp>
        <p:nvSpPr>
          <p:cNvPr id="10" name="Figura a mano libera: Forma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igura a mano libera: Forma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it-IT" noProof="0"/>
              <a:t>Fare clic per modificare lo stile del titolo</a:t>
            </a:r>
          </a:p>
        </p:txBody>
      </p:sp>
      <p:sp>
        <p:nvSpPr>
          <p:cNvPr id="3" name="Segnaposto testo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rtl="0">
              <a:defRPr/>
            </a:pPr>
            <a:r>
              <a:rPr lang="it-IT" noProof="0">
                <a:solidFill>
                  <a:prstClr val="black">
                    <a:tint val="75000"/>
                  </a:prstClr>
                </a:solidFill>
              </a:rPr>
              <a:t>03/09/20XX</a:t>
            </a:r>
          </a:p>
        </p:txBody>
      </p:sp>
      <p:sp>
        <p:nvSpPr>
          <p:cNvPr id="5" name="Segnaposto piè di pagina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rtl="0">
              <a:defRPr/>
            </a:pPr>
            <a:r>
              <a:rPr lang="it-IT" noProof="0">
                <a:solidFill>
                  <a:prstClr val="black">
                    <a:tint val="75000"/>
                  </a:prstClr>
                </a:solidFill>
              </a:rPr>
              <a:t>Titolo presentazione</a:t>
            </a:r>
          </a:p>
        </p:txBody>
      </p:sp>
      <p:sp>
        <p:nvSpPr>
          <p:cNvPr id="6" name="Segnaposto numero diapositiva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rtl="0">
              <a:defRPr/>
            </a:pPr>
            <a:fld id="{D76B855D-E9CC-4FF8-AD85-6CDC7B89A0DE}" type="slidenum">
              <a:rPr lang="it-IT" noProof="0" smtClean="0">
                <a:solidFill>
                  <a:prstClr val="black">
                    <a:tint val="75000"/>
                  </a:prstClr>
                </a:solidFill>
              </a:rPr>
              <a:pPr>
                <a:defRPr/>
              </a:pPr>
              <a:t>‹N›</a:t>
            </a:fld>
            <a:endParaRPr lang="it-IT" noProof="0">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_rels/slide27.xml.rels><?xml version="1.0" encoding="UTF-8" standalone="yes"?>
<Relationships xmlns="http://schemas.openxmlformats.org/package/2006/relationships"><Relationship Id="rId3" Type="http://schemas.openxmlformats.org/officeDocument/2006/relationships/hyperlink" Target="mailto:consulta@regione.emilia-romagna.it"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assemblea.emr.it/emilianoromagnolinelmondo/la-consulta/storia-emigrazione/casa-della-memoria-dellemigrazione"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jpg"/><Relationship Id="rId5" Type="http://schemas.openxmlformats.org/officeDocument/2006/relationships/hyperlink" Target="https://www.emiliaromagnacreativa.it/" TargetMode="External"/><Relationship Id="rId4" Type="http://schemas.openxmlformats.org/officeDocument/2006/relationships/hyperlink" Target="https://www.migrer.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B08836-40C5-46C2-81BA-21AA27176925}"/>
              </a:ext>
            </a:extLst>
          </p:cNvPr>
          <p:cNvSpPr>
            <a:spLocks noGrp="1"/>
          </p:cNvSpPr>
          <p:nvPr>
            <p:ph type="ctrTitle"/>
          </p:nvPr>
        </p:nvSpPr>
        <p:spPr/>
        <p:txBody>
          <a:bodyPr rtlCol="0">
            <a:normAutofit fontScale="90000"/>
          </a:bodyPr>
          <a:lstStyle/>
          <a:p>
            <a:r>
              <a:rPr lang="it-IT" dirty="0">
                <a:solidFill>
                  <a:srgbClr val="FFFFFF"/>
                </a:solidFill>
              </a:rPr>
              <a:t>Bando 2021 della Consulta E-R nel mondo ATTIVITA’ ORDINARIE</a:t>
            </a:r>
            <a:endParaRPr lang="it-IT" dirty="0"/>
          </a:p>
        </p:txBody>
      </p:sp>
      <p:sp>
        <p:nvSpPr>
          <p:cNvPr id="3" name="Sottotitolo 2">
            <a:extLst>
              <a:ext uri="{FF2B5EF4-FFF2-40B4-BE49-F238E27FC236}">
                <a16:creationId xmlns:a16="http://schemas.microsoft.com/office/drawing/2014/main" id="{72CC4EC4-809C-4FD2-AA20-009F08590DA6}"/>
              </a:ext>
            </a:extLst>
          </p:cNvPr>
          <p:cNvSpPr>
            <a:spLocks noGrp="1"/>
          </p:cNvSpPr>
          <p:nvPr>
            <p:ph type="subTitle" idx="1"/>
          </p:nvPr>
        </p:nvSpPr>
        <p:spPr/>
        <p:txBody>
          <a:bodyPr rtlCol="0"/>
          <a:lstStyle/>
          <a:p>
            <a:pPr rtl="0"/>
            <a:r>
              <a:rPr lang="it" dirty="0">
                <a:solidFill>
                  <a:srgbClr val="FFFFFF"/>
                </a:solidFill>
              </a:rPr>
              <a:t>Bologna, 19 e 26 marzo 2021</a:t>
            </a:r>
          </a:p>
          <a:p>
            <a:pPr rtl="0"/>
            <a:endParaRPr lang="en-US" dirty="0"/>
          </a:p>
        </p:txBody>
      </p:sp>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78260B10-25FE-445D-A9FD-06B618F1B961}"/>
              </a:ext>
            </a:extLst>
          </p:cNvPr>
          <p:cNvSpPr>
            <a:spLocks noGrp="1"/>
          </p:cNvSpPr>
          <p:nvPr>
            <p:ph type="title"/>
          </p:nvPr>
        </p:nvSpPr>
        <p:spPr/>
        <p:txBody>
          <a:bodyPr rtlCol="0"/>
          <a:lstStyle/>
          <a:p>
            <a:pPr rtl="0"/>
            <a:r>
              <a:rPr lang="it-IT" dirty="0"/>
              <a:t>Il partenariato</a:t>
            </a:r>
          </a:p>
        </p:txBody>
      </p:sp>
      <p:sp>
        <p:nvSpPr>
          <p:cNvPr id="14" name="Segnaposto numero diapositiva 13">
            <a:extLst>
              <a:ext uri="{FF2B5EF4-FFF2-40B4-BE49-F238E27FC236}">
                <a16:creationId xmlns:a16="http://schemas.microsoft.com/office/drawing/2014/main" id="{8A5B9DFF-1E65-43C9-B2DE-90CD91DFAE1A}"/>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it-IT"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dirty="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A35FC2F7-B2C9-46E3-A06B-2051B4646FAC}"/>
              </a:ext>
            </a:extLst>
          </p:cNvPr>
          <p:cNvSpPr txBox="1"/>
          <p:nvPr/>
        </p:nvSpPr>
        <p:spPr>
          <a:xfrm>
            <a:off x="539496" y="1934537"/>
            <a:ext cx="10515600" cy="3139321"/>
          </a:xfrm>
          <a:prstGeom prst="rect">
            <a:avLst/>
          </a:prstGeom>
          <a:noFill/>
        </p:spPr>
        <p:txBody>
          <a:bodyPr wrap="square" rtlCol="0">
            <a:spAutoFit/>
          </a:bodyPr>
          <a:lstStyle/>
          <a:p>
            <a:pPr algn="just"/>
            <a:r>
              <a:rPr lang="it-IT" b="1" dirty="0">
                <a:solidFill>
                  <a:schemeClr val="bg2">
                    <a:lumMod val="50000"/>
                  </a:schemeClr>
                </a:solidFill>
              </a:rPr>
              <a:t>Il partner del progetto</a:t>
            </a:r>
          </a:p>
          <a:p>
            <a:pPr algn="just"/>
            <a:r>
              <a:rPr lang="it-IT" dirty="0"/>
              <a:t>Il partner è qualcuno che mi aiuta a realizzare il mio progetto perché condivide le mie stesse idee e proposte. Posso scegliere chi voglio come partner: un comune italiano o un comune del mio Paese, l’università, una scuola, un’altra associazione di emiliano-romagnoli nel mondo. </a:t>
            </a:r>
          </a:p>
          <a:p>
            <a:pPr algn="just"/>
            <a:r>
              <a:rPr lang="it-IT" dirty="0"/>
              <a:t>Ci sono </a:t>
            </a:r>
            <a:r>
              <a:rPr lang="it-IT" b="1" dirty="0"/>
              <a:t>2 tipologie di partner</a:t>
            </a:r>
            <a:r>
              <a:rPr lang="it-IT" dirty="0"/>
              <a:t>:</a:t>
            </a:r>
          </a:p>
          <a:p>
            <a:pPr algn="just"/>
            <a:r>
              <a:rPr lang="it-IT" b="1" dirty="0"/>
              <a:t>Economico</a:t>
            </a:r>
            <a:r>
              <a:rPr lang="it-IT" dirty="0"/>
              <a:t>: contribuisce con risorse economiche e umane proprie e può spendere direttamente;</a:t>
            </a:r>
          </a:p>
          <a:p>
            <a:pPr algn="just"/>
            <a:r>
              <a:rPr lang="it-IT" b="1" dirty="0"/>
              <a:t>Non economico</a:t>
            </a:r>
            <a:r>
              <a:rPr lang="it-IT" dirty="0"/>
              <a:t>: partecipa alla realizzazione delle attività mettendo a disposizione spazi, risorse umane, competenze, ma non ha capacità finanziaria;</a:t>
            </a:r>
          </a:p>
          <a:p>
            <a:pPr algn="just"/>
            <a:endParaRPr lang="it-IT" dirty="0"/>
          </a:p>
          <a:p>
            <a:pPr algn="just"/>
            <a:r>
              <a:rPr lang="it-IT" dirty="0"/>
              <a:t>Il partner è un elemento fondamentale del progetto perché aiuta il Capofila a programmare e a realizzare attività. Il suo ruolo deve essere chiaro ed evidente all’interno del progetto!</a:t>
            </a:r>
          </a:p>
        </p:txBody>
      </p:sp>
      <p:sp>
        <p:nvSpPr>
          <p:cNvPr id="2" name="CasellaDiTesto 1">
            <a:extLst>
              <a:ext uri="{FF2B5EF4-FFF2-40B4-BE49-F238E27FC236}">
                <a16:creationId xmlns:a16="http://schemas.microsoft.com/office/drawing/2014/main" id="{7266CC3C-68CB-4E60-BFD2-022C19DBB621}"/>
              </a:ext>
            </a:extLst>
          </p:cNvPr>
          <p:cNvSpPr txBox="1"/>
          <p:nvPr/>
        </p:nvSpPr>
        <p:spPr>
          <a:xfrm>
            <a:off x="3130858" y="5317707"/>
            <a:ext cx="5930284" cy="923330"/>
          </a:xfrm>
          <a:prstGeom prst="rect">
            <a:avLst/>
          </a:prstGeom>
          <a:noFill/>
        </p:spPr>
        <p:txBody>
          <a:bodyPr wrap="square" rtlCol="0">
            <a:spAutoFit/>
          </a:bodyPr>
          <a:lstStyle/>
          <a:p>
            <a:pPr algn="ctr"/>
            <a:r>
              <a:rPr lang="it-IT" b="1" dirty="0">
                <a:solidFill>
                  <a:srgbClr val="FF0000"/>
                </a:solidFill>
              </a:rPr>
              <a:t>Cosa non può fare il partner?</a:t>
            </a:r>
          </a:p>
          <a:p>
            <a:pPr algn="ctr"/>
            <a:r>
              <a:rPr lang="it-IT" b="1" dirty="0"/>
              <a:t>NON</a:t>
            </a:r>
            <a:r>
              <a:rPr lang="it-IT" dirty="0"/>
              <a:t> può in nessun caso </a:t>
            </a:r>
            <a:r>
              <a:rPr lang="it-IT" b="1" dirty="0"/>
              <a:t>fatturare</a:t>
            </a:r>
            <a:r>
              <a:rPr lang="it-IT" dirty="0"/>
              <a:t> spese al Capofila! </a:t>
            </a:r>
          </a:p>
          <a:p>
            <a:pPr algn="ctr"/>
            <a:endParaRPr lang="it-IT" dirty="0"/>
          </a:p>
        </p:txBody>
      </p:sp>
    </p:spTree>
    <p:extLst>
      <p:ext uri="{BB962C8B-B14F-4D97-AF65-F5344CB8AC3E}">
        <p14:creationId xmlns:p14="http://schemas.microsoft.com/office/powerpoint/2010/main" val="2651916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CEB8CC-E887-4C39-A032-E3471EDC043E}"/>
              </a:ext>
            </a:extLst>
          </p:cNvPr>
          <p:cNvSpPr>
            <a:spLocks noGrp="1"/>
          </p:cNvSpPr>
          <p:nvPr>
            <p:ph type="title"/>
          </p:nvPr>
        </p:nvSpPr>
        <p:spPr>
          <a:xfrm>
            <a:off x="839788" y="365125"/>
            <a:ext cx="10515600" cy="922137"/>
          </a:xfrm>
        </p:spPr>
        <p:txBody>
          <a:bodyPr rtlCol="0"/>
          <a:lstStyle/>
          <a:p>
            <a:pPr rtl="0"/>
            <a:r>
              <a:rPr lang="it-IT" dirty="0"/>
              <a:t>I risultati concreti del progetto</a:t>
            </a:r>
          </a:p>
        </p:txBody>
      </p:sp>
      <p:sp>
        <p:nvSpPr>
          <p:cNvPr id="11" name="Segnaposto numero diapositiva 10">
            <a:extLst>
              <a:ext uri="{FF2B5EF4-FFF2-40B4-BE49-F238E27FC236}">
                <a16:creationId xmlns:a16="http://schemas.microsoft.com/office/drawing/2014/main" id="{68ED6379-8C31-4483-A809-D0E84782F0CA}"/>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it-IT"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a:ln>
                <a:noFill/>
              </a:ln>
              <a:solidFill>
                <a:prstClr val="black">
                  <a:tint val="75000"/>
                </a:prstClr>
              </a:solidFill>
              <a:effectLst/>
              <a:uLnTx/>
              <a:uFillTx/>
              <a:latin typeface="Calibri" panose="020F0502020204030204"/>
              <a:ea typeface="+mn-ea"/>
              <a:cs typeface="+mn-cs"/>
            </a:endParaRPr>
          </a:p>
        </p:txBody>
      </p:sp>
      <p:sp>
        <p:nvSpPr>
          <p:cNvPr id="16" name="CasellaDiTesto 15">
            <a:extLst>
              <a:ext uri="{FF2B5EF4-FFF2-40B4-BE49-F238E27FC236}">
                <a16:creationId xmlns:a16="http://schemas.microsoft.com/office/drawing/2014/main" id="{B3798BCE-3D5E-4860-81D2-13520ABA9435}"/>
              </a:ext>
            </a:extLst>
          </p:cNvPr>
          <p:cNvSpPr txBox="1"/>
          <p:nvPr/>
        </p:nvSpPr>
        <p:spPr>
          <a:xfrm>
            <a:off x="838200" y="1442569"/>
            <a:ext cx="10514012" cy="2308324"/>
          </a:xfrm>
          <a:prstGeom prst="rect">
            <a:avLst/>
          </a:prstGeom>
          <a:noFill/>
        </p:spPr>
        <p:txBody>
          <a:bodyPr wrap="square" rtlCol="0">
            <a:spAutoFit/>
          </a:bodyPr>
          <a:lstStyle/>
          <a:p>
            <a:pPr algn="just"/>
            <a:r>
              <a:rPr lang="it-IT" b="1" dirty="0">
                <a:solidFill>
                  <a:schemeClr val="accent4"/>
                </a:solidFill>
              </a:rPr>
              <a:t>Cosa sono?</a:t>
            </a:r>
          </a:p>
          <a:p>
            <a:pPr algn="just"/>
            <a:r>
              <a:rPr lang="it-IT" dirty="0"/>
              <a:t>Quando scrivo un progetto immagino delle attività e immagino anche dei risultati. </a:t>
            </a:r>
          </a:p>
          <a:p>
            <a:pPr algn="just"/>
            <a:r>
              <a:rPr lang="it-IT" u="sng" dirty="0"/>
              <a:t>Per esempio: </a:t>
            </a:r>
          </a:p>
          <a:p>
            <a:pPr algn="just"/>
            <a:r>
              <a:rPr lang="it-IT" u="sng" dirty="0"/>
              <a:t>Es.1:</a:t>
            </a:r>
            <a:r>
              <a:rPr lang="it-IT" dirty="0"/>
              <a:t>organizzo un corso on-line di lingua italiana. Il </a:t>
            </a:r>
            <a:r>
              <a:rPr lang="it-IT" u="sng" dirty="0"/>
              <a:t>risultato</a:t>
            </a:r>
            <a:r>
              <a:rPr lang="it-IT" dirty="0"/>
              <a:t> che mi attendo è che all’interno della mia associazione partecipino almeno la metà dei giovani iscritti. </a:t>
            </a:r>
          </a:p>
          <a:p>
            <a:pPr algn="just"/>
            <a:r>
              <a:rPr lang="it-IT" u="sng" dirty="0"/>
              <a:t>Es.2:</a:t>
            </a:r>
            <a:r>
              <a:rPr lang="it-IT" dirty="0"/>
              <a:t>organizzo una rassegna di documentari su Dante Alighieri. Il </a:t>
            </a:r>
            <a:r>
              <a:rPr lang="it-IT" u="sng" dirty="0"/>
              <a:t>risultato</a:t>
            </a:r>
            <a:r>
              <a:rPr lang="it-IT" dirty="0"/>
              <a:t> che mi attendo è che le opere e la figura di Dante vengano conosciute dalla mia comunità e che partecipino almeno 50 persone ad ogni evento. </a:t>
            </a:r>
          </a:p>
        </p:txBody>
      </p:sp>
      <p:sp>
        <p:nvSpPr>
          <p:cNvPr id="3" name="CasellaDiTesto 2">
            <a:extLst>
              <a:ext uri="{FF2B5EF4-FFF2-40B4-BE49-F238E27FC236}">
                <a16:creationId xmlns:a16="http://schemas.microsoft.com/office/drawing/2014/main" id="{5105C067-C658-4CFA-A4D2-C7E738635ECC}"/>
              </a:ext>
            </a:extLst>
          </p:cNvPr>
          <p:cNvSpPr txBox="1"/>
          <p:nvPr/>
        </p:nvSpPr>
        <p:spPr>
          <a:xfrm>
            <a:off x="3893238" y="4112473"/>
            <a:ext cx="7226423" cy="1200329"/>
          </a:xfrm>
          <a:prstGeom prst="rect">
            <a:avLst/>
          </a:prstGeom>
          <a:noFill/>
        </p:spPr>
        <p:txBody>
          <a:bodyPr wrap="square" rtlCol="0">
            <a:spAutoFit/>
          </a:bodyPr>
          <a:lstStyle/>
          <a:p>
            <a:r>
              <a:rPr lang="it-IT" b="1" dirty="0">
                <a:solidFill>
                  <a:schemeClr val="bg2">
                    <a:lumMod val="50000"/>
                  </a:schemeClr>
                </a:solidFill>
              </a:rPr>
              <a:t>Output di progetto</a:t>
            </a:r>
          </a:p>
          <a:p>
            <a:r>
              <a:rPr lang="it-IT" dirty="0"/>
              <a:t>Avrò anche degli output di progetto? Un video, un documentario, un libro, una ricerca, una mostra fotografica, una targa commemorativa…Se ci sono, non devo dimenticare di scriverli!</a:t>
            </a:r>
          </a:p>
        </p:txBody>
      </p:sp>
      <p:pic>
        <p:nvPicPr>
          <p:cNvPr id="5" name="Immagine 4">
            <a:extLst>
              <a:ext uri="{FF2B5EF4-FFF2-40B4-BE49-F238E27FC236}">
                <a16:creationId xmlns:a16="http://schemas.microsoft.com/office/drawing/2014/main" id="{16CDF56C-4D2A-4074-A68F-FCEE68545AA4}"/>
              </a:ext>
            </a:extLst>
          </p:cNvPr>
          <p:cNvPicPr>
            <a:picLocks noChangeAspect="1"/>
          </p:cNvPicPr>
          <p:nvPr/>
        </p:nvPicPr>
        <p:blipFill>
          <a:blip r:embed="rId3"/>
          <a:stretch>
            <a:fillRect/>
          </a:stretch>
        </p:blipFill>
        <p:spPr>
          <a:xfrm>
            <a:off x="1072339" y="4117183"/>
            <a:ext cx="2152114" cy="1195619"/>
          </a:xfrm>
          <a:prstGeom prst="rect">
            <a:avLst/>
          </a:prstGeom>
        </p:spPr>
      </p:pic>
    </p:spTree>
    <p:extLst>
      <p:ext uri="{BB962C8B-B14F-4D97-AF65-F5344CB8AC3E}">
        <p14:creationId xmlns:p14="http://schemas.microsoft.com/office/powerpoint/2010/main" val="2778969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78260B10-25FE-445D-A9FD-06B618F1B961}"/>
              </a:ext>
            </a:extLst>
          </p:cNvPr>
          <p:cNvSpPr>
            <a:spLocks noGrp="1"/>
          </p:cNvSpPr>
          <p:nvPr>
            <p:ph type="title"/>
          </p:nvPr>
        </p:nvSpPr>
        <p:spPr>
          <a:xfrm>
            <a:off x="539496" y="365126"/>
            <a:ext cx="10515600" cy="851116"/>
          </a:xfrm>
        </p:spPr>
        <p:txBody>
          <a:bodyPr rtlCol="0"/>
          <a:lstStyle/>
          <a:p>
            <a:pPr rtl="0"/>
            <a:r>
              <a:rPr lang="it-IT" dirty="0"/>
              <a:t>Target e modalità di coinvolgimento</a:t>
            </a:r>
          </a:p>
        </p:txBody>
      </p:sp>
      <p:sp>
        <p:nvSpPr>
          <p:cNvPr id="14" name="Segnaposto numero diapositiva 13">
            <a:extLst>
              <a:ext uri="{FF2B5EF4-FFF2-40B4-BE49-F238E27FC236}">
                <a16:creationId xmlns:a16="http://schemas.microsoft.com/office/drawing/2014/main" id="{8A5B9DFF-1E65-43C9-B2DE-90CD91DFAE1A}"/>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it-IT"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A35FC2F7-B2C9-46E3-A06B-2051B4646FAC}"/>
              </a:ext>
            </a:extLst>
          </p:cNvPr>
          <p:cNvSpPr txBox="1"/>
          <p:nvPr/>
        </p:nvSpPr>
        <p:spPr>
          <a:xfrm>
            <a:off x="6474322" y="1514513"/>
            <a:ext cx="4272556" cy="2308324"/>
          </a:xfrm>
          <a:prstGeom prst="rect">
            <a:avLst/>
          </a:prstGeom>
          <a:noFill/>
        </p:spPr>
        <p:txBody>
          <a:bodyPr wrap="square" rtlCol="0">
            <a:spAutoFit/>
          </a:bodyPr>
          <a:lstStyle/>
          <a:p>
            <a:pPr algn="just"/>
            <a:r>
              <a:rPr lang="it-IT" b="1" dirty="0">
                <a:solidFill>
                  <a:schemeClr val="bg2">
                    <a:lumMod val="50000"/>
                  </a:schemeClr>
                </a:solidFill>
              </a:rPr>
              <a:t>Target = destinatari delle mie attività</a:t>
            </a:r>
          </a:p>
          <a:p>
            <a:pPr algn="just"/>
            <a:r>
              <a:rPr lang="it-IT" dirty="0"/>
              <a:t>E’ fondamentale definire qual è il target delle mie attività, ovvero quale gruppo è il destinatario delle mie attività: le donne, i giovani discendenti, la nuova emigrazione, i bambini, le persone che non conoscono la lingua italiana, gli artisti </a:t>
            </a:r>
            <a:r>
              <a:rPr lang="it-IT" dirty="0" err="1"/>
              <a:t>etc</a:t>
            </a:r>
            <a:r>
              <a:rPr lang="it-IT" dirty="0"/>
              <a:t> etc. </a:t>
            </a:r>
          </a:p>
        </p:txBody>
      </p:sp>
      <p:sp>
        <p:nvSpPr>
          <p:cNvPr id="6" name="CasellaDiTesto 5">
            <a:extLst>
              <a:ext uri="{FF2B5EF4-FFF2-40B4-BE49-F238E27FC236}">
                <a16:creationId xmlns:a16="http://schemas.microsoft.com/office/drawing/2014/main" id="{2BA6B417-1900-421A-AB9B-9A60F9BBBFD8}"/>
              </a:ext>
            </a:extLst>
          </p:cNvPr>
          <p:cNvSpPr txBox="1"/>
          <p:nvPr/>
        </p:nvSpPr>
        <p:spPr>
          <a:xfrm>
            <a:off x="553121" y="4208701"/>
            <a:ext cx="10515600" cy="1200329"/>
          </a:xfrm>
          <a:prstGeom prst="rect">
            <a:avLst/>
          </a:prstGeom>
          <a:noFill/>
        </p:spPr>
        <p:txBody>
          <a:bodyPr wrap="square" rtlCol="0">
            <a:spAutoFit/>
          </a:bodyPr>
          <a:lstStyle/>
          <a:p>
            <a:pPr algn="just"/>
            <a:r>
              <a:rPr lang="it-IT" b="1" dirty="0">
                <a:solidFill>
                  <a:schemeClr val="accent5"/>
                </a:solidFill>
              </a:rPr>
              <a:t>Coinvolgimento</a:t>
            </a:r>
          </a:p>
          <a:p>
            <a:pPr algn="just"/>
            <a:r>
              <a:rPr lang="it-IT" dirty="0"/>
              <a:t>Ma soprattutto devo chiarire come voglio coinvolgerlo nelle attività del progetto. Per esempio: uso i social per avvicinare i giovani, oppure organizzo un mini concorso per loro, una festa a tema </a:t>
            </a:r>
            <a:r>
              <a:rPr lang="it-IT" dirty="0" err="1"/>
              <a:t>etc</a:t>
            </a:r>
            <a:r>
              <a:rPr lang="it-IT" dirty="0"/>
              <a:t> </a:t>
            </a:r>
            <a:r>
              <a:rPr lang="it-IT" dirty="0" err="1"/>
              <a:t>etc</a:t>
            </a:r>
            <a:endParaRPr lang="it-IT" dirty="0"/>
          </a:p>
        </p:txBody>
      </p:sp>
      <p:pic>
        <p:nvPicPr>
          <p:cNvPr id="5" name="Immagine 4">
            <a:extLst>
              <a:ext uri="{FF2B5EF4-FFF2-40B4-BE49-F238E27FC236}">
                <a16:creationId xmlns:a16="http://schemas.microsoft.com/office/drawing/2014/main" id="{A00C29D1-9B76-48EF-8F6A-697EDDAB1E4F}"/>
              </a:ext>
            </a:extLst>
          </p:cNvPr>
          <p:cNvPicPr>
            <a:picLocks noChangeAspect="1"/>
          </p:cNvPicPr>
          <p:nvPr/>
        </p:nvPicPr>
        <p:blipFill>
          <a:blip r:embed="rId3"/>
          <a:stretch>
            <a:fillRect/>
          </a:stretch>
        </p:blipFill>
        <p:spPr>
          <a:xfrm>
            <a:off x="539496" y="1514513"/>
            <a:ext cx="5271425" cy="2259182"/>
          </a:xfrm>
          <a:prstGeom prst="rect">
            <a:avLst/>
          </a:prstGeom>
        </p:spPr>
      </p:pic>
    </p:spTree>
    <p:extLst>
      <p:ext uri="{BB962C8B-B14F-4D97-AF65-F5344CB8AC3E}">
        <p14:creationId xmlns:p14="http://schemas.microsoft.com/office/powerpoint/2010/main" val="1753683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CEB8CC-E887-4C39-A032-E3471EDC043E}"/>
              </a:ext>
            </a:extLst>
          </p:cNvPr>
          <p:cNvSpPr>
            <a:spLocks noGrp="1"/>
          </p:cNvSpPr>
          <p:nvPr>
            <p:ph type="title"/>
          </p:nvPr>
        </p:nvSpPr>
        <p:spPr>
          <a:xfrm>
            <a:off x="839788" y="365126"/>
            <a:ext cx="10515600" cy="886626"/>
          </a:xfrm>
        </p:spPr>
        <p:txBody>
          <a:bodyPr rtlCol="0"/>
          <a:lstStyle/>
          <a:p>
            <a:pPr rtl="0"/>
            <a:r>
              <a:rPr lang="it-IT" dirty="0"/>
              <a:t>La comunicazione e la divulgazione</a:t>
            </a:r>
          </a:p>
        </p:txBody>
      </p:sp>
      <p:sp>
        <p:nvSpPr>
          <p:cNvPr id="11" name="Segnaposto numero diapositiva 10">
            <a:extLst>
              <a:ext uri="{FF2B5EF4-FFF2-40B4-BE49-F238E27FC236}">
                <a16:creationId xmlns:a16="http://schemas.microsoft.com/office/drawing/2014/main" id="{68ED6379-8C31-4483-A809-D0E84782F0CA}"/>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it-IT"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a:ln>
                <a:noFill/>
              </a:ln>
              <a:solidFill>
                <a:prstClr val="black">
                  <a:tint val="75000"/>
                </a:prstClr>
              </a:solidFill>
              <a:effectLst/>
              <a:uLnTx/>
              <a:uFillTx/>
              <a:latin typeface="Calibri" panose="020F0502020204030204"/>
              <a:ea typeface="+mn-ea"/>
              <a:cs typeface="+mn-cs"/>
            </a:endParaRPr>
          </a:p>
        </p:txBody>
      </p:sp>
      <p:sp>
        <p:nvSpPr>
          <p:cNvPr id="16" name="CasellaDiTesto 15">
            <a:extLst>
              <a:ext uri="{FF2B5EF4-FFF2-40B4-BE49-F238E27FC236}">
                <a16:creationId xmlns:a16="http://schemas.microsoft.com/office/drawing/2014/main" id="{B3798BCE-3D5E-4860-81D2-13520ABA9435}"/>
              </a:ext>
            </a:extLst>
          </p:cNvPr>
          <p:cNvSpPr txBox="1"/>
          <p:nvPr/>
        </p:nvSpPr>
        <p:spPr>
          <a:xfrm>
            <a:off x="838200" y="1442569"/>
            <a:ext cx="10514012" cy="2031325"/>
          </a:xfrm>
          <a:prstGeom prst="rect">
            <a:avLst/>
          </a:prstGeom>
          <a:noFill/>
        </p:spPr>
        <p:txBody>
          <a:bodyPr wrap="square" rtlCol="0">
            <a:spAutoFit/>
          </a:bodyPr>
          <a:lstStyle/>
          <a:p>
            <a:pPr algn="just"/>
            <a:r>
              <a:rPr lang="it-IT" b="1" dirty="0">
                <a:solidFill>
                  <a:schemeClr val="accent4"/>
                </a:solidFill>
              </a:rPr>
              <a:t>Come si fa?</a:t>
            </a:r>
          </a:p>
          <a:p>
            <a:pPr algn="just"/>
            <a:r>
              <a:rPr lang="it-IT" dirty="0"/>
              <a:t>Non faccio un progetto per tenerlo chiuso in un cassetto, ma farò di tutto per farlo conoscere alla mia comunità attraverso una serie di azioni: </a:t>
            </a:r>
            <a:r>
              <a:rPr lang="it-IT" b="1" dirty="0"/>
              <a:t>campagna social, convegni, incontri pubblici, stampa</a:t>
            </a:r>
            <a:r>
              <a:rPr lang="it-IT" dirty="0"/>
              <a:t>. </a:t>
            </a:r>
          </a:p>
          <a:p>
            <a:pPr algn="just"/>
            <a:r>
              <a:rPr lang="it-IT" dirty="0"/>
              <a:t>Non devo però dimenticare che devo sempre mettere il </a:t>
            </a:r>
            <a:r>
              <a:rPr lang="it-IT" u="sng" dirty="0"/>
              <a:t>LOGO della Consulta </a:t>
            </a:r>
            <a:r>
              <a:rPr lang="it-IT" dirty="0"/>
              <a:t>in tutti i prodotti che realizzo!</a:t>
            </a:r>
          </a:p>
          <a:p>
            <a:pPr algn="just"/>
            <a:endParaRPr lang="it-IT" dirty="0"/>
          </a:p>
        </p:txBody>
      </p:sp>
      <p:sp>
        <p:nvSpPr>
          <p:cNvPr id="3" name="CasellaDiTesto 2">
            <a:extLst>
              <a:ext uri="{FF2B5EF4-FFF2-40B4-BE49-F238E27FC236}">
                <a16:creationId xmlns:a16="http://schemas.microsoft.com/office/drawing/2014/main" id="{5105C067-C658-4CFA-A4D2-C7E738635ECC}"/>
              </a:ext>
            </a:extLst>
          </p:cNvPr>
          <p:cNvSpPr txBox="1"/>
          <p:nvPr/>
        </p:nvSpPr>
        <p:spPr>
          <a:xfrm>
            <a:off x="3884361" y="3579127"/>
            <a:ext cx="7467851" cy="2308324"/>
          </a:xfrm>
          <a:prstGeom prst="rect">
            <a:avLst/>
          </a:prstGeom>
          <a:noFill/>
        </p:spPr>
        <p:txBody>
          <a:bodyPr wrap="square" rtlCol="0">
            <a:spAutoFit/>
          </a:bodyPr>
          <a:lstStyle/>
          <a:p>
            <a:r>
              <a:rPr lang="it-IT" b="1" dirty="0">
                <a:solidFill>
                  <a:schemeClr val="bg2">
                    <a:lumMod val="50000"/>
                  </a:schemeClr>
                </a:solidFill>
              </a:rPr>
              <a:t>Per esempio…</a:t>
            </a:r>
          </a:p>
          <a:p>
            <a:r>
              <a:rPr lang="it-IT" dirty="0"/>
              <a:t>Se organizzo un </a:t>
            </a:r>
            <a:r>
              <a:rPr lang="it-IT" u="sng" dirty="0"/>
              <a:t>corso on-line di lingua italiana</a:t>
            </a:r>
            <a:r>
              <a:rPr lang="it-IT" dirty="0"/>
              <a:t> faro un </a:t>
            </a:r>
            <a:r>
              <a:rPr lang="it-IT" u="sng" dirty="0"/>
              <a:t>avviso</a:t>
            </a:r>
            <a:r>
              <a:rPr lang="it-IT" dirty="0"/>
              <a:t> con il logo della Consulta, la data di scadenza per partecipare.</a:t>
            </a:r>
          </a:p>
          <a:p>
            <a:endParaRPr lang="it-IT" dirty="0"/>
          </a:p>
          <a:p>
            <a:r>
              <a:rPr lang="it-IT" dirty="0"/>
              <a:t>Pubblicherò sul sito o su Migrer o sui social le foto delle lezioni on-line, le immagini della festa per il diploma </a:t>
            </a:r>
            <a:r>
              <a:rPr lang="it-IT" dirty="0" err="1"/>
              <a:t>etc</a:t>
            </a:r>
            <a:r>
              <a:rPr lang="it-IT" dirty="0"/>
              <a:t> etc. </a:t>
            </a:r>
          </a:p>
          <a:p>
            <a:endParaRPr lang="it-IT" dirty="0"/>
          </a:p>
          <a:p>
            <a:r>
              <a:rPr lang="it-IT" b="1" dirty="0"/>
              <a:t>Più persone possibile devono sapere che sto facendo un’attività!</a:t>
            </a:r>
          </a:p>
        </p:txBody>
      </p:sp>
      <p:pic>
        <p:nvPicPr>
          <p:cNvPr id="6" name="Immagine 5" descr="Immagine che contiene testo, tavolo&#10;&#10;Descrizione generata automaticamente">
            <a:extLst>
              <a:ext uri="{FF2B5EF4-FFF2-40B4-BE49-F238E27FC236}">
                <a16:creationId xmlns:a16="http://schemas.microsoft.com/office/drawing/2014/main" id="{275DA9E6-71DF-493D-86F3-BB248D83C757}"/>
              </a:ext>
            </a:extLst>
          </p:cNvPr>
          <p:cNvPicPr>
            <a:picLocks noChangeAspect="1"/>
          </p:cNvPicPr>
          <p:nvPr/>
        </p:nvPicPr>
        <p:blipFill>
          <a:blip r:embed="rId3"/>
          <a:stretch>
            <a:fillRect/>
          </a:stretch>
        </p:blipFill>
        <p:spPr>
          <a:xfrm>
            <a:off x="938868" y="3320613"/>
            <a:ext cx="2484569" cy="2484569"/>
          </a:xfrm>
          <a:prstGeom prst="rect">
            <a:avLst/>
          </a:prstGeom>
        </p:spPr>
      </p:pic>
    </p:spTree>
    <p:extLst>
      <p:ext uri="{BB962C8B-B14F-4D97-AF65-F5344CB8AC3E}">
        <p14:creationId xmlns:p14="http://schemas.microsoft.com/office/powerpoint/2010/main" val="1988864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Segnaposto immagine 21" descr="Immagine che contiene interni, decorato&#10;&#10;Descrizione generata automaticamente">
            <a:extLst>
              <a:ext uri="{FF2B5EF4-FFF2-40B4-BE49-F238E27FC236}">
                <a16:creationId xmlns:a16="http://schemas.microsoft.com/office/drawing/2014/main" id="{282FF51E-F492-460F-8588-9EF0B33427D3}"/>
              </a:ext>
            </a:extLst>
          </p:cNvPr>
          <p:cNvPicPr>
            <a:picLocks noGrp="1" noChangeAspect="1"/>
          </p:cNvPicPr>
          <p:nvPr>
            <p:ph type="pic" sz="quarter" idx="14"/>
          </p:nvPr>
        </p:nvPicPr>
        <p:blipFill rotWithShape="1">
          <a:blip r:embed="rId3"/>
          <a:srcRect l="3877" r="4294" b="5"/>
          <a:stretch/>
        </p:blipFill>
        <p:spPr>
          <a:xfrm>
            <a:off x="7901259" y="2727729"/>
            <a:ext cx="4290740" cy="4130271"/>
          </a:xfrm>
          <a:noFill/>
        </p:spPr>
      </p:pic>
      <p:pic>
        <p:nvPicPr>
          <p:cNvPr id="16" name="Segnaposto immagine 15">
            <a:extLst>
              <a:ext uri="{FF2B5EF4-FFF2-40B4-BE49-F238E27FC236}">
                <a16:creationId xmlns:a16="http://schemas.microsoft.com/office/drawing/2014/main" id="{2DA67EE8-82B1-4B58-8C7D-35EDD7211864}"/>
              </a:ext>
            </a:extLst>
          </p:cNvPr>
          <p:cNvPicPr>
            <a:picLocks noGrp="1" noChangeAspect="1"/>
          </p:cNvPicPr>
          <p:nvPr>
            <p:ph type="pic" sz="quarter" idx="13"/>
          </p:nvPr>
        </p:nvPicPr>
        <p:blipFill rotWithShape="1">
          <a:blip r:embed="rId4"/>
          <a:srcRect l="21732" r="34978" b="2"/>
          <a:stretch/>
        </p:blipFill>
        <p:spPr>
          <a:xfrm>
            <a:off x="6261609" y="10"/>
            <a:ext cx="3519311" cy="3007899"/>
          </a:xfrm>
          <a:noFill/>
        </p:spPr>
      </p:pic>
      <p:sp>
        <p:nvSpPr>
          <p:cNvPr id="4" name="Titolo 3">
            <a:extLst>
              <a:ext uri="{FF2B5EF4-FFF2-40B4-BE49-F238E27FC236}">
                <a16:creationId xmlns:a16="http://schemas.microsoft.com/office/drawing/2014/main" id="{E45C6405-9D6C-48F5-9EFB-4CF1F3193EA4}"/>
              </a:ext>
            </a:extLst>
          </p:cNvPr>
          <p:cNvSpPr>
            <a:spLocks noGrp="1"/>
          </p:cNvSpPr>
          <p:nvPr>
            <p:ph type="title"/>
          </p:nvPr>
        </p:nvSpPr>
        <p:spPr>
          <a:xfrm>
            <a:off x="841248" y="365760"/>
            <a:ext cx="5120640" cy="1325880"/>
          </a:xfrm>
        </p:spPr>
        <p:txBody>
          <a:bodyPr rtlCol="0" anchor="ctr">
            <a:normAutofit/>
          </a:bodyPr>
          <a:lstStyle/>
          <a:p>
            <a:pPr rtl="0"/>
            <a:r>
              <a:rPr lang="it-IT" dirty="0"/>
              <a:t>III) Le spese</a:t>
            </a:r>
          </a:p>
        </p:txBody>
      </p:sp>
      <p:sp>
        <p:nvSpPr>
          <p:cNvPr id="14" name="Segnaposto numero diapositiva 13">
            <a:extLst>
              <a:ext uri="{FF2B5EF4-FFF2-40B4-BE49-F238E27FC236}">
                <a16:creationId xmlns:a16="http://schemas.microsoft.com/office/drawing/2014/main" id="{DC4D09A1-D96F-4BFC-8475-2F079EAD8652}"/>
              </a:ext>
            </a:extLst>
          </p:cNvPr>
          <p:cNvSpPr>
            <a:spLocks noGrp="1"/>
          </p:cNvSpPr>
          <p:nvPr>
            <p:ph type="sldNum" sz="quarter" idx="12"/>
          </p:nvPr>
        </p:nvSpPr>
        <p:spPr>
          <a:xfrm>
            <a:off x="8610600" y="6356350"/>
            <a:ext cx="2743200" cy="365125"/>
          </a:xfrm>
        </p:spPr>
        <p:txBody>
          <a:bodyPr rtlCol="0" anchor="ctr">
            <a:normAutofit/>
          </a:bodyPr>
          <a:lstStyle/>
          <a:p>
            <a:pPr marL="0" marR="0" lvl="0" indent="0" defTabSz="914400" rtl="0" eaLnBrk="1" fontAlgn="auto" latinLnBrk="0" hangingPunct="1">
              <a:spcBef>
                <a:spcPts val="0"/>
              </a:spcBef>
              <a:spcAft>
                <a:spcPts val="600"/>
              </a:spcAft>
              <a:buClrTx/>
              <a:buSzTx/>
              <a:buFontTx/>
              <a:buNone/>
              <a:tabLst/>
              <a:defRPr/>
            </a:pPr>
            <a:fld id="{D76B855D-E9CC-4FF8-AD85-6CDC7B89A0DE}" type="slidenum">
              <a:rPr kumimoji="0" lang="it-IT" b="0" i="0" u="none" strike="noStrike" kern="1200" cap="none" spc="0" normalizeH="0" baseline="0" smtClean="0">
                <a:ln>
                  <a:noFill/>
                </a:ln>
                <a:solidFill>
                  <a:prstClr val="black">
                    <a:tint val="75000"/>
                  </a:prstClr>
                </a:solidFill>
                <a:effectLst/>
                <a:uLnTx/>
                <a:uFillTx/>
              </a:rPr>
              <a:pPr marL="0" marR="0" lvl="0" indent="0" defTabSz="914400" rtl="0" eaLnBrk="1" fontAlgn="auto" latinLnBrk="0" hangingPunct="1">
                <a:spcBef>
                  <a:spcPts val="0"/>
                </a:spcBef>
                <a:spcAft>
                  <a:spcPts val="600"/>
                </a:spcAft>
                <a:buClrTx/>
                <a:buSzTx/>
                <a:buFontTx/>
                <a:buNone/>
                <a:tabLst/>
                <a:defRPr/>
              </a:pPr>
              <a:t>14</a:t>
            </a:fld>
            <a:endParaRPr kumimoji="0" lang="it-IT" b="0" i="0" u="none" strike="noStrike" kern="1200" cap="none" spc="0" normalizeH="0" baseline="0">
              <a:ln>
                <a:noFill/>
              </a:ln>
              <a:solidFill>
                <a:prstClr val="black">
                  <a:tint val="75000"/>
                </a:prstClr>
              </a:solidFill>
              <a:effectLst/>
              <a:uLnTx/>
              <a:uFillTx/>
            </a:endParaRPr>
          </a:p>
        </p:txBody>
      </p:sp>
      <p:sp>
        <p:nvSpPr>
          <p:cNvPr id="5" name="Segnaposto contenuto 4">
            <a:extLst>
              <a:ext uri="{FF2B5EF4-FFF2-40B4-BE49-F238E27FC236}">
                <a16:creationId xmlns:a16="http://schemas.microsoft.com/office/drawing/2014/main" id="{42E3A3A9-5E96-4CDD-A971-9C272EFD97D9}"/>
              </a:ext>
            </a:extLst>
          </p:cNvPr>
          <p:cNvSpPr>
            <a:spLocks noGrp="1"/>
          </p:cNvSpPr>
          <p:nvPr>
            <p:ph idx="1"/>
          </p:nvPr>
        </p:nvSpPr>
        <p:spPr>
          <a:xfrm>
            <a:off x="841248" y="1828800"/>
            <a:ext cx="5093208" cy="4352544"/>
          </a:xfrm>
        </p:spPr>
        <p:txBody>
          <a:bodyPr rtlCol="0">
            <a:normAutofit/>
          </a:bodyPr>
          <a:lstStyle/>
          <a:p>
            <a:pPr rtl="0"/>
            <a:r>
              <a:rPr lang="it-IT" dirty="0"/>
              <a:t>Niente panico!</a:t>
            </a:r>
          </a:p>
          <a:p>
            <a:pPr rtl="0"/>
            <a:r>
              <a:rPr lang="it-IT" dirty="0"/>
              <a:t>Adesso proveremo a spiegarvi come programmare bene le spese e come fare a </a:t>
            </a:r>
            <a:r>
              <a:rPr lang="it-IT" b="1" dirty="0"/>
              <a:t>gestire il contributo della Consulta</a:t>
            </a:r>
            <a:r>
              <a:rPr lang="it-IT" dirty="0"/>
              <a:t>.</a:t>
            </a:r>
          </a:p>
          <a:p>
            <a:pPr rtl="0"/>
            <a:endParaRPr lang="it-IT" dirty="0"/>
          </a:p>
          <a:p>
            <a:pPr rtl="0"/>
            <a:r>
              <a:rPr lang="it-IT" b="1" dirty="0"/>
              <a:t>Ricordate:</a:t>
            </a:r>
            <a:r>
              <a:rPr lang="it-IT" dirty="0"/>
              <a:t> </a:t>
            </a:r>
            <a:r>
              <a:rPr lang="it-IT" u="sng" dirty="0"/>
              <a:t>tutte le spese che farete devono essere </a:t>
            </a:r>
            <a:r>
              <a:rPr lang="it-IT" b="1" u="sng" dirty="0">
                <a:solidFill>
                  <a:srgbClr val="FF0000"/>
                </a:solidFill>
              </a:rPr>
              <a:t>tracciabili</a:t>
            </a:r>
            <a:r>
              <a:rPr lang="it-IT" u="sng" dirty="0"/>
              <a:t> attraverso scontrini fiscali, fatture e note spese valide!</a:t>
            </a:r>
          </a:p>
          <a:p>
            <a:pPr rtl="0"/>
            <a:endParaRPr lang="it-IT" dirty="0"/>
          </a:p>
        </p:txBody>
      </p:sp>
    </p:spTree>
    <p:extLst>
      <p:ext uri="{BB962C8B-B14F-4D97-AF65-F5344CB8AC3E}">
        <p14:creationId xmlns:p14="http://schemas.microsoft.com/office/powerpoint/2010/main" val="2096977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CEB8CC-E887-4C39-A032-E3471EDC043E}"/>
              </a:ext>
            </a:extLst>
          </p:cNvPr>
          <p:cNvSpPr>
            <a:spLocks noGrp="1"/>
          </p:cNvSpPr>
          <p:nvPr>
            <p:ph type="title"/>
          </p:nvPr>
        </p:nvSpPr>
        <p:spPr>
          <a:xfrm>
            <a:off x="839788" y="365126"/>
            <a:ext cx="10515600" cy="886626"/>
          </a:xfrm>
        </p:spPr>
        <p:txBody>
          <a:bodyPr rtlCol="0"/>
          <a:lstStyle/>
          <a:p>
            <a:pPr rtl="0"/>
            <a:r>
              <a:rPr lang="it-IT" dirty="0"/>
              <a:t>Le spese - 1</a:t>
            </a:r>
          </a:p>
        </p:txBody>
      </p:sp>
      <p:sp>
        <p:nvSpPr>
          <p:cNvPr id="11" name="Segnaposto numero diapositiva 10">
            <a:extLst>
              <a:ext uri="{FF2B5EF4-FFF2-40B4-BE49-F238E27FC236}">
                <a16:creationId xmlns:a16="http://schemas.microsoft.com/office/drawing/2014/main" id="{68ED6379-8C31-4483-A809-D0E84782F0CA}"/>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it-IT"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a:ln>
                <a:noFill/>
              </a:ln>
              <a:solidFill>
                <a:prstClr val="black">
                  <a:tint val="75000"/>
                </a:prstClr>
              </a:solidFill>
              <a:effectLst/>
              <a:uLnTx/>
              <a:uFillTx/>
              <a:latin typeface="Calibri" panose="020F0502020204030204"/>
              <a:ea typeface="+mn-ea"/>
              <a:cs typeface="+mn-cs"/>
            </a:endParaRPr>
          </a:p>
        </p:txBody>
      </p:sp>
      <p:sp>
        <p:nvSpPr>
          <p:cNvPr id="16" name="CasellaDiTesto 15">
            <a:extLst>
              <a:ext uri="{FF2B5EF4-FFF2-40B4-BE49-F238E27FC236}">
                <a16:creationId xmlns:a16="http://schemas.microsoft.com/office/drawing/2014/main" id="{B3798BCE-3D5E-4860-81D2-13520ABA9435}"/>
              </a:ext>
            </a:extLst>
          </p:cNvPr>
          <p:cNvSpPr txBox="1"/>
          <p:nvPr/>
        </p:nvSpPr>
        <p:spPr>
          <a:xfrm>
            <a:off x="838200" y="1442569"/>
            <a:ext cx="10514012" cy="2031325"/>
          </a:xfrm>
          <a:prstGeom prst="rect">
            <a:avLst/>
          </a:prstGeom>
          <a:noFill/>
        </p:spPr>
        <p:txBody>
          <a:bodyPr wrap="square" rtlCol="0">
            <a:spAutoFit/>
          </a:bodyPr>
          <a:lstStyle/>
          <a:p>
            <a:pPr algn="just"/>
            <a:r>
              <a:rPr lang="it-IT" b="1" dirty="0">
                <a:solidFill>
                  <a:schemeClr val="accent5"/>
                </a:solidFill>
              </a:rPr>
              <a:t>A – Le spese di trasporto</a:t>
            </a:r>
          </a:p>
          <a:p>
            <a:pPr algn="just"/>
            <a:r>
              <a:rPr lang="it-IT" dirty="0"/>
              <a:t>Sono ammissibili tutte le spese di trasporto (in classe economica) sostenute dal beneficiario, dai suoi partner economici o da persone che sono state individuate nel progetto (ricercatore, politico, artista, </a:t>
            </a:r>
            <a:r>
              <a:rPr lang="it-IT" dirty="0" err="1"/>
              <a:t>etc</a:t>
            </a:r>
            <a:r>
              <a:rPr lang="it-IT" dirty="0"/>
              <a:t>) ma ci DEVE ESSERE un collegamento evidente tra le spese di trasporto e le attività progettuali. </a:t>
            </a:r>
          </a:p>
          <a:p>
            <a:pPr algn="just"/>
            <a:r>
              <a:rPr lang="it-IT" dirty="0"/>
              <a:t>In fase di progettazione è consigliabile scrivere la persona che fa il viaggio, dove e per quale attività. </a:t>
            </a:r>
          </a:p>
        </p:txBody>
      </p:sp>
      <p:sp>
        <p:nvSpPr>
          <p:cNvPr id="3" name="CasellaDiTesto 2">
            <a:extLst>
              <a:ext uri="{FF2B5EF4-FFF2-40B4-BE49-F238E27FC236}">
                <a16:creationId xmlns:a16="http://schemas.microsoft.com/office/drawing/2014/main" id="{5105C067-C658-4CFA-A4D2-C7E738635ECC}"/>
              </a:ext>
            </a:extLst>
          </p:cNvPr>
          <p:cNvSpPr txBox="1"/>
          <p:nvPr/>
        </p:nvSpPr>
        <p:spPr>
          <a:xfrm>
            <a:off x="4010196" y="3938103"/>
            <a:ext cx="7226423" cy="1477328"/>
          </a:xfrm>
          <a:prstGeom prst="rect">
            <a:avLst/>
          </a:prstGeom>
          <a:noFill/>
        </p:spPr>
        <p:txBody>
          <a:bodyPr wrap="square" rtlCol="0">
            <a:spAutoFit/>
          </a:bodyPr>
          <a:lstStyle/>
          <a:p>
            <a:pPr algn="just"/>
            <a:r>
              <a:rPr lang="it-IT" b="1" dirty="0">
                <a:solidFill>
                  <a:schemeClr val="bg2">
                    <a:lumMod val="50000"/>
                  </a:schemeClr>
                </a:solidFill>
              </a:rPr>
              <a:t>Per esempio…</a:t>
            </a:r>
          </a:p>
          <a:p>
            <a:pPr algn="just"/>
            <a:r>
              <a:rPr lang="it-IT" dirty="0"/>
              <a:t>- Biglietto aereo di 300 € volo Berlino-Parigi per partecipare a un evento su Giuseppe Verdi;</a:t>
            </a:r>
          </a:p>
          <a:p>
            <a:pPr algn="just"/>
            <a:r>
              <a:rPr lang="it-IT" dirty="0"/>
              <a:t>- 600 € per 10 biglietti autobus Cordoba-Mendoza per i partecipanti al corso di cucina italiana.</a:t>
            </a:r>
          </a:p>
        </p:txBody>
      </p:sp>
      <p:pic>
        <p:nvPicPr>
          <p:cNvPr id="5" name="Immagine 4">
            <a:extLst>
              <a:ext uri="{FF2B5EF4-FFF2-40B4-BE49-F238E27FC236}">
                <a16:creationId xmlns:a16="http://schemas.microsoft.com/office/drawing/2014/main" id="{0EBA7BF3-503C-471F-997B-063A74C50781}"/>
              </a:ext>
            </a:extLst>
          </p:cNvPr>
          <p:cNvPicPr>
            <a:picLocks noChangeAspect="1"/>
          </p:cNvPicPr>
          <p:nvPr/>
        </p:nvPicPr>
        <p:blipFill>
          <a:blip r:embed="rId3"/>
          <a:stretch>
            <a:fillRect/>
          </a:stretch>
        </p:blipFill>
        <p:spPr>
          <a:xfrm>
            <a:off x="1081216" y="3429000"/>
            <a:ext cx="2219325" cy="2066925"/>
          </a:xfrm>
          <a:prstGeom prst="rect">
            <a:avLst/>
          </a:prstGeom>
        </p:spPr>
      </p:pic>
    </p:spTree>
    <p:extLst>
      <p:ext uri="{BB962C8B-B14F-4D97-AF65-F5344CB8AC3E}">
        <p14:creationId xmlns:p14="http://schemas.microsoft.com/office/powerpoint/2010/main" val="1171076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78260B10-25FE-445D-A9FD-06B618F1B961}"/>
              </a:ext>
            </a:extLst>
          </p:cNvPr>
          <p:cNvSpPr>
            <a:spLocks noGrp="1"/>
          </p:cNvSpPr>
          <p:nvPr>
            <p:ph type="title"/>
          </p:nvPr>
        </p:nvSpPr>
        <p:spPr/>
        <p:txBody>
          <a:bodyPr rtlCol="0"/>
          <a:lstStyle/>
          <a:p>
            <a:pPr rtl="0"/>
            <a:r>
              <a:rPr lang="it-IT" dirty="0"/>
              <a:t>Le spese - 2</a:t>
            </a:r>
          </a:p>
        </p:txBody>
      </p:sp>
      <p:sp>
        <p:nvSpPr>
          <p:cNvPr id="14" name="Segnaposto numero diapositiva 13">
            <a:extLst>
              <a:ext uri="{FF2B5EF4-FFF2-40B4-BE49-F238E27FC236}">
                <a16:creationId xmlns:a16="http://schemas.microsoft.com/office/drawing/2014/main" id="{8A5B9DFF-1E65-43C9-B2DE-90CD91DFAE1A}"/>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it-IT"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A35FC2F7-B2C9-46E3-A06B-2051B4646FAC}"/>
              </a:ext>
            </a:extLst>
          </p:cNvPr>
          <p:cNvSpPr txBox="1"/>
          <p:nvPr/>
        </p:nvSpPr>
        <p:spPr>
          <a:xfrm>
            <a:off x="539496" y="1934537"/>
            <a:ext cx="10515600" cy="2031325"/>
          </a:xfrm>
          <a:prstGeom prst="rect">
            <a:avLst/>
          </a:prstGeom>
          <a:noFill/>
        </p:spPr>
        <p:txBody>
          <a:bodyPr wrap="square" rtlCol="0">
            <a:spAutoFit/>
          </a:bodyPr>
          <a:lstStyle/>
          <a:p>
            <a:pPr algn="just"/>
            <a:r>
              <a:rPr lang="it-IT" b="1" dirty="0">
                <a:solidFill>
                  <a:schemeClr val="bg2">
                    <a:lumMod val="50000"/>
                  </a:schemeClr>
                </a:solidFill>
              </a:rPr>
              <a:t>B – Le spese di vitto</a:t>
            </a:r>
          </a:p>
          <a:p>
            <a:pPr algn="just"/>
            <a:r>
              <a:rPr lang="it-IT" dirty="0"/>
              <a:t>Sono ammissibili tutte le spese di vitto sostenute dal beneficiario, dai suoi partner economici o da persone che sono state individuate nel progetto (ricercatore, politico, artista, </a:t>
            </a:r>
            <a:r>
              <a:rPr lang="it-IT" dirty="0" err="1"/>
              <a:t>etc</a:t>
            </a:r>
            <a:r>
              <a:rPr lang="it-IT" dirty="0"/>
              <a:t>) ma ci DEVE ESSERE un collegamento evidente tra le spese e le attività progettuali. </a:t>
            </a:r>
          </a:p>
          <a:p>
            <a:pPr algn="just"/>
            <a:r>
              <a:rPr lang="it-IT" dirty="0"/>
              <a:t>In fase di progettazione è consigliabile indicare il numero di pasti e il numero di persone, nel rispetto dei massimali individuati dal Bando. </a:t>
            </a:r>
          </a:p>
          <a:p>
            <a:pPr algn="just"/>
            <a:r>
              <a:rPr lang="it-IT" dirty="0">
                <a:solidFill>
                  <a:srgbClr val="FF0000"/>
                </a:solidFill>
              </a:rPr>
              <a:t>Mi raccomando </a:t>
            </a:r>
            <a:r>
              <a:rPr lang="it-IT" b="1" dirty="0">
                <a:solidFill>
                  <a:srgbClr val="FF0000"/>
                </a:solidFill>
              </a:rPr>
              <a:t>vitto</a:t>
            </a:r>
            <a:r>
              <a:rPr lang="it-IT" dirty="0">
                <a:solidFill>
                  <a:srgbClr val="FF0000"/>
                </a:solidFill>
              </a:rPr>
              <a:t> e </a:t>
            </a:r>
            <a:r>
              <a:rPr lang="it-IT" b="1" dirty="0">
                <a:solidFill>
                  <a:srgbClr val="FF0000"/>
                </a:solidFill>
              </a:rPr>
              <a:t>catering</a:t>
            </a:r>
            <a:r>
              <a:rPr lang="it-IT" dirty="0">
                <a:solidFill>
                  <a:srgbClr val="FF0000"/>
                </a:solidFill>
              </a:rPr>
              <a:t> non sono la stessa cosa!</a:t>
            </a:r>
          </a:p>
        </p:txBody>
      </p:sp>
      <p:sp>
        <p:nvSpPr>
          <p:cNvPr id="2" name="CasellaDiTesto 1">
            <a:extLst>
              <a:ext uri="{FF2B5EF4-FFF2-40B4-BE49-F238E27FC236}">
                <a16:creationId xmlns:a16="http://schemas.microsoft.com/office/drawing/2014/main" id="{7266CC3C-68CB-4E60-BFD2-022C19DBB621}"/>
              </a:ext>
            </a:extLst>
          </p:cNvPr>
          <p:cNvSpPr txBox="1"/>
          <p:nvPr/>
        </p:nvSpPr>
        <p:spPr>
          <a:xfrm>
            <a:off x="5124812" y="4222936"/>
            <a:ext cx="5930284" cy="2308324"/>
          </a:xfrm>
          <a:prstGeom prst="rect">
            <a:avLst/>
          </a:prstGeom>
          <a:noFill/>
        </p:spPr>
        <p:txBody>
          <a:bodyPr wrap="square" rtlCol="0">
            <a:spAutoFit/>
          </a:bodyPr>
          <a:lstStyle/>
          <a:p>
            <a:pPr algn="just"/>
            <a:r>
              <a:rPr lang="it-IT" b="1" dirty="0">
                <a:solidFill>
                  <a:schemeClr val="accent5"/>
                </a:solidFill>
              </a:rPr>
              <a:t>Per esempio:</a:t>
            </a:r>
          </a:p>
          <a:p>
            <a:pPr marL="285750" indent="-285750" algn="just">
              <a:buFont typeface="Wingdings" panose="05000000000000000000" pitchFamily="2" charset="2"/>
              <a:buChar char="ü"/>
            </a:pPr>
            <a:r>
              <a:rPr lang="it-IT" dirty="0"/>
              <a:t>61,10 € per 2 pasti del musicista a Parigi;</a:t>
            </a:r>
          </a:p>
          <a:p>
            <a:pPr marL="285750" indent="-285750" algn="just">
              <a:buFont typeface="Wingdings" panose="05000000000000000000" pitchFamily="2" charset="2"/>
              <a:buChar char="ü"/>
            </a:pPr>
            <a:r>
              <a:rPr lang="it-IT" dirty="0"/>
              <a:t>1.833 € per 10  partecipanti al corso di cucina italiana, pari a 2 pasti per 3 giorni di permanenza.</a:t>
            </a:r>
          </a:p>
          <a:p>
            <a:pPr algn="just"/>
            <a:endParaRPr lang="it-IT" dirty="0"/>
          </a:p>
          <a:p>
            <a:pPr algn="just"/>
            <a:r>
              <a:rPr lang="it-IT" b="1" dirty="0"/>
              <a:t>NB: </a:t>
            </a:r>
            <a:r>
              <a:rPr lang="it-IT" dirty="0"/>
              <a:t>i pasti devono essere un unico scontrino!</a:t>
            </a:r>
          </a:p>
          <a:p>
            <a:pPr algn="just"/>
            <a:endParaRPr lang="it-IT" dirty="0"/>
          </a:p>
          <a:p>
            <a:pPr algn="just"/>
            <a:r>
              <a:rPr lang="it-IT" dirty="0">
                <a:solidFill>
                  <a:srgbClr val="FF0000"/>
                </a:solidFill>
              </a:rPr>
              <a:t>Attenzione ai massimali di spesa!</a:t>
            </a:r>
            <a:endParaRPr lang="it-IT" dirty="0"/>
          </a:p>
        </p:txBody>
      </p:sp>
      <p:pic>
        <p:nvPicPr>
          <p:cNvPr id="5" name="Immagine 4">
            <a:extLst>
              <a:ext uri="{FF2B5EF4-FFF2-40B4-BE49-F238E27FC236}">
                <a16:creationId xmlns:a16="http://schemas.microsoft.com/office/drawing/2014/main" id="{337BFE93-5AD7-47F4-9604-42D66C75F6BD}"/>
              </a:ext>
            </a:extLst>
          </p:cNvPr>
          <p:cNvPicPr>
            <a:picLocks noChangeAspect="1"/>
          </p:cNvPicPr>
          <p:nvPr/>
        </p:nvPicPr>
        <p:blipFill>
          <a:blip r:embed="rId3"/>
          <a:stretch>
            <a:fillRect/>
          </a:stretch>
        </p:blipFill>
        <p:spPr>
          <a:xfrm>
            <a:off x="1915241" y="3932711"/>
            <a:ext cx="3209571" cy="2564415"/>
          </a:xfrm>
          <a:prstGeom prst="rect">
            <a:avLst/>
          </a:prstGeom>
        </p:spPr>
      </p:pic>
    </p:spTree>
    <p:extLst>
      <p:ext uri="{BB962C8B-B14F-4D97-AF65-F5344CB8AC3E}">
        <p14:creationId xmlns:p14="http://schemas.microsoft.com/office/powerpoint/2010/main" val="1274334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CEB8CC-E887-4C39-A032-E3471EDC043E}"/>
              </a:ext>
            </a:extLst>
          </p:cNvPr>
          <p:cNvSpPr>
            <a:spLocks noGrp="1"/>
          </p:cNvSpPr>
          <p:nvPr>
            <p:ph type="title"/>
          </p:nvPr>
        </p:nvSpPr>
        <p:spPr>
          <a:xfrm>
            <a:off x="839788" y="365126"/>
            <a:ext cx="10515600" cy="886626"/>
          </a:xfrm>
        </p:spPr>
        <p:txBody>
          <a:bodyPr rtlCol="0"/>
          <a:lstStyle/>
          <a:p>
            <a:pPr rtl="0"/>
            <a:r>
              <a:rPr lang="it-IT" dirty="0"/>
              <a:t>Le spese - 3</a:t>
            </a:r>
          </a:p>
        </p:txBody>
      </p:sp>
      <p:sp>
        <p:nvSpPr>
          <p:cNvPr id="11" name="Segnaposto numero diapositiva 10">
            <a:extLst>
              <a:ext uri="{FF2B5EF4-FFF2-40B4-BE49-F238E27FC236}">
                <a16:creationId xmlns:a16="http://schemas.microsoft.com/office/drawing/2014/main" id="{68ED6379-8C31-4483-A809-D0E84782F0CA}"/>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it-IT"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a:ln>
                <a:noFill/>
              </a:ln>
              <a:solidFill>
                <a:prstClr val="black">
                  <a:tint val="75000"/>
                </a:prstClr>
              </a:solidFill>
              <a:effectLst/>
              <a:uLnTx/>
              <a:uFillTx/>
              <a:latin typeface="Calibri" panose="020F0502020204030204"/>
              <a:ea typeface="+mn-ea"/>
              <a:cs typeface="+mn-cs"/>
            </a:endParaRPr>
          </a:p>
        </p:txBody>
      </p:sp>
      <p:sp>
        <p:nvSpPr>
          <p:cNvPr id="16" name="CasellaDiTesto 15">
            <a:extLst>
              <a:ext uri="{FF2B5EF4-FFF2-40B4-BE49-F238E27FC236}">
                <a16:creationId xmlns:a16="http://schemas.microsoft.com/office/drawing/2014/main" id="{B3798BCE-3D5E-4860-81D2-13520ABA9435}"/>
              </a:ext>
            </a:extLst>
          </p:cNvPr>
          <p:cNvSpPr txBox="1"/>
          <p:nvPr/>
        </p:nvSpPr>
        <p:spPr>
          <a:xfrm>
            <a:off x="838200" y="1442569"/>
            <a:ext cx="10514012" cy="1754326"/>
          </a:xfrm>
          <a:prstGeom prst="rect">
            <a:avLst/>
          </a:prstGeom>
          <a:noFill/>
        </p:spPr>
        <p:txBody>
          <a:bodyPr wrap="square" rtlCol="0">
            <a:spAutoFit/>
          </a:bodyPr>
          <a:lstStyle/>
          <a:p>
            <a:pPr algn="just"/>
            <a:r>
              <a:rPr lang="it-IT" b="1" dirty="0">
                <a:solidFill>
                  <a:schemeClr val="accent5"/>
                </a:solidFill>
              </a:rPr>
              <a:t>C – Le spese di alloggio</a:t>
            </a:r>
          </a:p>
          <a:p>
            <a:pPr algn="just"/>
            <a:r>
              <a:rPr lang="it-IT" dirty="0"/>
              <a:t>Sono ammissibili tutte le spese di alloggio sostenute dal beneficiario, dai suoi partner economici o da persone che sono state individuate nel progetto (ricercatore, politico, artista, </a:t>
            </a:r>
            <a:r>
              <a:rPr lang="it-IT" dirty="0" err="1"/>
              <a:t>etc</a:t>
            </a:r>
            <a:r>
              <a:rPr lang="it-IT" dirty="0"/>
              <a:t>) ma ci DEVE ESSERE un collegamento evidente tra le spese di alloggio e le attività progettuali. </a:t>
            </a:r>
          </a:p>
          <a:p>
            <a:pPr algn="just"/>
            <a:r>
              <a:rPr lang="it-IT" dirty="0"/>
              <a:t>In fase di progettazione è necessario indicare il numero di notti e il numero di persone, nel rispetto dei massimali individuati dal Bando. </a:t>
            </a:r>
          </a:p>
        </p:txBody>
      </p:sp>
      <p:sp>
        <p:nvSpPr>
          <p:cNvPr id="3" name="CasellaDiTesto 2">
            <a:extLst>
              <a:ext uri="{FF2B5EF4-FFF2-40B4-BE49-F238E27FC236}">
                <a16:creationId xmlns:a16="http://schemas.microsoft.com/office/drawing/2014/main" id="{5105C067-C658-4CFA-A4D2-C7E738635ECC}"/>
              </a:ext>
            </a:extLst>
          </p:cNvPr>
          <p:cNvSpPr txBox="1"/>
          <p:nvPr/>
        </p:nvSpPr>
        <p:spPr>
          <a:xfrm>
            <a:off x="4125789" y="3829371"/>
            <a:ext cx="7226423" cy="2031325"/>
          </a:xfrm>
          <a:prstGeom prst="rect">
            <a:avLst/>
          </a:prstGeom>
          <a:noFill/>
        </p:spPr>
        <p:txBody>
          <a:bodyPr wrap="square" rtlCol="0">
            <a:spAutoFit/>
          </a:bodyPr>
          <a:lstStyle/>
          <a:p>
            <a:pPr algn="just"/>
            <a:r>
              <a:rPr lang="it-IT" b="1" dirty="0">
                <a:solidFill>
                  <a:schemeClr val="bg2">
                    <a:lumMod val="50000"/>
                  </a:schemeClr>
                </a:solidFill>
              </a:rPr>
              <a:t>Per esempio…</a:t>
            </a:r>
          </a:p>
          <a:p>
            <a:pPr marL="285750" indent="-285750" algn="just">
              <a:buClr>
                <a:srgbClr val="FFC000"/>
              </a:buClr>
              <a:buFont typeface="Wingdings" panose="05000000000000000000" pitchFamily="2" charset="2"/>
              <a:buChar char="ü"/>
            </a:pPr>
            <a:r>
              <a:rPr lang="it-IT" dirty="0"/>
              <a:t>240 € per 2 notti del musicista a Parigi;</a:t>
            </a:r>
          </a:p>
          <a:p>
            <a:pPr marL="285750" indent="-285750" algn="just">
              <a:buClr>
                <a:srgbClr val="FFC000"/>
              </a:buClr>
              <a:buFont typeface="Wingdings" panose="05000000000000000000" pitchFamily="2" charset="2"/>
              <a:buChar char="ü"/>
            </a:pPr>
            <a:r>
              <a:rPr lang="it-IT" dirty="0"/>
              <a:t>3.600 € per 10 partecipanti per 3 notti al corso di cucina italiana a Mendoza.</a:t>
            </a:r>
          </a:p>
          <a:p>
            <a:pPr marL="285750" indent="-285750" algn="just">
              <a:buClr>
                <a:srgbClr val="FFC000"/>
              </a:buClr>
              <a:buFont typeface="Wingdings" panose="05000000000000000000" pitchFamily="2" charset="2"/>
              <a:buChar char="ü"/>
            </a:pPr>
            <a:endParaRPr lang="it-IT" dirty="0"/>
          </a:p>
          <a:p>
            <a:pPr algn="just">
              <a:buClr>
                <a:srgbClr val="FFC000"/>
              </a:buClr>
            </a:pPr>
            <a:r>
              <a:rPr lang="it-IT" dirty="0">
                <a:solidFill>
                  <a:srgbClr val="FF0000"/>
                </a:solidFill>
              </a:rPr>
              <a:t>Attenzione ai massimali di spesa!</a:t>
            </a:r>
          </a:p>
          <a:p>
            <a:pPr algn="just">
              <a:buClr>
                <a:srgbClr val="FFC000"/>
              </a:buClr>
            </a:pPr>
            <a:endParaRPr lang="it-IT" dirty="0"/>
          </a:p>
        </p:txBody>
      </p:sp>
      <p:pic>
        <p:nvPicPr>
          <p:cNvPr id="6" name="Immagine 5">
            <a:extLst>
              <a:ext uri="{FF2B5EF4-FFF2-40B4-BE49-F238E27FC236}">
                <a16:creationId xmlns:a16="http://schemas.microsoft.com/office/drawing/2014/main" id="{3AA39F76-7809-4ED6-9E52-9534841B822F}"/>
              </a:ext>
            </a:extLst>
          </p:cNvPr>
          <p:cNvPicPr>
            <a:picLocks noChangeAspect="1"/>
          </p:cNvPicPr>
          <p:nvPr/>
        </p:nvPicPr>
        <p:blipFill>
          <a:blip r:embed="rId3"/>
          <a:stretch>
            <a:fillRect/>
          </a:stretch>
        </p:blipFill>
        <p:spPr>
          <a:xfrm>
            <a:off x="1094792" y="3556331"/>
            <a:ext cx="2695244" cy="2695244"/>
          </a:xfrm>
          <a:prstGeom prst="rect">
            <a:avLst/>
          </a:prstGeom>
        </p:spPr>
      </p:pic>
    </p:spTree>
    <p:extLst>
      <p:ext uri="{BB962C8B-B14F-4D97-AF65-F5344CB8AC3E}">
        <p14:creationId xmlns:p14="http://schemas.microsoft.com/office/powerpoint/2010/main" val="1584642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78260B10-25FE-445D-A9FD-06B618F1B961}"/>
              </a:ext>
            </a:extLst>
          </p:cNvPr>
          <p:cNvSpPr>
            <a:spLocks noGrp="1"/>
          </p:cNvSpPr>
          <p:nvPr>
            <p:ph type="title"/>
          </p:nvPr>
        </p:nvSpPr>
        <p:spPr/>
        <p:txBody>
          <a:bodyPr rtlCol="0"/>
          <a:lstStyle/>
          <a:p>
            <a:pPr rtl="0"/>
            <a:r>
              <a:rPr lang="it-IT" dirty="0"/>
              <a:t>Le spese - 4</a:t>
            </a:r>
          </a:p>
        </p:txBody>
      </p:sp>
      <p:sp>
        <p:nvSpPr>
          <p:cNvPr id="14" name="Segnaposto numero diapositiva 13">
            <a:extLst>
              <a:ext uri="{FF2B5EF4-FFF2-40B4-BE49-F238E27FC236}">
                <a16:creationId xmlns:a16="http://schemas.microsoft.com/office/drawing/2014/main" id="{8A5B9DFF-1E65-43C9-B2DE-90CD91DFAE1A}"/>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it-IT"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1200" b="0" i="0" u="none" strike="noStrike" kern="1200" cap="none" spc="0" normalizeH="0" baseline="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A35FC2F7-B2C9-46E3-A06B-2051B4646FAC}"/>
              </a:ext>
            </a:extLst>
          </p:cNvPr>
          <p:cNvSpPr txBox="1"/>
          <p:nvPr/>
        </p:nvSpPr>
        <p:spPr>
          <a:xfrm>
            <a:off x="4429124" y="1934537"/>
            <a:ext cx="6625971" cy="1754326"/>
          </a:xfrm>
          <a:prstGeom prst="rect">
            <a:avLst/>
          </a:prstGeom>
          <a:noFill/>
        </p:spPr>
        <p:txBody>
          <a:bodyPr wrap="square" rtlCol="0">
            <a:spAutoFit/>
          </a:bodyPr>
          <a:lstStyle/>
          <a:p>
            <a:pPr algn="just"/>
            <a:r>
              <a:rPr lang="it-IT" b="1" dirty="0">
                <a:solidFill>
                  <a:schemeClr val="bg2">
                    <a:lumMod val="50000"/>
                  </a:schemeClr>
                </a:solidFill>
              </a:rPr>
              <a:t>D – Le spese per organizzare eventi</a:t>
            </a:r>
          </a:p>
          <a:p>
            <a:pPr algn="just"/>
            <a:r>
              <a:rPr lang="it-IT" dirty="0"/>
              <a:t>Il progetto può prevedere la realizzazione di eventi per i quali è necessario il noleggio di attrezzature (PC, videoproiettore, microfoni </a:t>
            </a:r>
            <a:r>
              <a:rPr lang="it-IT" dirty="0" err="1"/>
              <a:t>etc</a:t>
            </a:r>
            <a:r>
              <a:rPr lang="it-IT" dirty="0"/>
              <a:t>), l’affitto di locali (per una festa, una cerimonia, una presentazione, una proiezione </a:t>
            </a:r>
            <a:r>
              <a:rPr lang="it-IT" dirty="0" err="1"/>
              <a:t>etc</a:t>
            </a:r>
            <a:r>
              <a:rPr lang="it-IT" dirty="0"/>
              <a:t>) oppure altri tipi di servizi (catering, interpretariato, pulizie, riprese, </a:t>
            </a:r>
            <a:r>
              <a:rPr lang="it-IT" dirty="0" err="1"/>
              <a:t>etc</a:t>
            </a:r>
            <a:r>
              <a:rPr lang="it-IT" dirty="0"/>
              <a:t>). </a:t>
            </a:r>
          </a:p>
        </p:txBody>
      </p:sp>
      <p:sp>
        <p:nvSpPr>
          <p:cNvPr id="2" name="CasellaDiTesto 1">
            <a:extLst>
              <a:ext uri="{FF2B5EF4-FFF2-40B4-BE49-F238E27FC236}">
                <a16:creationId xmlns:a16="http://schemas.microsoft.com/office/drawing/2014/main" id="{7266CC3C-68CB-4E60-BFD2-022C19DBB621}"/>
              </a:ext>
            </a:extLst>
          </p:cNvPr>
          <p:cNvSpPr txBox="1"/>
          <p:nvPr/>
        </p:nvSpPr>
        <p:spPr>
          <a:xfrm>
            <a:off x="539496" y="4283943"/>
            <a:ext cx="5930284" cy="1200329"/>
          </a:xfrm>
          <a:prstGeom prst="rect">
            <a:avLst/>
          </a:prstGeom>
          <a:noFill/>
        </p:spPr>
        <p:txBody>
          <a:bodyPr wrap="square" rtlCol="0">
            <a:spAutoFit/>
          </a:bodyPr>
          <a:lstStyle/>
          <a:p>
            <a:pPr algn="just"/>
            <a:r>
              <a:rPr lang="it-IT" b="1" dirty="0">
                <a:solidFill>
                  <a:schemeClr val="accent5"/>
                </a:solidFill>
              </a:rPr>
              <a:t>Per esempio:</a:t>
            </a:r>
          </a:p>
          <a:p>
            <a:pPr marL="285750" indent="-285750" algn="just">
              <a:buClr>
                <a:schemeClr val="accent5"/>
              </a:buClr>
              <a:buFont typeface="Wingdings" panose="05000000000000000000" pitchFamily="2" charset="2"/>
              <a:buChar char="ü"/>
            </a:pPr>
            <a:r>
              <a:rPr lang="it-IT" dirty="0"/>
              <a:t>Ho bisogno di 10 sedie per una riunione: le compro o le noleggio?</a:t>
            </a:r>
          </a:p>
          <a:p>
            <a:pPr marL="285750" indent="-285750" algn="just">
              <a:buClr>
                <a:schemeClr val="accent5"/>
              </a:buClr>
              <a:buFont typeface="Wingdings" panose="05000000000000000000" pitchFamily="2" charset="2"/>
              <a:buChar char="ü"/>
            </a:pPr>
            <a:r>
              <a:rPr lang="it-IT" dirty="0"/>
              <a:t>Ho bisogno di un PC: lo compro o lo noleggio?</a:t>
            </a:r>
          </a:p>
        </p:txBody>
      </p:sp>
      <p:pic>
        <p:nvPicPr>
          <p:cNvPr id="6" name="Immagine 5" descr="Immagine che contiene persona, persone, sala riunioni&#10;&#10;Descrizione generata automaticamente">
            <a:extLst>
              <a:ext uri="{FF2B5EF4-FFF2-40B4-BE49-F238E27FC236}">
                <a16:creationId xmlns:a16="http://schemas.microsoft.com/office/drawing/2014/main" id="{917B4948-F915-4736-8E2D-6EFABF3A406A}"/>
              </a:ext>
            </a:extLst>
          </p:cNvPr>
          <p:cNvPicPr>
            <a:picLocks noChangeAspect="1"/>
          </p:cNvPicPr>
          <p:nvPr/>
        </p:nvPicPr>
        <p:blipFill>
          <a:blip r:embed="rId3"/>
          <a:stretch>
            <a:fillRect/>
          </a:stretch>
        </p:blipFill>
        <p:spPr>
          <a:xfrm>
            <a:off x="539496" y="2085075"/>
            <a:ext cx="3448050" cy="1804480"/>
          </a:xfrm>
          <a:prstGeom prst="rect">
            <a:avLst/>
          </a:prstGeom>
        </p:spPr>
      </p:pic>
      <p:sp>
        <p:nvSpPr>
          <p:cNvPr id="10" name="Ovale 9">
            <a:extLst>
              <a:ext uri="{FF2B5EF4-FFF2-40B4-BE49-F238E27FC236}">
                <a16:creationId xmlns:a16="http://schemas.microsoft.com/office/drawing/2014/main" id="{BB4A427F-D015-4DBA-BF56-51626672FF7F}"/>
              </a:ext>
            </a:extLst>
          </p:cNvPr>
          <p:cNvSpPr/>
          <p:nvPr/>
        </p:nvSpPr>
        <p:spPr>
          <a:xfrm>
            <a:off x="8422585" y="4560942"/>
            <a:ext cx="2491408" cy="92333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NO</a:t>
            </a:r>
          </a:p>
          <a:p>
            <a:pPr algn="ctr"/>
            <a:r>
              <a:rPr lang="it-IT" b="1" dirty="0"/>
              <a:t> acquisto beni durevoli!</a:t>
            </a:r>
          </a:p>
        </p:txBody>
      </p:sp>
    </p:spTree>
    <p:extLst>
      <p:ext uri="{BB962C8B-B14F-4D97-AF65-F5344CB8AC3E}">
        <p14:creationId xmlns:p14="http://schemas.microsoft.com/office/powerpoint/2010/main" val="3633254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CEB8CC-E887-4C39-A032-E3471EDC043E}"/>
              </a:ext>
            </a:extLst>
          </p:cNvPr>
          <p:cNvSpPr>
            <a:spLocks noGrp="1"/>
          </p:cNvSpPr>
          <p:nvPr>
            <p:ph type="title"/>
          </p:nvPr>
        </p:nvSpPr>
        <p:spPr>
          <a:xfrm>
            <a:off x="839788" y="365126"/>
            <a:ext cx="10515600" cy="886626"/>
          </a:xfrm>
        </p:spPr>
        <p:txBody>
          <a:bodyPr rtlCol="0"/>
          <a:lstStyle/>
          <a:p>
            <a:pPr rtl="0"/>
            <a:r>
              <a:rPr lang="it-IT" dirty="0"/>
              <a:t>Le spese - 5</a:t>
            </a:r>
          </a:p>
        </p:txBody>
      </p:sp>
      <p:sp>
        <p:nvSpPr>
          <p:cNvPr id="11" name="Segnaposto numero diapositiva 10">
            <a:extLst>
              <a:ext uri="{FF2B5EF4-FFF2-40B4-BE49-F238E27FC236}">
                <a16:creationId xmlns:a16="http://schemas.microsoft.com/office/drawing/2014/main" id="{68ED6379-8C31-4483-A809-D0E84782F0CA}"/>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it-IT"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a:ln>
                <a:noFill/>
              </a:ln>
              <a:solidFill>
                <a:prstClr val="black">
                  <a:tint val="75000"/>
                </a:prstClr>
              </a:solidFill>
              <a:effectLst/>
              <a:uLnTx/>
              <a:uFillTx/>
              <a:latin typeface="Calibri" panose="020F0502020204030204"/>
              <a:ea typeface="+mn-ea"/>
              <a:cs typeface="+mn-cs"/>
            </a:endParaRPr>
          </a:p>
        </p:txBody>
      </p:sp>
      <p:sp>
        <p:nvSpPr>
          <p:cNvPr id="16" name="CasellaDiTesto 15">
            <a:extLst>
              <a:ext uri="{FF2B5EF4-FFF2-40B4-BE49-F238E27FC236}">
                <a16:creationId xmlns:a16="http://schemas.microsoft.com/office/drawing/2014/main" id="{B3798BCE-3D5E-4860-81D2-13520ABA9435}"/>
              </a:ext>
            </a:extLst>
          </p:cNvPr>
          <p:cNvSpPr txBox="1"/>
          <p:nvPr/>
        </p:nvSpPr>
        <p:spPr>
          <a:xfrm>
            <a:off x="838200" y="1442569"/>
            <a:ext cx="10514012" cy="1477328"/>
          </a:xfrm>
          <a:prstGeom prst="rect">
            <a:avLst/>
          </a:prstGeom>
          <a:noFill/>
        </p:spPr>
        <p:txBody>
          <a:bodyPr wrap="square" rtlCol="0">
            <a:spAutoFit/>
          </a:bodyPr>
          <a:lstStyle/>
          <a:p>
            <a:pPr algn="just"/>
            <a:r>
              <a:rPr lang="it-IT" b="1" dirty="0">
                <a:solidFill>
                  <a:schemeClr val="accent5"/>
                </a:solidFill>
              </a:rPr>
              <a:t>E – Le spese per acquistare beni</a:t>
            </a:r>
          </a:p>
          <a:p>
            <a:pPr algn="just"/>
            <a:r>
              <a:rPr lang="it-IT" dirty="0"/>
              <a:t>Abbiamo appena detto che non si possono comprare beni durevoli. Posso però acquistare tutti quei beni deperibili che sono necessari alla realizzazione di attività all’interno del mio progetto quali degustazioni di prodotti tipici (formaggi, salumi, ingrediente vari per fare piatti tipici), visione di documentari sul mio paese, gadget per la diffusione delle risultanze del mio progetto etc. </a:t>
            </a:r>
          </a:p>
        </p:txBody>
      </p:sp>
      <p:sp>
        <p:nvSpPr>
          <p:cNvPr id="3" name="CasellaDiTesto 2">
            <a:extLst>
              <a:ext uri="{FF2B5EF4-FFF2-40B4-BE49-F238E27FC236}">
                <a16:creationId xmlns:a16="http://schemas.microsoft.com/office/drawing/2014/main" id="{5105C067-C658-4CFA-A4D2-C7E738635ECC}"/>
              </a:ext>
            </a:extLst>
          </p:cNvPr>
          <p:cNvSpPr txBox="1"/>
          <p:nvPr/>
        </p:nvSpPr>
        <p:spPr>
          <a:xfrm>
            <a:off x="4125789" y="3938104"/>
            <a:ext cx="7226423" cy="1200329"/>
          </a:xfrm>
          <a:prstGeom prst="rect">
            <a:avLst/>
          </a:prstGeom>
          <a:noFill/>
        </p:spPr>
        <p:txBody>
          <a:bodyPr wrap="square" rtlCol="0">
            <a:spAutoFit/>
          </a:bodyPr>
          <a:lstStyle/>
          <a:p>
            <a:pPr algn="just"/>
            <a:r>
              <a:rPr lang="it-IT" b="1" dirty="0">
                <a:solidFill>
                  <a:schemeClr val="bg2">
                    <a:lumMod val="50000"/>
                  </a:schemeClr>
                </a:solidFill>
              </a:rPr>
              <a:t>Per esempio…</a:t>
            </a:r>
          </a:p>
          <a:p>
            <a:pPr algn="just">
              <a:buClr>
                <a:srgbClr val="FFC000"/>
              </a:buClr>
            </a:pPr>
            <a:r>
              <a:rPr lang="it-IT" dirty="0"/>
              <a:t>Alcuni giovani chef del mio progetto devono far vedere la preparazione di una ricetta tipica regionale. Posso acquistare i prodotti alimentari?</a:t>
            </a:r>
          </a:p>
        </p:txBody>
      </p:sp>
      <p:pic>
        <p:nvPicPr>
          <p:cNvPr id="5" name="Immagine 4" descr="Immagine che contiene trasporto, carretto&#10;&#10;Descrizione generata automaticamente">
            <a:extLst>
              <a:ext uri="{FF2B5EF4-FFF2-40B4-BE49-F238E27FC236}">
                <a16:creationId xmlns:a16="http://schemas.microsoft.com/office/drawing/2014/main" id="{E5A86460-920A-4FE2-B291-6DF70C5E26B9}"/>
              </a:ext>
            </a:extLst>
          </p:cNvPr>
          <p:cNvPicPr>
            <a:picLocks noChangeAspect="1"/>
          </p:cNvPicPr>
          <p:nvPr/>
        </p:nvPicPr>
        <p:blipFill>
          <a:blip r:embed="rId3"/>
          <a:stretch>
            <a:fillRect/>
          </a:stretch>
        </p:blipFill>
        <p:spPr>
          <a:xfrm>
            <a:off x="838200" y="3399484"/>
            <a:ext cx="2854005" cy="1987789"/>
          </a:xfrm>
          <a:prstGeom prst="rect">
            <a:avLst/>
          </a:prstGeom>
        </p:spPr>
      </p:pic>
    </p:spTree>
    <p:extLst>
      <p:ext uri="{BB962C8B-B14F-4D97-AF65-F5344CB8AC3E}">
        <p14:creationId xmlns:p14="http://schemas.microsoft.com/office/powerpoint/2010/main" val="1809689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36E49C-11A0-4C95-8A6E-FC7E9C57C105}"/>
              </a:ext>
            </a:extLst>
          </p:cNvPr>
          <p:cNvSpPr>
            <a:spLocks noGrp="1"/>
          </p:cNvSpPr>
          <p:nvPr>
            <p:ph type="title"/>
          </p:nvPr>
        </p:nvSpPr>
        <p:spPr/>
        <p:txBody>
          <a:bodyPr rtlCol="0"/>
          <a:lstStyle/>
          <a:p>
            <a:pPr rtl="0"/>
            <a:r>
              <a:rPr lang="it-IT" dirty="0">
                <a:solidFill>
                  <a:srgbClr val="FFFFFF"/>
                </a:solidFill>
              </a:rPr>
              <a:t>INDICE</a:t>
            </a:r>
            <a:endParaRPr lang="it-IT" dirty="0"/>
          </a:p>
        </p:txBody>
      </p:sp>
      <p:sp>
        <p:nvSpPr>
          <p:cNvPr id="3" name="Segnaposto contenuto 2">
            <a:extLst>
              <a:ext uri="{FF2B5EF4-FFF2-40B4-BE49-F238E27FC236}">
                <a16:creationId xmlns:a16="http://schemas.microsoft.com/office/drawing/2014/main" id="{869C3FD2-AF88-4EF1-AFB7-5D31BD5AA0BF}"/>
              </a:ext>
            </a:extLst>
          </p:cNvPr>
          <p:cNvSpPr>
            <a:spLocks noGrp="1"/>
          </p:cNvSpPr>
          <p:nvPr>
            <p:ph idx="1"/>
          </p:nvPr>
        </p:nvSpPr>
        <p:spPr/>
        <p:txBody>
          <a:bodyPr rtlCol="0"/>
          <a:lstStyle/>
          <a:p>
            <a:pPr marL="0" indent="0" rtl="0">
              <a:buNone/>
            </a:pPr>
            <a:r>
              <a:rPr lang="it-IT" dirty="0"/>
              <a:t>I) Obiettivi e attività</a:t>
            </a:r>
          </a:p>
          <a:p>
            <a:pPr marL="0" indent="0" rtl="0">
              <a:buNone/>
            </a:pPr>
            <a:r>
              <a:rPr lang="it-IT" dirty="0"/>
              <a:t>II) Progettazione attività</a:t>
            </a:r>
          </a:p>
          <a:p>
            <a:pPr marL="0" indent="0" rtl="0">
              <a:buNone/>
            </a:pPr>
            <a:r>
              <a:rPr lang="it-IT" dirty="0"/>
              <a:t>III) Spese</a:t>
            </a:r>
          </a:p>
          <a:p>
            <a:pPr marL="0" indent="0" rtl="0">
              <a:buNone/>
            </a:pPr>
            <a:r>
              <a:rPr lang="it-IT" dirty="0"/>
              <a:t>IV) Consigli</a:t>
            </a:r>
          </a:p>
        </p:txBody>
      </p:sp>
      <p:sp>
        <p:nvSpPr>
          <p:cNvPr id="6" name="Segnaposto numero diapositiva 5">
            <a:extLst>
              <a:ext uri="{FF2B5EF4-FFF2-40B4-BE49-F238E27FC236}">
                <a16:creationId xmlns:a16="http://schemas.microsoft.com/office/drawing/2014/main" id="{88AB1A36-2D6E-4392-AAA4-996FFE03208D}"/>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it-IT"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60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78260B10-25FE-445D-A9FD-06B618F1B961}"/>
              </a:ext>
            </a:extLst>
          </p:cNvPr>
          <p:cNvSpPr>
            <a:spLocks noGrp="1"/>
          </p:cNvSpPr>
          <p:nvPr>
            <p:ph type="title"/>
          </p:nvPr>
        </p:nvSpPr>
        <p:spPr>
          <a:xfrm>
            <a:off x="539496" y="365126"/>
            <a:ext cx="10515600" cy="1015414"/>
          </a:xfrm>
        </p:spPr>
        <p:txBody>
          <a:bodyPr rtlCol="0"/>
          <a:lstStyle/>
          <a:p>
            <a:pPr rtl="0"/>
            <a:r>
              <a:rPr lang="it-IT" dirty="0"/>
              <a:t>Le spese - 6</a:t>
            </a:r>
          </a:p>
        </p:txBody>
      </p:sp>
      <p:sp>
        <p:nvSpPr>
          <p:cNvPr id="14" name="Segnaposto numero diapositiva 13">
            <a:extLst>
              <a:ext uri="{FF2B5EF4-FFF2-40B4-BE49-F238E27FC236}">
                <a16:creationId xmlns:a16="http://schemas.microsoft.com/office/drawing/2014/main" id="{8A5B9DFF-1E65-43C9-B2DE-90CD91DFAE1A}"/>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it-IT"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t-IT" sz="1200" b="0" i="0" u="none" strike="noStrike" kern="1200" cap="none" spc="0" normalizeH="0" baseline="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A35FC2F7-B2C9-46E3-A06B-2051B4646FAC}"/>
              </a:ext>
            </a:extLst>
          </p:cNvPr>
          <p:cNvSpPr txBox="1"/>
          <p:nvPr/>
        </p:nvSpPr>
        <p:spPr>
          <a:xfrm>
            <a:off x="539495" y="1749622"/>
            <a:ext cx="10515599" cy="1477328"/>
          </a:xfrm>
          <a:prstGeom prst="rect">
            <a:avLst/>
          </a:prstGeom>
          <a:noFill/>
        </p:spPr>
        <p:txBody>
          <a:bodyPr wrap="square" rtlCol="0">
            <a:spAutoFit/>
          </a:bodyPr>
          <a:lstStyle/>
          <a:p>
            <a:pPr algn="just"/>
            <a:r>
              <a:rPr lang="it-IT" b="1" dirty="0">
                <a:solidFill>
                  <a:schemeClr val="bg2">
                    <a:lumMod val="50000"/>
                  </a:schemeClr>
                </a:solidFill>
              </a:rPr>
              <a:t>F – Compensi per prestazioni artistiche e specialistiche</a:t>
            </a:r>
          </a:p>
          <a:p>
            <a:pPr algn="just"/>
            <a:r>
              <a:rPr lang="it-IT" dirty="0"/>
              <a:t>Il progetto può prevedere compensi per ricercatori, artisti, videomaker, docenti, relatori che siano coinvolti in attività ammissibili dal Bando e che siano coerenti con le attività proposte. Questo tipo di attività devono produrre un output, per cui è meglio delineare in fase progettuale le varie fasi dell’attività.</a:t>
            </a:r>
          </a:p>
        </p:txBody>
      </p:sp>
      <p:sp>
        <p:nvSpPr>
          <p:cNvPr id="2" name="CasellaDiTesto 1">
            <a:extLst>
              <a:ext uri="{FF2B5EF4-FFF2-40B4-BE49-F238E27FC236}">
                <a16:creationId xmlns:a16="http://schemas.microsoft.com/office/drawing/2014/main" id="{7266CC3C-68CB-4E60-BFD2-022C19DBB621}"/>
              </a:ext>
            </a:extLst>
          </p:cNvPr>
          <p:cNvSpPr txBox="1"/>
          <p:nvPr/>
        </p:nvSpPr>
        <p:spPr>
          <a:xfrm>
            <a:off x="5124811" y="3723135"/>
            <a:ext cx="5930284" cy="2400657"/>
          </a:xfrm>
          <a:prstGeom prst="rect">
            <a:avLst/>
          </a:prstGeom>
          <a:noFill/>
        </p:spPr>
        <p:txBody>
          <a:bodyPr wrap="square" rtlCol="0">
            <a:spAutoFit/>
          </a:bodyPr>
          <a:lstStyle/>
          <a:p>
            <a:pPr algn="just"/>
            <a:r>
              <a:rPr lang="it-IT" b="1" dirty="0">
                <a:solidFill>
                  <a:schemeClr val="accent5"/>
                </a:solidFill>
              </a:rPr>
              <a:t>Per esempio:</a:t>
            </a:r>
          </a:p>
          <a:p>
            <a:pPr marL="285750" indent="-285750" algn="just">
              <a:buClr>
                <a:schemeClr val="accent5"/>
              </a:buClr>
              <a:buFont typeface="Wingdings" panose="05000000000000000000" pitchFamily="2" charset="2"/>
              <a:buChar char="ü"/>
            </a:pPr>
            <a:r>
              <a:rPr lang="it-IT" dirty="0"/>
              <a:t>1000 € per una cantante di arie verdiane per evento di ottobre a Buenos Aires;</a:t>
            </a:r>
          </a:p>
          <a:p>
            <a:pPr marL="285750" indent="-285750" algn="just">
              <a:buClr>
                <a:schemeClr val="accent5"/>
              </a:buClr>
              <a:buFont typeface="Wingdings" panose="05000000000000000000" pitchFamily="2" charset="2"/>
              <a:buChar char="ü"/>
            </a:pPr>
            <a:r>
              <a:rPr lang="it-IT" dirty="0"/>
              <a:t>500 € per ricercatore sull’emigrazione di giovani donne tra le 2 guerre.</a:t>
            </a:r>
          </a:p>
          <a:p>
            <a:pPr marL="285750" indent="-285750" algn="just">
              <a:buClr>
                <a:schemeClr val="accent5"/>
              </a:buClr>
              <a:buFont typeface="Wingdings" panose="05000000000000000000" pitchFamily="2" charset="2"/>
              <a:buChar char="ü"/>
            </a:pPr>
            <a:endParaRPr lang="it-IT" dirty="0"/>
          </a:p>
          <a:p>
            <a:pPr algn="just">
              <a:buClr>
                <a:schemeClr val="accent5"/>
              </a:buClr>
            </a:pPr>
            <a:r>
              <a:rPr lang="it-IT" sz="1400" b="1" dirty="0">
                <a:solidFill>
                  <a:srgbClr val="FF0000"/>
                </a:solidFill>
              </a:rPr>
              <a:t>NB:</a:t>
            </a:r>
            <a:r>
              <a:rPr lang="it-IT" sz="1400" dirty="0"/>
              <a:t> nel caso l’esperto/ricercatore non faccia fattura, potete fare anche un contratto o una lettera di incarico o qualcosa che abbia un valore legale con l’esperto/ricercatore, seguito poi da una sua nota spese</a:t>
            </a:r>
          </a:p>
        </p:txBody>
      </p:sp>
      <p:pic>
        <p:nvPicPr>
          <p:cNvPr id="5" name="Immagine 4" descr="Immagine che contiene testo&#10;&#10;Descrizione generata automaticamente">
            <a:extLst>
              <a:ext uri="{FF2B5EF4-FFF2-40B4-BE49-F238E27FC236}">
                <a16:creationId xmlns:a16="http://schemas.microsoft.com/office/drawing/2014/main" id="{D1E97DD6-80B8-4517-B7B9-40B478CCAF62}"/>
              </a:ext>
            </a:extLst>
          </p:cNvPr>
          <p:cNvPicPr>
            <a:picLocks noChangeAspect="1"/>
          </p:cNvPicPr>
          <p:nvPr/>
        </p:nvPicPr>
        <p:blipFill>
          <a:blip r:embed="rId3"/>
          <a:stretch>
            <a:fillRect/>
          </a:stretch>
        </p:blipFill>
        <p:spPr>
          <a:xfrm>
            <a:off x="539496" y="3723135"/>
            <a:ext cx="4010025" cy="1511316"/>
          </a:xfrm>
          <a:prstGeom prst="rect">
            <a:avLst/>
          </a:prstGeom>
        </p:spPr>
      </p:pic>
    </p:spTree>
    <p:extLst>
      <p:ext uri="{BB962C8B-B14F-4D97-AF65-F5344CB8AC3E}">
        <p14:creationId xmlns:p14="http://schemas.microsoft.com/office/powerpoint/2010/main" val="1632703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CEB8CC-E887-4C39-A032-E3471EDC043E}"/>
              </a:ext>
            </a:extLst>
          </p:cNvPr>
          <p:cNvSpPr>
            <a:spLocks noGrp="1"/>
          </p:cNvSpPr>
          <p:nvPr>
            <p:ph type="title"/>
          </p:nvPr>
        </p:nvSpPr>
        <p:spPr>
          <a:xfrm>
            <a:off x="839788" y="365126"/>
            <a:ext cx="10515600" cy="886626"/>
          </a:xfrm>
        </p:spPr>
        <p:txBody>
          <a:bodyPr rtlCol="0"/>
          <a:lstStyle/>
          <a:p>
            <a:pPr rtl="0"/>
            <a:r>
              <a:rPr lang="it-IT" dirty="0"/>
              <a:t>Le spese - 7</a:t>
            </a:r>
          </a:p>
        </p:txBody>
      </p:sp>
      <p:sp>
        <p:nvSpPr>
          <p:cNvPr id="11" name="Segnaposto numero diapositiva 10">
            <a:extLst>
              <a:ext uri="{FF2B5EF4-FFF2-40B4-BE49-F238E27FC236}">
                <a16:creationId xmlns:a16="http://schemas.microsoft.com/office/drawing/2014/main" id="{68ED6379-8C31-4483-A809-D0E84782F0CA}"/>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it-IT"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it-IT" sz="1200" b="0" i="0" u="none" strike="noStrike" kern="1200" cap="none" spc="0" normalizeH="0" baseline="0">
              <a:ln>
                <a:noFill/>
              </a:ln>
              <a:solidFill>
                <a:prstClr val="black">
                  <a:tint val="75000"/>
                </a:prstClr>
              </a:solidFill>
              <a:effectLst/>
              <a:uLnTx/>
              <a:uFillTx/>
              <a:latin typeface="Calibri" panose="020F0502020204030204"/>
              <a:ea typeface="+mn-ea"/>
              <a:cs typeface="+mn-cs"/>
            </a:endParaRPr>
          </a:p>
        </p:txBody>
      </p:sp>
      <p:sp>
        <p:nvSpPr>
          <p:cNvPr id="16" name="CasellaDiTesto 15">
            <a:extLst>
              <a:ext uri="{FF2B5EF4-FFF2-40B4-BE49-F238E27FC236}">
                <a16:creationId xmlns:a16="http://schemas.microsoft.com/office/drawing/2014/main" id="{B3798BCE-3D5E-4860-81D2-13520ABA9435}"/>
              </a:ext>
            </a:extLst>
          </p:cNvPr>
          <p:cNvSpPr txBox="1"/>
          <p:nvPr/>
        </p:nvSpPr>
        <p:spPr>
          <a:xfrm>
            <a:off x="5650827" y="1442570"/>
            <a:ext cx="5702973" cy="4247317"/>
          </a:xfrm>
          <a:prstGeom prst="rect">
            <a:avLst/>
          </a:prstGeom>
          <a:noFill/>
        </p:spPr>
        <p:txBody>
          <a:bodyPr wrap="square" rtlCol="0">
            <a:spAutoFit/>
          </a:bodyPr>
          <a:lstStyle/>
          <a:p>
            <a:pPr algn="just"/>
            <a:r>
              <a:rPr lang="it-IT" b="1" dirty="0">
                <a:solidFill>
                  <a:schemeClr val="accent5"/>
                </a:solidFill>
              </a:rPr>
              <a:t>G – Spese per pubblicità e promozione</a:t>
            </a:r>
          </a:p>
          <a:p>
            <a:pPr algn="just"/>
            <a:r>
              <a:rPr lang="it-IT" dirty="0"/>
              <a:t>Sia durante la fase di realizzazione che la fase di conclusione, il progetto può prevedere una serie di azioni di promozione della attività che si vogliono realizzare. </a:t>
            </a:r>
          </a:p>
          <a:p>
            <a:pPr algn="just"/>
            <a:endParaRPr lang="it-IT" dirty="0"/>
          </a:p>
          <a:p>
            <a:pPr algn="just"/>
            <a:r>
              <a:rPr lang="it-IT" dirty="0"/>
              <a:t>Se prevedo di fare un concerto, può essere utile sostenere spese di </a:t>
            </a:r>
            <a:r>
              <a:rPr lang="it-IT" u="sng" dirty="0"/>
              <a:t>promozione per la stampa delle locandine</a:t>
            </a:r>
            <a:r>
              <a:rPr lang="it-IT" dirty="0"/>
              <a:t> o per </a:t>
            </a:r>
            <a:r>
              <a:rPr lang="it-IT" u="sng" dirty="0"/>
              <a:t>realizzare una grafica </a:t>
            </a:r>
            <a:r>
              <a:rPr lang="it-IT" dirty="0"/>
              <a:t>da usare sui social oppure online. </a:t>
            </a:r>
          </a:p>
          <a:p>
            <a:pPr algn="just"/>
            <a:endParaRPr lang="it-IT" dirty="0"/>
          </a:p>
          <a:p>
            <a:pPr algn="just"/>
            <a:r>
              <a:rPr lang="it-IT" dirty="0"/>
              <a:t>Oppure posso avere bisogno di </a:t>
            </a:r>
            <a:r>
              <a:rPr lang="it-IT" u="sng" dirty="0"/>
              <a:t>acquistare dei prodotti (matite, </a:t>
            </a:r>
            <a:r>
              <a:rPr lang="it-IT" u="sng" dirty="0" err="1"/>
              <a:t>borsine</a:t>
            </a:r>
            <a:r>
              <a:rPr lang="it-IT" u="sng" dirty="0"/>
              <a:t>/</a:t>
            </a:r>
            <a:r>
              <a:rPr lang="it-IT" u="sng" dirty="0" err="1"/>
              <a:t>bags</a:t>
            </a:r>
            <a:r>
              <a:rPr lang="it-IT" u="sng" dirty="0"/>
              <a:t> di tela, bandierine o altri piccoli gadget) </a:t>
            </a:r>
            <a:r>
              <a:rPr lang="it-IT" dirty="0"/>
              <a:t>che mi serviranno per la promozione e diffusione del mio progetto. </a:t>
            </a:r>
          </a:p>
        </p:txBody>
      </p:sp>
      <p:pic>
        <p:nvPicPr>
          <p:cNvPr id="6" name="Immagine 5">
            <a:extLst>
              <a:ext uri="{FF2B5EF4-FFF2-40B4-BE49-F238E27FC236}">
                <a16:creationId xmlns:a16="http://schemas.microsoft.com/office/drawing/2014/main" id="{A438BCEB-659A-41FF-A2E6-EE4E7F2D043B}"/>
              </a:ext>
            </a:extLst>
          </p:cNvPr>
          <p:cNvPicPr>
            <a:picLocks noChangeAspect="1"/>
          </p:cNvPicPr>
          <p:nvPr/>
        </p:nvPicPr>
        <p:blipFill>
          <a:blip r:embed="rId3"/>
          <a:stretch>
            <a:fillRect/>
          </a:stretch>
        </p:blipFill>
        <p:spPr>
          <a:xfrm>
            <a:off x="994628" y="1442570"/>
            <a:ext cx="4362335" cy="4469716"/>
          </a:xfrm>
          <a:prstGeom prst="rect">
            <a:avLst/>
          </a:prstGeom>
        </p:spPr>
      </p:pic>
    </p:spTree>
    <p:extLst>
      <p:ext uri="{BB962C8B-B14F-4D97-AF65-F5344CB8AC3E}">
        <p14:creationId xmlns:p14="http://schemas.microsoft.com/office/powerpoint/2010/main" val="2807875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78260B10-25FE-445D-A9FD-06B618F1B961}"/>
              </a:ext>
            </a:extLst>
          </p:cNvPr>
          <p:cNvSpPr>
            <a:spLocks noGrp="1"/>
          </p:cNvSpPr>
          <p:nvPr>
            <p:ph type="title"/>
          </p:nvPr>
        </p:nvSpPr>
        <p:spPr>
          <a:xfrm>
            <a:off x="539496" y="365126"/>
            <a:ext cx="10515600" cy="1015414"/>
          </a:xfrm>
        </p:spPr>
        <p:txBody>
          <a:bodyPr rtlCol="0"/>
          <a:lstStyle/>
          <a:p>
            <a:pPr rtl="0"/>
            <a:r>
              <a:rPr lang="it-IT" dirty="0"/>
              <a:t>Le spese - 8</a:t>
            </a:r>
          </a:p>
        </p:txBody>
      </p:sp>
      <p:sp>
        <p:nvSpPr>
          <p:cNvPr id="14" name="Segnaposto numero diapositiva 13">
            <a:extLst>
              <a:ext uri="{FF2B5EF4-FFF2-40B4-BE49-F238E27FC236}">
                <a16:creationId xmlns:a16="http://schemas.microsoft.com/office/drawing/2014/main" id="{8A5B9DFF-1E65-43C9-B2DE-90CD91DFAE1A}"/>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it-IT"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A35FC2F7-B2C9-46E3-A06B-2051B4646FAC}"/>
              </a:ext>
            </a:extLst>
          </p:cNvPr>
          <p:cNvSpPr txBox="1"/>
          <p:nvPr/>
        </p:nvSpPr>
        <p:spPr>
          <a:xfrm>
            <a:off x="539495" y="1749622"/>
            <a:ext cx="5213605" cy="3416320"/>
          </a:xfrm>
          <a:prstGeom prst="rect">
            <a:avLst/>
          </a:prstGeom>
          <a:noFill/>
        </p:spPr>
        <p:txBody>
          <a:bodyPr wrap="square" rtlCol="0">
            <a:spAutoFit/>
          </a:bodyPr>
          <a:lstStyle/>
          <a:p>
            <a:pPr algn="just"/>
            <a:r>
              <a:rPr lang="it-IT" b="1" dirty="0">
                <a:solidFill>
                  <a:schemeClr val="bg2">
                    <a:lumMod val="50000"/>
                  </a:schemeClr>
                </a:solidFill>
              </a:rPr>
              <a:t>H – Le spese generali</a:t>
            </a:r>
          </a:p>
          <a:p>
            <a:pPr algn="just"/>
            <a:r>
              <a:rPr lang="it-IT" dirty="0"/>
              <a:t>In questa voce, fino ad un massimo del 20% delle voci da A </a:t>
            </a:r>
            <a:r>
              <a:rPr lang="it-IT" dirty="0" err="1"/>
              <a:t>a</a:t>
            </a:r>
            <a:r>
              <a:rPr lang="it-IT" dirty="0"/>
              <a:t> G, potete prevedere tutte quelle tipologie di spese che non possono essere rendicontate in maniera puntuale: fotocopie, telefonate, utenze varie etc. </a:t>
            </a:r>
          </a:p>
          <a:p>
            <a:pPr algn="just"/>
            <a:r>
              <a:rPr lang="it-IT" dirty="0"/>
              <a:t>Questo tipo di spesa </a:t>
            </a:r>
            <a:r>
              <a:rPr lang="it-IT" b="1" u="sng" dirty="0"/>
              <a:t>non deve essere dettagliata</a:t>
            </a:r>
            <a:r>
              <a:rPr lang="it-IT" dirty="0"/>
              <a:t> e anche in fase di rendicontazione non è necessario presentare alcuna tipologia di documento fiscale. </a:t>
            </a:r>
          </a:p>
          <a:p>
            <a:pPr algn="just"/>
            <a:r>
              <a:rPr lang="it-IT" dirty="0"/>
              <a:t>Il nostro consiglio è di inserire sempre le spese generali in fase di progettazione!</a:t>
            </a:r>
          </a:p>
        </p:txBody>
      </p:sp>
      <p:pic>
        <p:nvPicPr>
          <p:cNvPr id="6" name="Immagine 5">
            <a:extLst>
              <a:ext uri="{FF2B5EF4-FFF2-40B4-BE49-F238E27FC236}">
                <a16:creationId xmlns:a16="http://schemas.microsoft.com/office/drawing/2014/main" id="{05ACDAA5-E968-42C3-A849-EC811DBB2FF3}"/>
              </a:ext>
            </a:extLst>
          </p:cNvPr>
          <p:cNvPicPr>
            <a:picLocks noChangeAspect="1"/>
          </p:cNvPicPr>
          <p:nvPr/>
        </p:nvPicPr>
        <p:blipFill>
          <a:blip r:embed="rId3"/>
          <a:stretch>
            <a:fillRect/>
          </a:stretch>
        </p:blipFill>
        <p:spPr>
          <a:xfrm>
            <a:off x="6216013" y="1749622"/>
            <a:ext cx="4839083" cy="2632335"/>
          </a:xfrm>
          <a:prstGeom prst="rect">
            <a:avLst/>
          </a:prstGeom>
        </p:spPr>
      </p:pic>
    </p:spTree>
    <p:extLst>
      <p:ext uri="{BB962C8B-B14F-4D97-AF65-F5344CB8AC3E}">
        <p14:creationId xmlns:p14="http://schemas.microsoft.com/office/powerpoint/2010/main" val="128209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CEB8CC-E887-4C39-A032-E3471EDC043E}"/>
              </a:ext>
            </a:extLst>
          </p:cNvPr>
          <p:cNvSpPr>
            <a:spLocks noGrp="1"/>
          </p:cNvSpPr>
          <p:nvPr>
            <p:ph type="title"/>
          </p:nvPr>
        </p:nvSpPr>
        <p:spPr>
          <a:xfrm>
            <a:off x="839788" y="365126"/>
            <a:ext cx="10515600" cy="886626"/>
          </a:xfrm>
        </p:spPr>
        <p:txBody>
          <a:bodyPr rtlCol="0"/>
          <a:lstStyle/>
          <a:p>
            <a:pPr rtl="0"/>
            <a:r>
              <a:rPr lang="it-IT" dirty="0"/>
              <a:t>Le spese NON ammissibili</a:t>
            </a:r>
          </a:p>
        </p:txBody>
      </p:sp>
      <p:sp>
        <p:nvSpPr>
          <p:cNvPr id="11" name="Segnaposto numero diapositiva 10">
            <a:extLst>
              <a:ext uri="{FF2B5EF4-FFF2-40B4-BE49-F238E27FC236}">
                <a16:creationId xmlns:a16="http://schemas.microsoft.com/office/drawing/2014/main" id="{68ED6379-8C31-4483-A809-D0E84782F0CA}"/>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it-IT"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it-IT" sz="1200" b="0" i="0" u="none" strike="noStrike" kern="1200" cap="none" spc="0" normalizeH="0" baseline="0">
              <a:ln>
                <a:noFill/>
              </a:ln>
              <a:solidFill>
                <a:prstClr val="black">
                  <a:tint val="75000"/>
                </a:prstClr>
              </a:solidFill>
              <a:effectLst/>
              <a:uLnTx/>
              <a:uFillTx/>
              <a:latin typeface="Calibri" panose="020F0502020204030204"/>
              <a:ea typeface="+mn-ea"/>
              <a:cs typeface="+mn-cs"/>
            </a:endParaRPr>
          </a:p>
        </p:txBody>
      </p:sp>
      <p:sp>
        <p:nvSpPr>
          <p:cNvPr id="16" name="CasellaDiTesto 15">
            <a:extLst>
              <a:ext uri="{FF2B5EF4-FFF2-40B4-BE49-F238E27FC236}">
                <a16:creationId xmlns:a16="http://schemas.microsoft.com/office/drawing/2014/main" id="{B3798BCE-3D5E-4860-81D2-13520ABA9435}"/>
              </a:ext>
            </a:extLst>
          </p:cNvPr>
          <p:cNvSpPr txBox="1"/>
          <p:nvPr/>
        </p:nvSpPr>
        <p:spPr>
          <a:xfrm>
            <a:off x="5650827" y="1403394"/>
            <a:ext cx="5702973" cy="4801314"/>
          </a:xfrm>
          <a:prstGeom prst="rect">
            <a:avLst/>
          </a:prstGeom>
          <a:noFill/>
        </p:spPr>
        <p:txBody>
          <a:bodyPr wrap="square" rtlCol="0">
            <a:spAutoFit/>
          </a:bodyPr>
          <a:lstStyle/>
          <a:p>
            <a:pPr algn="just"/>
            <a:r>
              <a:rPr lang="it-IT" b="1" dirty="0">
                <a:solidFill>
                  <a:schemeClr val="accent5"/>
                </a:solidFill>
              </a:rPr>
              <a:t>Non sono ammissibili né in fase di progettazione né in fase di rendicontazione:</a:t>
            </a:r>
          </a:p>
          <a:p>
            <a:pPr marL="342900" indent="-342900" algn="just">
              <a:buFont typeface="+mj-lt"/>
              <a:buAutoNum type="alphaLcParenR"/>
            </a:pPr>
            <a:r>
              <a:rPr lang="it-IT" dirty="0"/>
              <a:t>compensi a Consultori e a chi ricopre cariche sociali (per esempio Presidenti di Associazioni, segretari </a:t>
            </a:r>
            <a:r>
              <a:rPr lang="it-IT" dirty="0" err="1"/>
              <a:t>etc</a:t>
            </a:r>
            <a:r>
              <a:rPr lang="it-IT" dirty="0"/>
              <a:t>);</a:t>
            </a:r>
          </a:p>
          <a:p>
            <a:pPr marL="342900" indent="-342900" algn="just">
              <a:buFont typeface="+mj-lt"/>
              <a:buAutoNum type="alphaLcParenR"/>
            </a:pPr>
            <a:r>
              <a:rPr lang="it-IT" dirty="0"/>
              <a:t>spese per trasferte (viaggi e soggiorni) a tariffe non di classe economica;</a:t>
            </a:r>
          </a:p>
          <a:p>
            <a:pPr marL="342900" indent="-342900" algn="just">
              <a:buFont typeface="+mj-lt"/>
              <a:buAutoNum type="alphaLcParenR"/>
            </a:pPr>
            <a:r>
              <a:rPr lang="it-IT" b="1" i="1" dirty="0"/>
              <a:t>spese fatturate da parte dei partner del progetto al proponente/capofila</a:t>
            </a:r>
            <a:r>
              <a:rPr lang="it-IT" dirty="0"/>
              <a:t>;</a:t>
            </a:r>
          </a:p>
          <a:p>
            <a:pPr marL="342900" indent="-342900" algn="just">
              <a:buFont typeface="+mj-lt"/>
              <a:buAutoNum type="alphaLcParenR"/>
            </a:pPr>
            <a:r>
              <a:rPr lang="it-IT" dirty="0"/>
              <a:t>il lavoro volontario, in qualunque modo rendicontato;</a:t>
            </a:r>
          </a:p>
          <a:p>
            <a:pPr marL="342900" indent="-342900" algn="just">
              <a:buFont typeface="+mj-lt"/>
              <a:buAutoNum type="alphaLcParenR"/>
            </a:pPr>
            <a:r>
              <a:rPr lang="it-IT" dirty="0"/>
              <a:t>spese per l’acquisto di beni strumentali e attrezzature (per esempio PC, mobili, proiettori </a:t>
            </a:r>
            <a:r>
              <a:rPr lang="it-IT" dirty="0" err="1"/>
              <a:t>etc</a:t>
            </a:r>
            <a:r>
              <a:rPr lang="it-IT" dirty="0"/>
              <a:t>);</a:t>
            </a:r>
          </a:p>
          <a:p>
            <a:pPr marL="342900" indent="-342900" algn="just">
              <a:buFont typeface="+mj-lt"/>
              <a:buAutoNum type="alphaLcParenR"/>
            </a:pPr>
            <a:r>
              <a:rPr lang="it-IT" dirty="0"/>
              <a:t>le spese di manutenzione ordinaria e straordinaria degli immobili, e comunque qualsiasi spesa considerata di investimento.</a:t>
            </a:r>
          </a:p>
        </p:txBody>
      </p:sp>
      <p:pic>
        <p:nvPicPr>
          <p:cNvPr id="4" name="Immagine 3">
            <a:extLst>
              <a:ext uri="{FF2B5EF4-FFF2-40B4-BE49-F238E27FC236}">
                <a16:creationId xmlns:a16="http://schemas.microsoft.com/office/drawing/2014/main" id="{F09AC08F-4500-436A-BEBF-7373FFDA8704}"/>
              </a:ext>
            </a:extLst>
          </p:cNvPr>
          <p:cNvPicPr>
            <a:picLocks noChangeAspect="1"/>
          </p:cNvPicPr>
          <p:nvPr/>
        </p:nvPicPr>
        <p:blipFill>
          <a:blip r:embed="rId3"/>
          <a:stretch>
            <a:fillRect/>
          </a:stretch>
        </p:blipFill>
        <p:spPr>
          <a:xfrm>
            <a:off x="1089995" y="1843996"/>
            <a:ext cx="4435572" cy="3920110"/>
          </a:xfrm>
          <a:prstGeom prst="rect">
            <a:avLst/>
          </a:prstGeom>
        </p:spPr>
      </p:pic>
    </p:spTree>
    <p:extLst>
      <p:ext uri="{BB962C8B-B14F-4D97-AF65-F5344CB8AC3E}">
        <p14:creationId xmlns:p14="http://schemas.microsoft.com/office/powerpoint/2010/main" val="177972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10;&#10;Descrizione generata automaticamente">
            <a:extLst>
              <a:ext uri="{FF2B5EF4-FFF2-40B4-BE49-F238E27FC236}">
                <a16:creationId xmlns:a16="http://schemas.microsoft.com/office/drawing/2014/main" id="{6ECFB495-3146-46A2-AC49-4CB8080A6DC2}"/>
              </a:ext>
            </a:extLst>
          </p:cNvPr>
          <p:cNvPicPr>
            <a:picLocks noChangeAspect="1"/>
          </p:cNvPicPr>
          <p:nvPr/>
        </p:nvPicPr>
        <p:blipFill rotWithShape="1">
          <a:blip r:embed="rId3"/>
          <a:srcRect l="22157" r="38" b="1"/>
          <a:stretch/>
        </p:blipFill>
        <p:spPr>
          <a:xfrm>
            <a:off x="6261609" y="10"/>
            <a:ext cx="3519311" cy="300789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a:noFill/>
        </p:spPr>
      </p:pic>
      <p:sp>
        <p:nvSpPr>
          <p:cNvPr id="9" name="Titolo 1">
            <a:extLst>
              <a:ext uri="{FF2B5EF4-FFF2-40B4-BE49-F238E27FC236}">
                <a16:creationId xmlns:a16="http://schemas.microsoft.com/office/drawing/2014/main" id="{78260B10-25FE-445D-A9FD-06B618F1B961}"/>
              </a:ext>
            </a:extLst>
          </p:cNvPr>
          <p:cNvSpPr>
            <a:spLocks noGrp="1"/>
          </p:cNvSpPr>
          <p:nvPr>
            <p:ph type="title"/>
          </p:nvPr>
        </p:nvSpPr>
        <p:spPr>
          <a:xfrm>
            <a:off x="762858" y="1404899"/>
            <a:ext cx="5120640" cy="1325880"/>
          </a:xfrm>
        </p:spPr>
        <p:txBody>
          <a:bodyPr vert="horz" lIns="91440" tIns="45720" rIns="91440" bIns="45720" rtlCol="0" anchor="ctr">
            <a:normAutofit/>
          </a:bodyPr>
          <a:lstStyle/>
          <a:p>
            <a:r>
              <a:rPr lang="it-IT" kern="1200" dirty="0">
                <a:latin typeface="+mj-lt"/>
                <a:ea typeface="+mj-ea"/>
                <a:cs typeface="+mj-cs"/>
              </a:rPr>
              <a:t>I criteri di valutazione</a:t>
            </a:r>
          </a:p>
        </p:txBody>
      </p:sp>
      <p:sp>
        <p:nvSpPr>
          <p:cNvPr id="14" name="Segnaposto numero diapositiva 13">
            <a:extLst>
              <a:ext uri="{FF2B5EF4-FFF2-40B4-BE49-F238E27FC236}">
                <a16:creationId xmlns:a16="http://schemas.microsoft.com/office/drawing/2014/main" id="{8A5B9DFF-1E65-43C9-B2DE-90CD91DFAE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76B855D-E9CC-4FF8-AD85-6CDC7B89A0DE}" type="slidenum">
              <a:rPr kumimoji="0" lang="it-IT" b="0" i="0" u="none" strike="noStrike" normalizeH="0" smtClean="0">
                <a:ln>
                  <a:noFill/>
                </a:ln>
                <a:solidFill>
                  <a:prstClr val="black">
                    <a:tint val="75000"/>
                  </a:prstClr>
                </a:solidFill>
                <a:effectLst/>
                <a:uLnTx/>
                <a:uFillTx/>
              </a:rPr>
              <a:pPr marR="0" lvl="0" indent="0" fontAlgn="auto">
                <a:spcBef>
                  <a:spcPts val="0"/>
                </a:spcBef>
                <a:spcAft>
                  <a:spcPts val="600"/>
                </a:spcAft>
                <a:buClrTx/>
                <a:buSzTx/>
                <a:buFontTx/>
                <a:buNone/>
                <a:tabLst/>
                <a:defRPr/>
              </a:pPr>
              <a:t>24</a:t>
            </a:fld>
            <a:endParaRPr kumimoji="0" lang="it-IT" b="0" i="0" u="none" strike="noStrike" normalizeH="0">
              <a:ln>
                <a:noFill/>
              </a:ln>
              <a:solidFill>
                <a:prstClr val="black">
                  <a:tint val="75000"/>
                </a:prstClr>
              </a:solidFill>
              <a:effectLst/>
              <a:uLnTx/>
              <a:uFillTx/>
            </a:endParaRPr>
          </a:p>
        </p:txBody>
      </p:sp>
      <p:sp>
        <p:nvSpPr>
          <p:cNvPr id="4" name="CasellaDiTesto 3">
            <a:extLst>
              <a:ext uri="{FF2B5EF4-FFF2-40B4-BE49-F238E27FC236}">
                <a16:creationId xmlns:a16="http://schemas.microsoft.com/office/drawing/2014/main" id="{A35FC2F7-B2C9-46E3-A06B-2051B4646FAC}"/>
              </a:ext>
            </a:extLst>
          </p:cNvPr>
          <p:cNvSpPr txBox="1"/>
          <p:nvPr/>
        </p:nvSpPr>
        <p:spPr>
          <a:xfrm>
            <a:off x="838200" y="2776756"/>
            <a:ext cx="5987392" cy="4352544"/>
          </a:xfrm>
          <a:prstGeom prst="rect">
            <a:avLst/>
          </a:prstGeom>
        </p:spPr>
        <p:txBody>
          <a:bodyPr vert="horz" lIns="91440" tIns="45720" rIns="91440" bIns="45720" rtlCol="0">
            <a:normAutofit/>
          </a:bodyPr>
          <a:lstStyle/>
          <a:p>
            <a:pPr>
              <a:lnSpc>
                <a:spcPct val="90000"/>
              </a:lnSpc>
              <a:spcAft>
                <a:spcPts val="600"/>
              </a:spcAft>
              <a:buFont typeface="Arial" panose="020B0604020202020204" pitchFamily="34" charset="0"/>
            </a:pPr>
            <a:r>
              <a:rPr lang="it-IT" sz="2200" b="1" dirty="0">
                <a:solidFill>
                  <a:schemeClr val="accent2"/>
                </a:solidFill>
              </a:rPr>
              <a:t>Perché leggerli?</a:t>
            </a:r>
          </a:p>
          <a:p>
            <a:pPr>
              <a:lnSpc>
                <a:spcPct val="90000"/>
              </a:lnSpc>
              <a:spcAft>
                <a:spcPts val="600"/>
              </a:spcAft>
              <a:buFont typeface="Arial" panose="020B0604020202020204" pitchFamily="34" charset="0"/>
            </a:pPr>
            <a:r>
              <a:rPr lang="it-IT" sz="2200" dirty="0"/>
              <a:t>E’ fondamentale leggere i criteri di valutazione per fare un’autovalutazione preventiva.</a:t>
            </a:r>
          </a:p>
          <a:p>
            <a:pPr>
              <a:lnSpc>
                <a:spcPct val="90000"/>
              </a:lnSpc>
              <a:spcAft>
                <a:spcPts val="600"/>
              </a:spcAft>
              <a:buFont typeface="Arial" panose="020B0604020202020204" pitchFamily="34" charset="0"/>
            </a:pPr>
            <a:endParaRPr lang="it-IT" sz="2200" dirty="0"/>
          </a:p>
          <a:p>
            <a:pPr>
              <a:lnSpc>
                <a:spcPct val="90000"/>
              </a:lnSpc>
              <a:spcAft>
                <a:spcPts val="600"/>
              </a:spcAft>
              <a:buFont typeface="Arial" panose="020B0604020202020204" pitchFamily="34" charset="0"/>
            </a:pPr>
            <a:r>
              <a:rPr lang="it-IT" sz="2200" dirty="0">
                <a:solidFill>
                  <a:schemeClr val="accent2">
                    <a:lumMod val="75000"/>
                  </a:schemeClr>
                </a:solidFill>
              </a:rPr>
              <a:t>Gli obiettivi del mio progetto sono chiari? </a:t>
            </a:r>
          </a:p>
          <a:p>
            <a:pPr>
              <a:lnSpc>
                <a:spcPct val="90000"/>
              </a:lnSpc>
              <a:spcAft>
                <a:spcPts val="600"/>
              </a:spcAft>
              <a:buFont typeface="Arial" panose="020B0604020202020204" pitchFamily="34" charset="0"/>
            </a:pPr>
            <a:r>
              <a:rPr lang="it-IT" sz="2200" dirty="0">
                <a:solidFill>
                  <a:schemeClr val="accent2">
                    <a:lumMod val="75000"/>
                  </a:schemeClr>
                </a:solidFill>
              </a:rPr>
              <a:t>Le spese sono coerenti con le attività?  </a:t>
            </a:r>
          </a:p>
          <a:p>
            <a:pPr>
              <a:lnSpc>
                <a:spcPct val="90000"/>
              </a:lnSpc>
              <a:spcAft>
                <a:spcPts val="600"/>
              </a:spcAft>
              <a:buFont typeface="Arial" panose="020B0604020202020204" pitchFamily="34" charset="0"/>
            </a:pPr>
            <a:r>
              <a:rPr lang="it-IT" sz="2200" dirty="0">
                <a:solidFill>
                  <a:schemeClr val="accent2">
                    <a:lumMod val="75000"/>
                  </a:schemeClr>
                </a:solidFill>
              </a:rPr>
              <a:t>Ho descritto in maniera chiara come coinvolgerò il mio target? </a:t>
            </a:r>
          </a:p>
          <a:p>
            <a:pPr>
              <a:lnSpc>
                <a:spcPct val="90000"/>
              </a:lnSpc>
              <a:spcAft>
                <a:spcPts val="600"/>
              </a:spcAft>
              <a:buFont typeface="Arial" panose="020B0604020202020204" pitchFamily="34" charset="0"/>
            </a:pPr>
            <a:r>
              <a:rPr lang="it-IT" sz="2200" dirty="0">
                <a:solidFill>
                  <a:schemeClr val="accent2">
                    <a:lumMod val="75000"/>
                  </a:schemeClr>
                </a:solidFill>
              </a:rPr>
              <a:t>Le mie azioni di divulgazione sono chiare?</a:t>
            </a:r>
          </a:p>
        </p:txBody>
      </p:sp>
      <p:sp>
        <p:nvSpPr>
          <p:cNvPr id="6" name="CasellaDiTesto 5">
            <a:extLst>
              <a:ext uri="{FF2B5EF4-FFF2-40B4-BE49-F238E27FC236}">
                <a16:creationId xmlns:a16="http://schemas.microsoft.com/office/drawing/2014/main" id="{DE249789-C0DC-456E-B554-18E8C972DE4F}"/>
              </a:ext>
            </a:extLst>
          </p:cNvPr>
          <p:cNvSpPr txBox="1"/>
          <p:nvPr/>
        </p:nvSpPr>
        <p:spPr>
          <a:xfrm>
            <a:off x="7562227" y="4555221"/>
            <a:ext cx="5093208" cy="1300294"/>
          </a:xfrm>
          <a:prstGeom prst="rect">
            <a:avLst/>
          </a:prstGeom>
        </p:spPr>
        <p:txBody>
          <a:bodyPr vert="horz" lIns="91440" tIns="45720" rIns="91440" bIns="45720" rtlCol="0">
            <a:normAutofit/>
          </a:bodyPr>
          <a:lstStyle/>
          <a:p>
            <a:pPr>
              <a:lnSpc>
                <a:spcPct val="90000"/>
              </a:lnSpc>
              <a:spcAft>
                <a:spcPts val="600"/>
              </a:spcAft>
              <a:buFont typeface="Arial" panose="020B0604020202020204" pitchFamily="34" charset="0"/>
            </a:pPr>
            <a:r>
              <a:rPr lang="it-IT" sz="2200" dirty="0"/>
              <a:t>Il Nucleo di valutazione utilizzerà quegli stessi criteri per cui è importante conoscerli!</a:t>
            </a:r>
          </a:p>
        </p:txBody>
      </p:sp>
      <p:sp>
        <p:nvSpPr>
          <p:cNvPr id="7" name="Titolo 1">
            <a:extLst>
              <a:ext uri="{FF2B5EF4-FFF2-40B4-BE49-F238E27FC236}">
                <a16:creationId xmlns:a16="http://schemas.microsoft.com/office/drawing/2014/main" id="{56E2D390-AE24-4E94-9666-51D7D59C307F}"/>
              </a:ext>
            </a:extLst>
          </p:cNvPr>
          <p:cNvSpPr txBox="1">
            <a:spLocks/>
          </p:cNvSpPr>
          <p:nvPr/>
        </p:nvSpPr>
        <p:spPr>
          <a:xfrm>
            <a:off x="762858" y="79019"/>
            <a:ext cx="5120640"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t>IV) Qualche consiglio</a:t>
            </a:r>
          </a:p>
        </p:txBody>
      </p:sp>
    </p:spTree>
    <p:extLst>
      <p:ext uri="{BB962C8B-B14F-4D97-AF65-F5344CB8AC3E}">
        <p14:creationId xmlns:p14="http://schemas.microsoft.com/office/powerpoint/2010/main" val="2867648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CEB8CC-E887-4C39-A032-E3471EDC043E}"/>
              </a:ext>
            </a:extLst>
          </p:cNvPr>
          <p:cNvSpPr>
            <a:spLocks noGrp="1"/>
          </p:cNvSpPr>
          <p:nvPr>
            <p:ph type="title"/>
          </p:nvPr>
        </p:nvSpPr>
        <p:spPr>
          <a:xfrm>
            <a:off x="839788" y="365126"/>
            <a:ext cx="10515600" cy="886626"/>
          </a:xfrm>
        </p:spPr>
        <p:txBody>
          <a:bodyPr rtlCol="0"/>
          <a:lstStyle/>
          <a:p>
            <a:pPr rtl="0"/>
            <a:r>
              <a:rPr lang="it-IT" dirty="0"/>
              <a:t>Ho finito?</a:t>
            </a:r>
          </a:p>
        </p:txBody>
      </p:sp>
      <p:sp>
        <p:nvSpPr>
          <p:cNvPr id="11" name="Segnaposto numero diapositiva 10">
            <a:extLst>
              <a:ext uri="{FF2B5EF4-FFF2-40B4-BE49-F238E27FC236}">
                <a16:creationId xmlns:a16="http://schemas.microsoft.com/office/drawing/2014/main" id="{68ED6379-8C31-4483-A809-D0E84782F0CA}"/>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it-IT"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it-IT" sz="1200" b="0" i="0" u="none" strike="noStrike" kern="1200" cap="none" spc="0" normalizeH="0" baseline="0">
              <a:ln>
                <a:noFill/>
              </a:ln>
              <a:solidFill>
                <a:prstClr val="black">
                  <a:tint val="75000"/>
                </a:prstClr>
              </a:solidFill>
              <a:effectLst/>
              <a:uLnTx/>
              <a:uFillTx/>
              <a:latin typeface="Calibri" panose="020F0502020204030204"/>
              <a:ea typeface="+mn-ea"/>
              <a:cs typeface="+mn-cs"/>
            </a:endParaRPr>
          </a:p>
        </p:txBody>
      </p:sp>
      <p:sp>
        <p:nvSpPr>
          <p:cNvPr id="16" name="CasellaDiTesto 15">
            <a:extLst>
              <a:ext uri="{FF2B5EF4-FFF2-40B4-BE49-F238E27FC236}">
                <a16:creationId xmlns:a16="http://schemas.microsoft.com/office/drawing/2014/main" id="{B3798BCE-3D5E-4860-81D2-13520ABA9435}"/>
              </a:ext>
            </a:extLst>
          </p:cNvPr>
          <p:cNvSpPr txBox="1"/>
          <p:nvPr/>
        </p:nvSpPr>
        <p:spPr>
          <a:xfrm>
            <a:off x="1097877" y="1784394"/>
            <a:ext cx="5702973" cy="3416320"/>
          </a:xfrm>
          <a:prstGeom prst="rect">
            <a:avLst/>
          </a:prstGeom>
          <a:noFill/>
        </p:spPr>
        <p:txBody>
          <a:bodyPr wrap="square" rtlCol="0">
            <a:spAutoFit/>
          </a:bodyPr>
          <a:lstStyle/>
          <a:p>
            <a:pPr algn="just"/>
            <a:r>
              <a:rPr lang="it-IT" b="1" dirty="0">
                <a:solidFill>
                  <a:schemeClr val="accent5"/>
                </a:solidFill>
              </a:rPr>
              <a:t>Ancora qualche piccolo passo…</a:t>
            </a:r>
          </a:p>
          <a:p>
            <a:pPr algn="just"/>
            <a:endParaRPr lang="it-IT" b="1" dirty="0">
              <a:solidFill>
                <a:schemeClr val="accent5"/>
              </a:solidFill>
            </a:endParaRPr>
          </a:p>
          <a:p>
            <a:pPr marL="342900" indent="-342900" algn="just">
              <a:buClr>
                <a:schemeClr val="accent5"/>
              </a:buClr>
              <a:buFont typeface="Wingdings" panose="05000000000000000000" pitchFamily="2" charset="2"/>
              <a:buChar char="ü"/>
            </a:pPr>
            <a:r>
              <a:rPr lang="it-IT" b="1" dirty="0"/>
              <a:t>Ricontrollo tutta la documentazione</a:t>
            </a:r>
            <a:r>
              <a:rPr lang="it-IT" dirty="0"/>
              <a:t>: che ci siano tutti i moduli, che siano compilati correttamente e che ci sia la firma del Responsabile e dei partner (se firma autografa allegare Documento Identità!);</a:t>
            </a:r>
          </a:p>
          <a:p>
            <a:pPr marL="342900" indent="-342900" algn="just">
              <a:buClr>
                <a:schemeClr val="accent5"/>
              </a:buClr>
              <a:buFont typeface="Wingdings" panose="05000000000000000000" pitchFamily="2" charset="2"/>
              <a:buChar char="ü"/>
            </a:pPr>
            <a:r>
              <a:rPr lang="it-IT" b="1" dirty="0"/>
              <a:t>Verifico la scadenza del bando </a:t>
            </a:r>
            <a:r>
              <a:rPr lang="it-IT" dirty="0"/>
              <a:t>e cerco di non attendere l’ultimo minuto per l’invio!</a:t>
            </a:r>
          </a:p>
          <a:p>
            <a:pPr algn="just">
              <a:buClr>
                <a:schemeClr val="accent5"/>
              </a:buClr>
            </a:pPr>
            <a:endParaRPr lang="it-IT" dirty="0"/>
          </a:p>
          <a:p>
            <a:pPr marL="342900" indent="-342900" algn="just">
              <a:buClr>
                <a:schemeClr val="accent5"/>
              </a:buClr>
              <a:buFont typeface="Wingdings" panose="05000000000000000000" pitchFamily="2" charset="2"/>
              <a:buChar char="ü"/>
            </a:pPr>
            <a:r>
              <a:rPr lang="it-IT" b="1" dirty="0">
                <a:solidFill>
                  <a:srgbClr val="FF0000"/>
                </a:solidFill>
              </a:rPr>
              <a:t>Copio e incollo l’indirizzo PEC della Consulta così non sbaglio!</a:t>
            </a:r>
          </a:p>
        </p:txBody>
      </p:sp>
      <p:pic>
        <p:nvPicPr>
          <p:cNvPr id="5" name="Immagine 4" descr="Immagine che contiene testo, grafica vettoriale, clipart&#10;&#10;Descrizione generata automaticamente">
            <a:extLst>
              <a:ext uri="{FF2B5EF4-FFF2-40B4-BE49-F238E27FC236}">
                <a16:creationId xmlns:a16="http://schemas.microsoft.com/office/drawing/2014/main" id="{C11834AB-D9B9-4174-AF6E-46EC25A95A68}"/>
              </a:ext>
            </a:extLst>
          </p:cNvPr>
          <p:cNvPicPr>
            <a:picLocks noChangeAspect="1"/>
          </p:cNvPicPr>
          <p:nvPr/>
        </p:nvPicPr>
        <p:blipFill>
          <a:blip r:embed="rId3"/>
          <a:stretch>
            <a:fillRect/>
          </a:stretch>
        </p:blipFill>
        <p:spPr>
          <a:xfrm>
            <a:off x="7483258" y="1784394"/>
            <a:ext cx="3428571" cy="3428571"/>
          </a:xfrm>
          <a:prstGeom prst="rect">
            <a:avLst/>
          </a:prstGeom>
        </p:spPr>
      </p:pic>
    </p:spTree>
    <p:extLst>
      <p:ext uri="{BB962C8B-B14F-4D97-AF65-F5344CB8AC3E}">
        <p14:creationId xmlns:p14="http://schemas.microsoft.com/office/powerpoint/2010/main" val="1773190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DB2022C-49D9-4BAD-AC85-4D3C15C336E3}"/>
              </a:ext>
            </a:extLst>
          </p:cNvPr>
          <p:cNvSpPr>
            <a:spLocks noGrp="1"/>
          </p:cNvSpPr>
          <p:nvPr>
            <p:ph type="title"/>
          </p:nvPr>
        </p:nvSpPr>
        <p:spPr>
          <a:xfrm>
            <a:off x="1389888" y="1234440"/>
            <a:ext cx="3236976" cy="4069080"/>
          </a:xfrm>
        </p:spPr>
        <p:txBody>
          <a:bodyPr>
            <a:normAutofit/>
          </a:bodyPr>
          <a:lstStyle/>
          <a:p>
            <a:r>
              <a:rPr lang="en-US" sz="2800" dirty="0" err="1"/>
              <a:t>Buona</a:t>
            </a:r>
            <a:r>
              <a:rPr lang="en-US" sz="2800" dirty="0"/>
              <a:t> </a:t>
            </a:r>
            <a:r>
              <a:rPr lang="en-US" sz="2800" dirty="0" err="1"/>
              <a:t>fortuna</a:t>
            </a:r>
            <a:br>
              <a:rPr lang="en-US" sz="2800" dirty="0"/>
            </a:br>
            <a:r>
              <a:rPr lang="en-US" sz="2800" dirty="0"/>
              <a:t>Buena suerte</a:t>
            </a:r>
            <a:br>
              <a:rPr lang="en-US" sz="2800" dirty="0"/>
            </a:br>
            <a:r>
              <a:rPr lang="en-US" sz="2800" dirty="0"/>
              <a:t>Bonne chance</a:t>
            </a:r>
            <a:br>
              <a:rPr lang="en-US" sz="2800" dirty="0"/>
            </a:br>
            <a:r>
              <a:rPr lang="en-US" sz="2800" dirty="0"/>
              <a:t>Boa </a:t>
            </a:r>
            <a:r>
              <a:rPr lang="en-US" sz="2800" dirty="0" err="1"/>
              <a:t>sorte</a:t>
            </a:r>
            <a:br>
              <a:rPr lang="en-US" sz="2800" dirty="0"/>
            </a:br>
            <a:r>
              <a:rPr lang="en-US" sz="2800" dirty="0" err="1"/>
              <a:t>Viel</a:t>
            </a:r>
            <a:r>
              <a:rPr lang="en-US" sz="2800" dirty="0"/>
              <a:t> </a:t>
            </a:r>
            <a:r>
              <a:rPr lang="en-US" sz="2800" dirty="0" err="1"/>
              <a:t>Glück</a:t>
            </a:r>
            <a:br>
              <a:rPr lang="en-US" sz="2800" dirty="0"/>
            </a:br>
            <a:r>
              <a:rPr lang="en-US" sz="2800" dirty="0" err="1"/>
              <a:t>Mult</a:t>
            </a:r>
            <a:r>
              <a:rPr lang="en-US" sz="2800" dirty="0"/>
              <a:t> </a:t>
            </a:r>
            <a:r>
              <a:rPr lang="en-US" sz="2800" dirty="0" err="1"/>
              <a:t>noroc</a:t>
            </a:r>
            <a:endParaRPr lang="en-US" sz="2800" dirty="0"/>
          </a:p>
        </p:txBody>
      </p:sp>
      <p:sp>
        <p:nvSpPr>
          <p:cNvPr id="20" name="Slide Number Placeholder 4">
            <a:extLst>
              <a:ext uri="{FF2B5EF4-FFF2-40B4-BE49-F238E27FC236}">
                <a16:creationId xmlns:a16="http://schemas.microsoft.com/office/drawing/2014/main" id="{1D2C1A19-1BFE-48FE-952D-DEEC86BF8ABA}"/>
              </a:ext>
            </a:extLst>
          </p:cNvPr>
          <p:cNvSpPr>
            <a:spLocks noGrp="1"/>
          </p:cNvSpPr>
          <p:nvPr>
            <p:ph type="sldNum" sz="quarter" idx="12"/>
          </p:nvPr>
        </p:nvSpPr>
        <p:spPr>
          <a:xfrm>
            <a:off x="10506456" y="6356350"/>
            <a:ext cx="850392" cy="365125"/>
          </a:xfrm>
        </p:spPr>
        <p:txBody>
          <a:bodyPr/>
          <a:lstStyle/>
          <a:p>
            <a:pPr rtl="0">
              <a:spcAft>
                <a:spcPts val="600"/>
              </a:spcAft>
              <a:defRPr/>
            </a:pPr>
            <a:fld id="{D76B855D-E9CC-4FF8-AD85-6CDC7B89A0DE}" type="slidenum">
              <a:rPr lang="it-IT" noProof="0" smtClean="0">
                <a:solidFill>
                  <a:prstClr val="black">
                    <a:tint val="75000"/>
                  </a:prstClr>
                </a:solidFill>
              </a:rPr>
              <a:pPr rtl="0">
                <a:spcAft>
                  <a:spcPts val="600"/>
                </a:spcAft>
                <a:defRPr/>
              </a:pPr>
              <a:t>26</a:t>
            </a:fld>
            <a:endParaRPr lang="it-IT" noProof="0">
              <a:solidFill>
                <a:prstClr val="black">
                  <a:tint val="75000"/>
                </a:prstClr>
              </a:solidFill>
            </a:endParaRPr>
          </a:p>
        </p:txBody>
      </p:sp>
      <p:pic>
        <p:nvPicPr>
          <p:cNvPr id="9" name="Immagine 8">
            <a:extLst>
              <a:ext uri="{FF2B5EF4-FFF2-40B4-BE49-F238E27FC236}">
                <a16:creationId xmlns:a16="http://schemas.microsoft.com/office/drawing/2014/main" id="{BBF4C30C-B7A5-4CFF-B8EB-B9F8A99E2556}"/>
              </a:ext>
            </a:extLst>
          </p:cNvPr>
          <p:cNvPicPr>
            <a:picLocks noChangeAspect="1"/>
          </p:cNvPicPr>
          <p:nvPr/>
        </p:nvPicPr>
        <p:blipFill>
          <a:blip r:embed="rId3"/>
          <a:stretch>
            <a:fillRect/>
          </a:stretch>
        </p:blipFill>
        <p:spPr>
          <a:xfrm>
            <a:off x="7878872" y="1748152"/>
            <a:ext cx="2404996" cy="3199870"/>
          </a:xfrm>
          <a:prstGeom prst="rect">
            <a:avLst/>
          </a:prstGeom>
          <a:noFill/>
        </p:spPr>
      </p:pic>
    </p:spTree>
    <p:extLst>
      <p:ext uri="{BB962C8B-B14F-4D97-AF65-F5344CB8AC3E}">
        <p14:creationId xmlns:p14="http://schemas.microsoft.com/office/powerpoint/2010/main" val="1288760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78260B10-25FE-445D-A9FD-06B618F1B961}"/>
              </a:ext>
            </a:extLst>
          </p:cNvPr>
          <p:cNvSpPr>
            <a:spLocks noGrp="1"/>
          </p:cNvSpPr>
          <p:nvPr>
            <p:ph type="title"/>
          </p:nvPr>
        </p:nvSpPr>
        <p:spPr>
          <a:xfrm>
            <a:off x="539496" y="365126"/>
            <a:ext cx="10515600" cy="1015414"/>
          </a:xfrm>
        </p:spPr>
        <p:txBody>
          <a:bodyPr rtlCol="0"/>
          <a:lstStyle/>
          <a:p>
            <a:pPr algn="ctr" rtl="0"/>
            <a:r>
              <a:rPr lang="it-IT" dirty="0"/>
              <a:t>Contatti</a:t>
            </a:r>
          </a:p>
        </p:txBody>
      </p:sp>
      <p:sp>
        <p:nvSpPr>
          <p:cNvPr id="14" name="Segnaposto numero diapositiva 13">
            <a:extLst>
              <a:ext uri="{FF2B5EF4-FFF2-40B4-BE49-F238E27FC236}">
                <a16:creationId xmlns:a16="http://schemas.microsoft.com/office/drawing/2014/main" id="{8A5B9DFF-1E65-43C9-B2DE-90CD91DFAE1A}"/>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it-IT"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it-IT" sz="1200" b="0" i="0" u="none" strike="noStrike" kern="1200" cap="none" spc="0" normalizeH="0" baseline="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A35FC2F7-B2C9-46E3-A06B-2051B4646FAC}"/>
              </a:ext>
            </a:extLst>
          </p:cNvPr>
          <p:cNvSpPr txBox="1"/>
          <p:nvPr/>
        </p:nvSpPr>
        <p:spPr>
          <a:xfrm>
            <a:off x="882395" y="1951672"/>
            <a:ext cx="5213605" cy="1477328"/>
          </a:xfrm>
          <a:prstGeom prst="rect">
            <a:avLst/>
          </a:prstGeom>
          <a:noFill/>
        </p:spPr>
        <p:txBody>
          <a:bodyPr wrap="square" rtlCol="0">
            <a:spAutoFit/>
          </a:bodyPr>
          <a:lstStyle/>
          <a:p>
            <a:pPr algn="just"/>
            <a:r>
              <a:rPr lang="it-IT" dirty="0"/>
              <a:t>L’Area a supporto della Consulta è a disposizione per qualsiasi chiarimento sul bando. </a:t>
            </a:r>
          </a:p>
          <a:p>
            <a:r>
              <a:rPr lang="it-IT" dirty="0"/>
              <a:t>Basta scrivere a</a:t>
            </a:r>
            <a:r>
              <a:rPr lang="it-IT"/>
              <a:t>: </a:t>
            </a:r>
          </a:p>
          <a:p>
            <a:r>
              <a:rPr lang="it-IT">
                <a:hlinkClick r:id="rId3"/>
              </a:rPr>
              <a:t>consulta</a:t>
            </a:r>
            <a:r>
              <a:rPr lang="it-IT" dirty="0">
                <a:hlinkClick r:id="rId3"/>
              </a:rPr>
              <a:t>@regione.emilia-romagna.it</a:t>
            </a:r>
            <a:r>
              <a:rPr lang="it-IT" dirty="0"/>
              <a:t> </a:t>
            </a:r>
          </a:p>
        </p:txBody>
      </p:sp>
      <p:pic>
        <p:nvPicPr>
          <p:cNvPr id="3" name="Immagine 2" descr="Immagine che contiene testo, giocattolo, grafica vettoriale&#10;&#10;Descrizione generata automaticamente">
            <a:extLst>
              <a:ext uri="{FF2B5EF4-FFF2-40B4-BE49-F238E27FC236}">
                <a16:creationId xmlns:a16="http://schemas.microsoft.com/office/drawing/2014/main" id="{A4079F13-C705-47A2-AC3B-8A320C03E3F5}"/>
              </a:ext>
            </a:extLst>
          </p:cNvPr>
          <p:cNvPicPr>
            <a:picLocks noChangeAspect="1"/>
          </p:cNvPicPr>
          <p:nvPr/>
        </p:nvPicPr>
        <p:blipFill>
          <a:blip r:embed="rId4"/>
          <a:stretch>
            <a:fillRect/>
          </a:stretch>
        </p:blipFill>
        <p:spPr>
          <a:xfrm>
            <a:off x="7002049" y="1601494"/>
            <a:ext cx="4053047" cy="3215417"/>
          </a:xfrm>
          <a:prstGeom prst="rect">
            <a:avLst/>
          </a:prstGeom>
        </p:spPr>
      </p:pic>
    </p:spTree>
    <p:extLst>
      <p:ext uri="{BB962C8B-B14F-4D97-AF65-F5344CB8AC3E}">
        <p14:creationId xmlns:p14="http://schemas.microsoft.com/office/powerpoint/2010/main" val="1963291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CEB8CC-E887-4C39-A032-E3471EDC043E}"/>
              </a:ext>
            </a:extLst>
          </p:cNvPr>
          <p:cNvSpPr>
            <a:spLocks noGrp="1"/>
          </p:cNvSpPr>
          <p:nvPr>
            <p:ph type="title"/>
          </p:nvPr>
        </p:nvSpPr>
        <p:spPr>
          <a:xfrm>
            <a:off x="305498" y="365125"/>
            <a:ext cx="10515600" cy="1325563"/>
          </a:xfrm>
        </p:spPr>
        <p:txBody>
          <a:bodyPr rtlCol="0"/>
          <a:lstStyle/>
          <a:p>
            <a:pPr rtl="0"/>
            <a:r>
              <a:rPr lang="it-IT" dirty="0">
                <a:solidFill>
                  <a:schemeClr val="bg2">
                    <a:lumMod val="50000"/>
                  </a:schemeClr>
                </a:solidFill>
              </a:rPr>
              <a:t>Chi può partecipare: </a:t>
            </a:r>
          </a:p>
        </p:txBody>
      </p:sp>
      <p:sp>
        <p:nvSpPr>
          <p:cNvPr id="3" name="Segnaposto testo 2">
            <a:extLst>
              <a:ext uri="{FF2B5EF4-FFF2-40B4-BE49-F238E27FC236}">
                <a16:creationId xmlns:a16="http://schemas.microsoft.com/office/drawing/2014/main" id="{A4B28E79-36F1-4487-B6B6-7A33F5C3C0B2}"/>
              </a:ext>
            </a:extLst>
          </p:cNvPr>
          <p:cNvSpPr>
            <a:spLocks noGrp="1"/>
          </p:cNvSpPr>
          <p:nvPr>
            <p:ph type="body" idx="1"/>
          </p:nvPr>
        </p:nvSpPr>
        <p:spPr>
          <a:xfrm>
            <a:off x="839788" y="1681164"/>
            <a:ext cx="3291840" cy="484988"/>
          </a:xfrm>
        </p:spPr>
        <p:txBody>
          <a:bodyPr rtlCol="0"/>
          <a:lstStyle/>
          <a:p>
            <a:pPr rtl="0"/>
            <a:r>
              <a:rPr lang="it-IT" dirty="0"/>
              <a:t>Singolarmente</a:t>
            </a:r>
          </a:p>
        </p:txBody>
      </p:sp>
      <p:sp>
        <p:nvSpPr>
          <p:cNvPr id="4" name="Segnaposto contenuto 3">
            <a:extLst>
              <a:ext uri="{FF2B5EF4-FFF2-40B4-BE49-F238E27FC236}">
                <a16:creationId xmlns:a16="http://schemas.microsoft.com/office/drawing/2014/main" id="{245DDB48-166A-4E16-B9DF-C5C6570A1BAD}"/>
              </a:ext>
            </a:extLst>
          </p:cNvPr>
          <p:cNvSpPr>
            <a:spLocks noGrp="1"/>
          </p:cNvSpPr>
          <p:nvPr>
            <p:ph sz="half" idx="2"/>
          </p:nvPr>
        </p:nvSpPr>
        <p:spPr>
          <a:xfrm>
            <a:off x="839787" y="2505074"/>
            <a:ext cx="4389161" cy="3851275"/>
          </a:xfrm>
        </p:spPr>
        <p:txBody>
          <a:bodyPr rtlCol="0"/>
          <a:lstStyle/>
          <a:p>
            <a:pPr marL="0" indent="0" rtl="0">
              <a:lnSpc>
                <a:spcPct val="100000"/>
              </a:lnSpc>
              <a:buNone/>
            </a:pPr>
            <a:r>
              <a:rPr lang="it-IT" sz="1800" dirty="0"/>
              <a:t>L’Associazione presenta un progetto da sola e sarà l’unica responsabile delle attività che svolgerà nella propria comunità. </a:t>
            </a:r>
          </a:p>
          <a:p>
            <a:pPr marL="0" indent="0" rtl="0">
              <a:lnSpc>
                <a:spcPct val="100000"/>
              </a:lnSpc>
              <a:buNone/>
            </a:pPr>
            <a:r>
              <a:rPr lang="it-IT" sz="1800" dirty="0"/>
              <a:t>In questo caso il progetto sarà più piccolo e riceverà massimo </a:t>
            </a:r>
            <a:r>
              <a:rPr lang="it-IT" sz="1800" b="1" dirty="0">
                <a:solidFill>
                  <a:schemeClr val="bg2">
                    <a:lumMod val="50000"/>
                  </a:schemeClr>
                </a:solidFill>
              </a:rPr>
              <a:t>2.000,00</a:t>
            </a:r>
            <a:r>
              <a:rPr lang="it-IT" sz="1800" dirty="0"/>
              <a:t> euro di contributo.</a:t>
            </a:r>
          </a:p>
        </p:txBody>
      </p:sp>
      <p:sp>
        <p:nvSpPr>
          <p:cNvPr id="7" name="Segnaposto testo 6">
            <a:extLst>
              <a:ext uri="{FF2B5EF4-FFF2-40B4-BE49-F238E27FC236}">
                <a16:creationId xmlns:a16="http://schemas.microsoft.com/office/drawing/2014/main" id="{016D0387-7057-4207-9037-65B55A7B211B}"/>
              </a:ext>
            </a:extLst>
          </p:cNvPr>
          <p:cNvSpPr>
            <a:spLocks noGrp="1"/>
          </p:cNvSpPr>
          <p:nvPr>
            <p:ph type="body" sz="quarter" idx="13"/>
          </p:nvPr>
        </p:nvSpPr>
        <p:spPr>
          <a:xfrm>
            <a:off x="7318162" y="1681163"/>
            <a:ext cx="4038686" cy="484988"/>
          </a:xfrm>
        </p:spPr>
        <p:txBody>
          <a:bodyPr rtlCol="0"/>
          <a:lstStyle/>
          <a:p>
            <a:pPr rtl="0"/>
            <a:r>
              <a:rPr lang="it-IT" dirty="0"/>
              <a:t>Partenariato/Federazione</a:t>
            </a:r>
          </a:p>
        </p:txBody>
      </p:sp>
      <p:sp>
        <p:nvSpPr>
          <p:cNvPr id="8" name="Segnaposto contenuto 7">
            <a:extLst>
              <a:ext uri="{FF2B5EF4-FFF2-40B4-BE49-F238E27FC236}">
                <a16:creationId xmlns:a16="http://schemas.microsoft.com/office/drawing/2014/main" id="{EE1302F8-9FA6-4CC4-AD07-E8137FCC99A5}"/>
              </a:ext>
            </a:extLst>
          </p:cNvPr>
          <p:cNvSpPr>
            <a:spLocks noGrp="1"/>
          </p:cNvSpPr>
          <p:nvPr>
            <p:ph sz="quarter" idx="14"/>
          </p:nvPr>
        </p:nvSpPr>
        <p:spPr>
          <a:xfrm>
            <a:off x="6196614" y="2505074"/>
            <a:ext cx="5160234" cy="3851275"/>
          </a:xfrm>
        </p:spPr>
        <p:txBody>
          <a:bodyPr rtlCol="0">
            <a:normAutofit/>
          </a:bodyPr>
          <a:lstStyle/>
          <a:p>
            <a:pPr marL="0" indent="0" rtl="0">
              <a:lnSpc>
                <a:spcPct val="100000"/>
              </a:lnSpc>
              <a:buNone/>
            </a:pPr>
            <a:r>
              <a:rPr lang="it-IT" sz="1800" dirty="0"/>
              <a:t>Il </a:t>
            </a:r>
            <a:r>
              <a:rPr lang="it-IT" sz="1800" b="1" dirty="0"/>
              <a:t>partenariato</a:t>
            </a:r>
            <a:r>
              <a:rPr lang="it-IT" sz="1800" dirty="0"/>
              <a:t> deve essere composto da almeno </a:t>
            </a:r>
            <a:r>
              <a:rPr lang="it-IT" sz="1800" b="1" dirty="0"/>
              <a:t>4 associazioni </a:t>
            </a:r>
            <a:r>
              <a:rPr lang="it-IT" sz="1800" dirty="0"/>
              <a:t>iscritte all’elenco della Consulta. </a:t>
            </a:r>
          </a:p>
          <a:p>
            <a:pPr marL="0" indent="0" rtl="0">
              <a:lnSpc>
                <a:spcPct val="100000"/>
              </a:lnSpc>
              <a:buNone/>
            </a:pPr>
            <a:r>
              <a:rPr lang="it-IT" sz="1800" dirty="0"/>
              <a:t>Ci sarà </a:t>
            </a:r>
            <a:r>
              <a:rPr lang="it-IT" sz="1800" u="sng" dirty="0"/>
              <a:t>un’associazione leader </a:t>
            </a:r>
            <a:r>
              <a:rPr lang="it-IT" sz="1800" dirty="0"/>
              <a:t>che sarà responsabile delle proprie attività ma anche di quelle dei partner. L’associazione leader sarà l’unica referente per la Consulta.</a:t>
            </a:r>
          </a:p>
          <a:p>
            <a:pPr marL="0" indent="0" rtl="0">
              <a:lnSpc>
                <a:spcPct val="100000"/>
              </a:lnSpc>
              <a:buNone/>
            </a:pPr>
            <a:r>
              <a:rPr lang="it-IT" sz="1800" dirty="0"/>
              <a:t>In questo caso il progetto potrà essere più complesso e riceverà massimo </a:t>
            </a:r>
            <a:r>
              <a:rPr lang="it-IT" sz="1800" b="1" dirty="0">
                <a:solidFill>
                  <a:schemeClr val="bg2">
                    <a:lumMod val="50000"/>
                  </a:schemeClr>
                </a:solidFill>
              </a:rPr>
              <a:t>6.000,00</a:t>
            </a:r>
            <a:r>
              <a:rPr lang="it-IT" sz="1800" dirty="0"/>
              <a:t> euro di contributo.</a:t>
            </a:r>
          </a:p>
          <a:p>
            <a:pPr rtl="0">
              <a:lnSpc>
                <a:spcPct val="100000"/>
              </a:lnSpc>
            </a:pPr>
            <a:endParaRPr lang="it-IT" sz="1800" dirty="0"/>
          </a:p>
        </p:txBody>
      </p:sp>
      <p:sp>
        <p:nvSpPr>
          <p:cNvPr id="11" name="Segnaposto numero diapositiva 10">
            <a:extLst>
              <a:ext uri="{FF2B5EF4-FFF2-40B4-BE49-F238E27FC236}">
                <a16:creationId xmlns:a16="http://schemas.microsoft.com/office/drawing/2014/main" id="{68ED6379-8C31-4483-A809-D0E84782F0CA}"/>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it-IT"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a:ln>
                <a:noFill/>
              </a:ln>
              <a:solidFill>
                <a:prstClr val="black">
                  <a:tint val="75000"/>
                </a:prstClr>
              </a:solidFill>
              <a:effectLst/>
              <a:uLnTx/>
              <a:uFillTx/>
              <a:latin typeface="Calibri" panose="020F0502020204030204"/>
              <a:ea typeface="+mn-ea"/>
              <a:cs typeface="+mn-cs"/>
            </a:endParaRPr>
          </a:p>
        </p:txBody>
      </p:sp>
      <p:sp>
        <p:nvSpPr>
          <p:cNvPr id="9" name="CasellaDiTesto 8">
            <a:extLst>
              <a:ext uri="{FF2B5EF4-FFF2-40B4-BE49-F238E27FC236}">
                <a16:creationId xmlns:a16="http://schemas.microsoft.com/office/drawing/2014/main" id="{215B4616-C244-43BD-9372-152AE7D7DE7D}"/>
              </a:ext>
            </a:extLst>
          </p:cNvPr>
          <p:cNvSpPr txBox="1"/>
          <p:nvPr/>
        </p:nvSpPr>
        <p:spPr>
          <a:xfrm>
            <a:off x="1671855" y="5846544"/>
            <a:ext cx="9787505" cy="646331"/>
          </a:xfrm>
          <a:prstGeom prst="rect">
            <a:avLst/>
          </a:prstGeom>
          <a:noFill/>
        </p:spPr>
        <p:txBody>
          <a:bodyPr wrap="square">
            <a:spAutoFit/>
          </a:bodyPr>
          <a:lstStyle/>
          <a:p>
            <a:pPr rtl="0">
              <a:buClr>
                <a:schemeClr val="bg2">
                  <a:lumMod val="50000"/>
                </a:schemeClr>
              </a:buClr>
            </a:pPr>
            <a:r>
              <a:rPr lang="it-IT" sz="1800" b="1" u="sng" dirty="0">
                <a:solidFill>
                  <a:schemeClr val="accent2"/>
                </a:solidFill>
              </a:rPr>
              <a:t>Importante:</a:t>
            </a:r>
            <a:r>
              <a:rPr lang="it-IT" sz="1800" u="sng" dirty="0">
                <a:solidFill>
                  <a:schemeClr val="accent2"/>
                </a:solidFill>
              </a:rPr>
              <a:t> </a:t>
            </a:r>
            <a:r>
              <a:rPr lang="it-IT" sz="1800" dirty="0"/>
              <a:t>è obbligatorio che l’associazione che presenta il progetto/associazione leader abbia un </a:t>
            </a:r>
            <a:r>
              <a:rPr lang="it-IT" sz="1800" b="1" u="sng" dirty="0">
                <a:solidFill>
                  <a:schemeClr val="accent2"/>
                </a:solidFill>
              </a:rPr>
              <a:t>conto corrente bancario intestato</a:t>
            </a:r>
            <a:r>
              <a:rPr lang="it-IT" sz="1800" dirty="0"/>
              <a:t> </a:t>
            </a:r>
            <a:r>
              <a:rPr lang="it-IT" sz="1800" u="sng" dirty="0"/>
              <a:t>a se stessa</a:t>
            </a:r>
            <a:r>
              <a:rPr lang="it-IT" sz="1800" dirty="0"/>
              <a:t>! </a:t>
            </a:r>
            <a:endParaRPr lang="it-IT" dirty="0"/>
          </a:p>
        </p:txBody>
      </p:sp>
      <p:sp>
        <p:nvSpPr>
          <p:cNvPr id="12" name="CasellaDiTesto 11">
            <a:extLst>
              <a:ext uri="{FF2B5EF4-FFF2-40B4-BE49-F238E27FC236}">
                <a16:creationId xmlns:a16="http://schemas.microsoft.com/office/drawing/2014/main" id="{167343E3-83FC-43A2-A5B2-0BABF5C54537}"/>
              </a:ext>
            </a:extLst>
          </p:cNvPr>
          <p:cNvSpPr txBox="1"/>
          <p:nvPr/>
        </p:nvSpPr>
        <p:spPr>
          <a:xfrm>
            <a:off x="5051570" y="753024"/>
            <a:ext cx="6525237" cy="646331"/>
          </a:xfrm>
          <a:prstGeom prst="rect">
            <a:avLst/>
          </a:prstGeom>
          <a:noFill/>
        </p:spPr>
        <p:txBody>
          <a:bodyPr wrap="square">
            <a:spAutoFit/>
          </a:bodyPr>
          <a:lstStyle/>
          <a:p>
            <a:r>
              <a:rPr lang="it-IT" sz="1800" i="1" dirty="0"/>
              <a:t>le nostre associazioni di emiliano-romagnoli nel mondo regolarmente iscritte all’elenco regionale della LR 5/2015</a:t>
            </a:r>
            <a:endParaRPr lang="it-IT" i="1" dirty="0"/>
          </a:p>
        </p:txBody>
      </p:sp>
    </p:spTree>
    <p:extLst>
      <p:ext uri="{BB962C8B-B14F-4D97-AF65-F5344CB8AC3E}">
        <p14:creationId xmlns:p14="http://schemas.microsoft.com/office/powerpoint/2010/main" val="3354162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78260B10-25FE-445D-A9FD-06B618F1B961}"/>
              </a:ext>
            </a:extLst>
          </p:cNvPr>
          <p:cNvSpPr>
            <a:spLocks noGrp="1"/>
          </p:cNvSpPr>
          <p:nvPr>
            <p:ph type="title"/>
          </p:nvPr>
        </p:nvSpPr>
        <p:spPr/>
        <p:txBody>
          <a:bodyPr rtlCol="0"/>
          <a:lstStyle/>
          <a:p>
            <a:pPr rtl="0"/>
            <a:r>
              <a:rPr lang="it-IT" dirty="0"/>
              <a:t>I) Obiettivi e attività</a:t>
            </a:r>
          </a:p>
        </p:txBody>
      </p:sp>
      <p:sp>
        <p:nvSpPr>
          <p:cNvPr id="14" name="Segnaposto numero diapositiva 13">
            <a:extLst>
              <a:ext uri="{FF2B5EF4-FFF2-40B4-BE49-F238E27FC236}">
                <a16:creationId xmlns:a16="http://schemas.microsoft.com/office/drawing/2014/main" id="{8A5B9DFF-1E65-43C9-B2DE-90CD91DFAE1A}"/>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it-IT"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A35FC2F7-B2C9-46E3-A06B-2051B4646FAC}"/>
              </a:ext>
            </a:extLst>
          </p:cNvPr>
          <p:cNvSpPr txBox="1"/>
          <p:nvPr/>
        </p:nvSpPr>
        <p:spPr>
          <a:xfrm>
            <a:off x="4292631" y="1895227"/>
            <a:ext cx="6496050" cy="923330"/>
          </a:xfrm>
          <a:prstGeom prst="rect">
            <a:avLst/>
          </a:prstGeom>
          <a:noFill/>
        </p:spPr>
        <p:txBody>
          <a:bodyPr wrap="square" rtlCol="0">
            <a:spAutoFit/>
          </a:bodyPr>
          <a:lstStyle/>
          <a:p>
            <a:pPr algn="just"/>
            <a:r>
              <a:rPr lang="it-IT" dirty="0"/>
              <a:t>Obiettivo del bando è </a:t>
            </a:r>
            <a:r>
              <a:rPr lang="it-IT" b="1" dirty="0"/>
              <a:t>rafforzare le strutture organizzative </a:t>
            </a:r>
            <a:r>
              <a:rPr lang="it-IT" dirty="0"/>
              <a:t>delle associazioni attraverso la realizzazione di varie attività e </a:t>
            </a:r>
            <a:r>
              <a:rPr lang="it-IT" b="1" dirty="0"/>
              <a:t>aumentare le capacità attrattive nei confronti dei giovani</a:t>
            </a:r>
          </a:p>
        </p:txBody>
      </p:sp>
      <p:sp>
        <p:nvSpPr>
          <p:cNvPr id="5" name="CasellaDiTesto 4">
            <a:extLst>
              <a:ext uri="{FF2B5EF4-FFF2-40B4-BE49-F238E27FC236}">
                <a16:creationId xmlns:a16="http://schemas.microsoft.com/office/drawing/2014/main" id="{F416B37C-9A39-4069-BC35-6F2F3C246D1E}"/>
              </a:ext>
            </a:extLst>
          </p:cNvPr>
          <p:cNvSpPr txBox="1"/>
          <p:nvPr/>
        </p:nvSpPr>
        <p:spPr>
          <a:xfrm>
            <a:off x="1016771" y="4163020"/>
            <a:ext cx="4435875" cy="1477328"/>
          </a:xfrm>
          <a:prstGeom prst="rect">
            <a:avLst/>
          </a:prstGeom>
          <a:noFill/>
        </p:spPr>
        <p:txBody>
          <a:bodyPr wrap="square" rtlCol="0">
            <a:spAutoFit/>
          </a:bodyPr>
          <a:lstStyle/>
          <a:p>
            <a:r>
              <a:rPr lang="it-IT" dirty="0"/>
              <a:t>a) Attività culturali;</a:t>
            </a:r>
          </a:p>
          <a:p>
            <a:r>
              <a:rPr lang="it-IT" dirty="0"/>
              <a:t>b) Corsi di lingua italiana;</a:t>
            </a:r>
          </a:p>
          <a:p>
            <a:r>
              <a:rPr lang="it-IT" dirty="0"/>
              <a:t>c) Organizzazione di eventi;</a:t>
            </a:r>
          </a:p>
          <a:p>
            <a:r>
              <a:rPr lang="it-IT" dirty="0"/>
              <a:t>d) Allestimento di stand in occasione di fiere e feste locali;</a:t>
            </a:r>
          </a:p>
        </p:txBody>
      </p:sp>
      <p:sp>
        <p:nvSpPr>
          <p:cNvPr id="11" name="CasellaDiTesto 10">
            <a:extLst>
              <a:ext uri="{FF2B5EF4-FFF2-40B4-BE49-F238E27FC236}">
                <a16:creationId xmlns:a16="http://schemas.microsoft.com/office/drawing/2014/main" id="{6FCA6D74-757E-4F2C-A488-025A30614E07}"/>
              </a:ext>
            </a:extLst>
          </p:cNvPr>
          <p:cNvSpPr txBox="1"/>
          <p:nvPr/>
        </p:nvSpPr>
        <p:spPr>
          <a:xfrm>
            <a:off x="7540656" y="4163020"/>
            <a:ext cx="4115540" cy="1754326"/>
          </a:xfrm>
          <a:prstGeom prst="rect">
            <a:avLst/>
          </a:prstGeom>
          <a:noFill/>
        </p:spPr>
        <p:txBody>
          <a:bodyPr wrap="square" rtlCol="0">
            <a:spAutoFit/>
          </a:bodyPr>
          <a:lstStyle/>
          <a:p>
            <a:r>
              <a:rPr lang="it-IT" dirty="0"/>
              <a:t>e) Realizzazione di spazi per l’aggregazione giovanile;</a:t>
            </a:r>
          </a:p>
          <a:p>
            <a:r>
              <a:rPr lang="it-IT" dirty="0"/>
              <a:t>f) Sviluppo di attività aggregative e comunicative dell’associazione, anche attraverso l’uso di</a:t>
            </a:r>
          </a:p>
          <a:p>
            <a:r>
              <a:rPr lang="it-IT" dirty="0"/>
              <a:t>nuove tecnologie.</a:t>
            </a:r>
          </a:p>
        </p:txBody>
      </p:sp>
      <p:sp>
        <p:nvSpPr>
          <p:cNvPr id="7" name="Connettore 6">
            <a:extLst>
              <a:ext uri="{FF2B5EF4-FFF2-40B4-BE49-F238E27FC236}">
                <a16:creationId xmlns:a16="http://schemas.microsoft.com/office/drawing/2014/main" id="{298B4E4A-A712-4AE7-8EAC-7D7DCF0240F3}"/>
              </a:ext>
            </a:extLst>
          </p:cNvPr>
          <p:cNvSpPr/>
          <p:nvPr/>
        </p:nvSpPr>
        <p:spPr>
          <a:xfrm>
            <a:off x="2142479" y="1895227"/>
            <a:ext cx="1685924" cy="1477328"/>
          </a:xfrm>
          <a:prstGeom prst="flowChartConnecto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Obiettivi</a:t>
            </a:r>
          </a:p>
        </p:txBody>
      </p:sp>
      <p:sp>
        <p:nvSpPr>
          <p:cNvPr id="16" name="Connettore 15">
            <a:extLst>
              <a:ext uri="{FF2B5EF4-FFF2-40B4-BE49-F238E27FC236}">
                <a16:creationId xmlns:a16="http://schemas.microsoft.com/office/drawing/2014/main" id="{A32A0913-9BEF-483F-92D3-AD7A29419800}"/>
              </a:ext>
            </a:extLst>
          </p:cNvPr>
          <p:cNvSpPr/>
          <p:nvPr/>
        </p:nvSpPr>
        <p:spPr>
          <a:xfrm>
            <a:off x="5253038" y="3919594"/>
            <a:ext cx="1685924" cy="1477328"/>
          </a:xfrm>
          <a:prstGeom prst="flowChartConnec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Attività</a:t>
            </a:r>
          </a:p>
        </p:txBody>
      </p:sp>
      <p:cxnSp>
        <p:nvCxnSpPr>
          <p:cNvPr id="3" name="Connettore a gomito 2">
            <a:extLst>
              <a:ext uri="{FF2B5EF4-FFF2-40B4-BE49-F238E27FC236}">
                <a16:creationId xmlns:a16="http://schemas.microsoft.com/office/drawing/2014/main" id="{8E6C8E44-408D-43EB-9B13-E8BEC94BC8FA}"/>
              </a:ext>
            </a:extLst>
          </p:cNvPr>
          <p:cNvCxnSpPr/>
          <p:nvPr/>
        </p:nvCxnSpPr>
        <p:spPr>
          <a:xfrm>
            <a:off x="3632434" y="2138850"/>
            <a:ext cx="511728" cy="43608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ttore curvo 7">
            <a:extLst>
              <a:ext uri="{FF2B5EF4-FFF2-40B4-BE49-F238E27FC236}">
                <a16:creationId xmlns:a16="http://schemas.microsoft.com/office/drawing/2014/main" id="{1AE9E8CB-AE84-497A-9E7A-CA0F30D98E9A}"/>
              </a:ext>
            </a:extLst>
          </p:cNvPr>
          <p:cNvCxnSpPr>
            <a:stCxn id="16" idx="6"/>
          </p:cNvCxnSpPr>
          <p:nvPr/>
        </p:nvCxnSpPr>
        <p:spPr>
          <a:xfrm>
            <a:off x="6938962" y="4658258"/>
            <a:ext cx="502073" cy="38192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ttore curvo 14">
            <a:extLst>
              <a:ext uri="{FF2B5EF4-FFF2-40B4-BE49-F238E27FC236}">
                <a16:creationId xmlns:a16="http://schemas.microsoft.com/office/drawing/2014/main" id="{1FFA99F8-5594-47A1-B205-A7B2DF4DA63C}"/>
              </a:ext>
            </a:extLst>
          </p:cNvPr>
          <p:cNvCxnSpPr>
            <a:stCxn id="16" idx="1"/>
          </p:cNvCxnSpPr>
          <p:nvPr/>
        </p:nvCxnSpPr>
        <p:spPr>
          <a:xfrm rot="16200000" flipH="1" flipV="1">
            <a:off x="4918608" y="3957116"/>
            <a:ext cx="402500" cy="760156"/>
          </a:xfrm>
          <a:prstGeom prst="curvedConnector4">
            <a:avLst>
              <a:gd name="adj1" fmla="val -56795"/>
              <a:gd name="adj2" fmla="val 6624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1831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FC037F-9B04-45A9-8AE6-A8517884947F}"/>
              </a:ext>
            </a:extLst>
          </p:cNvPr>
          <p:cNvSpPr>
            <a:spLocks noGrp="1"/>
          </p:cNvSpPr>
          <p:nvPr>
            <p:ph type="title"/>
          </p:nvPr>
        </p:nvSpPr>
        <p:spPr/>
        <p:txBody>
          <a:bodyPr rtlCol="0"/>
          <a:lstStyle/>
          <a:p>
            <a:pPr rtl="0"/>
            <a:r>
              <a:rPr lang="it-IT" dirty="0">
                <a:solidFill>
                  <a:srgbClr val="FFFFFF"/>
                </a:solidFill>
              </a:rPr>
              <a:t>Emilia-Romagna</a:t>
            </a:r>
            <a:endParaRPr lang="it-IT" dirty="0"/>
          </a:p>
        </p:txBody>
      </p:sp>
      <p:sp>
        <p:nvSpPr>
          <p:cNvPr id="3" name="Segnaposto testo 2">
            <a:extLst>
              <a:ext uri="{FF2B5EF4-FFF2-40B4-BE49-F238E27FC236}">
                <a16:creationId xmlns:a16="http://schemas.microsoft.com/office/drawing/2014/main" id="{9F49FB76-25BA-4481-B88D-DCB748E1662E}"/>
              </a:ext>
            </a:extLst>
          </p:cNvPr>
          <p:cNvSpPr>
            <a:spLocks noGrp="1"/>
          </p:cNvSpPr>
          <p:nvPr>
            <p:ph type="body" idx="1"/>
          </p:nvPr>
        </p:nvSpPr>
        <p:spPr/>
        <p:txBody>
          <a:bodyPr rtlCol="0"/>
          <a:lstStyle/>
          <a:p>
            <a:pPr rtl="0"/>
            <a:r>
              <a:rPr lang="it-IT" dirty="0">
                <a:solidFill>
                  <a:srgbClr val="FFFFFF"/>
                </a:solidFill>
              </a:rPr>
              <a:t>Al centro di tutte le attività</a:t>
            </a:r>
          </a:p>
          <a:p>
            <a:pPr rtl="0"/>
            <a:endParaRPr lang="it-IT" dirty="0"/>
          </a:p>
        </p:txBody>
      </p:sp>
    </p:spTree>
    <p:extLst>
      <p:ext uri="{BB962C8B-B14F-4D97-AF65-F5344CB8AC3E}">
        <p14:creationId xmlns:p14="http://schemas.microsoft.com/office/powerpoint/2010/main" val="4283594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CEB8CC-E887-4C39-A032-E3471EDC043E}"/>
              </a:ext>
            </a:extLst>
          </p:cNvPr>
          <p:cNvSpPr>
            <a:spLocks noGrp="1"/>
          </p:cNvSpPr>
          <p:nvPr>
            <p:ph type="title"/>
          </p:nvPr>
        </p:nvSpPr>
        <p:spPr/>
        <p:txBody>
          <a:bodyPr rtlCol="0"/>
          <a:lstStyle/>
          <a:p>
            <a:pPr rtl="0"/>
            <a:r>
              <a:rPr lang="it-IT" dirty="0"/>
              <a:t>Tipologie di attività - 1</a:t>
            </a:r>
          </a:p>
        </p:txBody>
      </p:sp>
      <p:sp>
        <p:nvSpPr>
          <p:cNvPr id="11" name="Segnaposto numero diapositiva 10">
            <a:extLst>
              <a:ext uri="{FF2B5EF4-FFF2-40B4-BE49-F238E27FC236}">
                <a16:creationId xmlns:a16="http://schemas.microsoft.com/office/drawing/2014/main" id="{68ED6379-8C31-4483-A809-D0E84782F0CA}"/>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it-IT"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a:ln>
                <a:noFill/>
              </a:ln>
              <a:solidFill>
                <a:prstClr val="black">
                  <a:tint val="75000"/>
                </a:prstClr>
              </a:solidFill>
              <a:effectLst/>
              <a:uLnTx/>
              <a:uFillTx/>
              <a:latin typeface="Calibri" panose="020F0502020204030204"/>
              <a:ea typeface="+mn-ea"/>
              <a:cs typeface="+mn-cs"/>
            </a:endParaRPr>
          </a:p>
        </p:txBody>
      </p:sp>
      <p:sp>
        <p:nvSpPr>
          <p:cNvPr id="16" name="CasellaDiTesto 15">
            <a:extLst>
              <a:ext uri="{FF2B5EF4-FFF2-40B4-BE49-F238E27FC236}">
                <a16:creationId xmlns:a16="http://schemas.microsoft.com/office/drawing/2014/main" id="{B3798BCE-3D5E-4860-81D2-13520ABA9435}"/>
              </a:ext>
            </a:extLst>
          </p:cNvPr>
          <p:cNvSpPr txBox="1"/>
          <p:nvPr/>
        </p:nvSpPr>
        <p:spPr>
          <a:xfrm>
            <a:off x="839788" y="1690688"/>
            <a:ext cx="6781800" cy="1754326"/>
          </a:xfrm>
          <a:prstGeom prst="rect">
            <a:avLst/>
          </a:prstGeom>
          <a:noFill/>
        </p:spPr>
        <p:txBody>
          <a:bodyPr wrap="square" rtlCol="0">
            <a:spAutoFit/>
          </a:bodyPr>
          <a:lstStyle/>
          <a:p>
            <a:pPr algn="just"/>
            <a:r>
              <a:rPr lang="it-IT" b="1" dirty="0">
                <a:solidFill>
                  <a:srgbClr val="00B0F0"/>
                </a:solidFill>
              </a:rPr>
              <a:t>Cosa posso fare?</a:t>
            </a:r>
          </a:p>
          <a:p>
            <a:pPr algn="just"/>
            <a:r>
              <a:rPr lang="it-IT" dirty="0"/>
              <a:t>Il bando finanzia attività di vario tipo: </a:t>
            </a:r>
            <a:r>
              <a:rPr lang="it-IT" b="1" dirty="0"/>
              <a:t>spettacoli, sagre, feste, concorsi, app, siti web, piattaforme, rassegne artistiche o cinematografiche, corsi di italiano o di dialetto, concerti</a:t>
            </a:r>
            <a:r>
              <a:rPr lang="it-IT" dirty="0"/>
              <a:t>…ma immaginiamo che quest’anno molte di queste attività verranno fatte </a:t>
            </a:r>
            <a:r>
              <a:rPr lang="it-IT" u="sng" dirty="0"/>
              <a:t>on-line</a:t>
            </a:r>
            <a:r>
              <a:rPr lang="it-IT" dirty="0"/>
              <a:t>. </a:t>
            </a:r>
          </a:p>
        </p:txBody>
      </p:sp>
      <p:sp>
        <p:nvSpPr>
          <p:cNvPr id="17" name="Rettangolo 16">
            <a:extLst>
              <a:ext uri="{FF2B5EF4-FFF2-40B4-BE49-F238E27FC236}">
                <a16:creationId xmlns:a16="http://schemas.microsoft.com/office/drawing/2014/main" id="{7BF0C07D-673C-4054-9C94-2DB27567DAA1}"/>
              </a:ext>
            </a:extLst>
          </p:cNvPr>
          <p:cNvSpPr/>
          <p:nvPr/>
        </p:nvSpPr>
        <p:spPr>
          <a:xfrm>
            <a:off x="4905375" y="3818662"/>
            <a:ext cx="6096000" cy="1754326"/>
          </a:xfrm>
          <a:prstGeom prst="rect">
            <a:avLst/>
          </a:prstGeom>
        </p:spPr>
        <p:txBody>
          <a:bodyPr>
            <a:spAutoFit/>
          </a:bodyPr>
          <a:lstStyle/>
          <a:p>
            <a:pPr algn="just"/>
            <a:r>
              <a:rPr lang="it-IT" b="1" dirty="0">
                <a:solidFill>
                  <a:srgbClr val="00B050"/>
                </a:solidFill>
              </a:rPr>
              <a:t>Qualche idea?</a:t>
            </a:r>
          </a:p>
          <a:p>
            <a:pPr algn="just"/>
            <a:r>
              <a:rPr lang="it-IT" dirty="0"/>
              <a:t>Puoi consultare la nostra sezione del sito dedicata alla </a:t>
            </a:r>
            <a:r>
              <a:rPr lang="it-IT" dirty="0">
                <a:hlinkClick r:id="rId3"/>
              </a:rPr>
              <a:t>Casa della Memoria</a:t>
            </a:r>
            <a:endParaRPr lang="it-IT" dirty="0"/>
          </a:p>
          <a:p>
            <a:pPr algn="just"/>
            <a:r>
              <a:rPr lang="it-IT" dirty="0"/>
              <a:t>Il nostro Museo Virtuale dell’emigrazione </a:t>
            </a:r>
            <a:r>
              <a:rPr lang="it-IT" dirty="0">
                <a:hlinkClick r:id="rId4"/>
              </a:rPr>
              <a:t>Migrer</a:t>
            </a:r>
            <a:endParaRPr lang="it-IT" dirty="0"/>
          </a:p>
          <a:p>
            <a:pPr algn="just"/>
            <a:r>
              <a:rPr lang="it-IT" dirty="0"/>
              <a:t>Oppure le pagine dedicate alla cultura della nostra regione </a:t>
            </a:r>
            <a:r>
              <a:rPr lang="it-IT" dirty="0">
                <a:hlinkClick r:id="rId5"/>
              </a:rPr>
              <a:t>Emilia-Romagna Creativa</a:t>
            </a:r>
            <a:endParaRPr lang="it-IT" dirty="0"/>
          </a:p>
        </p:txBody>
      </p:sp>
      <p:pic>
        <p:nvPicPr>
          <p:cNvPr id="21" name="Immagine 20" descr="Immagine che contiene testo&#10;&#10;Descrizione generata automaticamente">
            <a:extLst>
              <a:ext uri="{FF2B5EF4-FFF2-40B4-BE49-F238E27FC236}">
                <a16:creationId xmlns:a16="http://schemas.microsoft.com/office/drawing/2014/main" id="{0A46569C-59A8-4CA5-861E-46701EE47EB4}"/>
              </a:ext>
            </a:extLst>
          </p:cNvPr>
          <p:cNvPicPr>
            <a:picLocks noChangeAspect="1"/>
          </p:cNvPicPr>
          <p:nvPr/>
        </p:nvPicPr>
        <p:blipFill>
          <a:blip r:embed="rId6"/>
          <a:stretch>
            <a:fillRect/>
          </a:stretch>
        </p:blipFill>
        <p:spPr>
          <a:xfrm>
            <a:off x="2812876" y="3818662"/>
            <a:ext cx="1711499" cy="1711499"/>
          </a:xfrm>
          <a:prstGeom prst="rect">
            <a:avLst/>
          </a:prstGeom>
        </p:spPr>
      </p:pic>
    </p:spTree>
    <p:extLst>
      <p:ext uri="{BB962C8B-B14F-4D97-AF65-F5344CB8AC3E}">
        <p14:creationId xmlns:p14="http://schemas.microsoft.com/office/powerpoint/2010/main" val="723413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78260B10-25FE-445D-A9FD-06B618F1B961}"/>
              </a:ext>
            </a:extLst>
          </p:cNvPr>
          <p:cNvSpPr>
            <a:spLocks noGrp="1"/>
          </p:cNvSpPr>
          <p:nvPr>
            <p:ph type="title"/>
          </p:nvPr>
        </p:nvSpPr>
        <p:spPr/>
        <p:txBody>
          <a:bodyPr rtlCol="0"/>
          <a:lstStyle/>
          <a:p>
            <a:pPr rtl="0"/>
            <a:r>
              <a:rPr lang="it-IT" dirty="0"/>
              <a:t>Ricorrenze 2021</a:t>
            </a:r>
          </a:p>
        </p:txBody>
      </p:sp>
      <p:sp>
        <p:nvSpPr>
          <p:cNvPr id="14" name="Segnaposto numero diapositiva 13">
            <a:extLst>
              <a:ext uri="{FF2B5EF4-FFF2-40B4-BE49-F238E27FC236}">
                <a16:creationId xmlns:a16="http://schemas.microsoft.com/office/drawing/2014/main" id="{8A5B9DFF-1E65-43C9-B2DE-90CD91DFAE1A}"/>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it-IT"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A35FC2F7-B2C9-46E3-A06B-2051B4646FAC}"/>
              </a:ext>
            </a:extLst>
          </p:cNvPr>
          <p:cNvSpPr txBox="1"/>
          <p:nvPr/>
        </p:nvSpPr>
        <p:spPr>
          <a:xfrm>
            <a:off x="539496" y="1854638"/>
            <a:ext cx="6515007" cy="369332"/>
          </a:xfrm>
          <a:prstGeom prst="rect">
            <a:avLst/>
          </a:prstGeom>
          <a:noFill/>
        </p:spPr>
        <p:txBody>
          <a:bodyPr wrap="square" rtlCol="0">
            <a:spAutoFit/>
          </a:bodyPr>
          <a:lstStyle/>
          <a:p>
            <a:pPr algn="just"/>
            <a:r>
              <a:rPr lang="it-IT" dirty="0"/>
              <a:t>Ci sono alcune ricorrenze importanti nel 2021!</a:t>
            </a:r>
          </a:p>
        </p:txBody>
      </p:sp>
      <p:sp>
        <p:nvSpPr>
          <p:cNvPr id="10" name="CasellaDiTesto 9">
            <a:extLst>
              <a:ext uri="{FF2B5EF4-FFF2-40B4-BE49-F238E27FC236}">
                <a16:creationId xmlns:a16="http://schemas.microsoft.com/office/drawing/2014/main" id="{145943F0-11B5-41A4-BE0A-47212938FA3A}"/>
              </a:ext>
            </a:extLst>
          </p:cNvPr>
          <p:cNvSpPr txBox="1"/>
          <p:nvPr/>
        </p:nvSpPr>
        <p:spPr>
          <a:xfrm>
            <a:off x="1198921" y="4681018"/>
            <a:ext cx="10013575" cy="1200329"/>
          </a:xfrm>
          <a:prstGeom prst="rect">
            <a:avLst/>
          </a:prstGeom>
          <a:noFill/>
        </p:spPr>
        <p:txBody>
          <a:bodyPr wrap="square" rtlCol="0">
            <a:spAutoFit/>
          </a:bodyPr>
          <a:lstStyle/>
          <a:p>
            <a:pPr algn="just"/>
            <a:r>
              <a:rPr lang="it-IT" dirty="0"/>
              <a:t>Ma non dimenticate che ci sono anche la </a:t>
            </a:r>
            <a:r>
              <a:rPr lang="it-IT" u="sng" dirty="0"/>
              <a:t>Settimana della Lingua italiana nel mondo</a:t>
            </a:r>
            <a:r>
              <a:rPr lang="it-IT" dirty="0"/>
              <a:t>, la </a:t>
            </a:r>
            <a:r>
              <a:rPr lang="it-IT" u="sng" dirty="0"/>
              <a:t>Settimana della Cucina italiana nel mondo</a:t>
            </a:r>
            <a:r>
              <a:rPr lang="it-IT" dirty="0"/>
              <a:t>, il </a:t>
            </a:r>
            <a:r>
              <a:rPr lang="it-IT" u="sng" dirty="0"/>
              <a:t>2 giugno</a:t>
            </a:r>
            <a:r>
              <a:rPr lang="it-IT" dirty="0"/>
              <a:t>, la giornata mondiale del migrante e tante figure importanti della nostra cultura!</a:t>
            </a:r>
          </a:p>
          <a:p>
            <a:pPr algn="just"/>
            <a:endParaRPr lang="it-IT" dirty="0"/>
          </a:p>
        </p:txBody>
      </p:sp>
      <p:pic>
        <p:nvPicPr>
          <p:cNvPr id="12" name="Immagine 11">
            <a:extLst>
              <a:ext uri="{FF2B5EF4-FFF2-40B4-BE49-F238E27FC236}">
                <a16:creationId xmlns:a16="http://schemas.microsoft.com/office/drawing/2014/main" id="{E7DC3FC3-7B96-42FC-A81A-040D33B21D7C}"/>
              </a:ext>
            </a:extLst>
          </p:cNvPr>
          <p:cNvPicPr>
            <a:picLocks noChangeAspect="1"/>
          </p:cNvPicPr>
          <p:nvPr/>
        </p:nvPicPr>
        <p:blipFill>
          <a:blip r:embed="rId3"/>
          <a:stretch>
            <a:fillRect/>
          </a:stretch>
        </p:blipFill>
        <p:spPr>
          <a:xfrm>
            <a:off x="1198922" y="2538011"/>
            <a:ext cx="2847975" cy="1609725"/>
          </a:xfrm>
          <a:prstGeom prst="rect">
            <a:avLst/>
          </a:prstGeom>
        </p:spPr>
      </p:pic>
      <p:pic>
        <p:nvPicPr>
          <p:cNvPr id="13" name="Immagine 12">
            <a:extLst>
              <a:ext uri="{FF2B5EF4-FFF2-40B4-BE49-F238E27FC236}">
                <a16:creationId xmlns:a16="http://schemas.microsoft.com/office/drawing/2014/main" id="{8678C395-7D48-4F2A-9FB7-6208B7DDE97F}"/>
              </a:ext>
            </a:extLst>
          </p:cNvPr>
          <p:cNvPicPr>
            <a:picLocks noChangeAspect="1"/>
          </p:cNvPicPr>
          <p:nvPr/>
        </p:nvPicPr>
        <p:blipFill>
          <a:blip r:embed="rId4"/>
          <a:stretch>
            <a:fillRect/>
          </a:stretch>
        </p:blipFill>
        <p:spPr>
          <a:xfrm>
            <a:off x="7187355" y="2499910"/>
            <a:ext cx="2705100" cy="1685925"/>
          </a:xfrm>
          <a:prstGeom prst="rect">
            <a:avLst/>
          </a:prstGeom>
        </p:spPr>
      </p:pic>
    </p:spTree>
    <p:extLst>
      <p:ext uri="{BB962C8B-B14F-4D97-AF65-F5344CB8AC3E}">
        <p14:creationId xmlns:p14="http://schemas.microsoft.com/office/powerpoint/2010/main" val="3430509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CEB8CC-E887-4C39-A032-E3471EDC043E}"/>
              </a:ext>
            </a:extLst>
          </p:cNvPr>
          <p:cNvSpPr>
            <a:spLocks noGrp="1"/>
          </p:cNvSpPr>
          <p:nvPr>
            <p:ph type="title"/>
          </p:nvPr>
        </p:nvSpPr>
        <p:spPr/>
        <p:txBody>
          <a:bodyPr rtlCol="0"/>
          <a:lstStyle/>
          <a:p>
            <a:pPr rtl="0"/>
            <a:r>
              <a:rPr lang="it-IT" dirty="0"/>
              <a:t>Tipologie di attività - 2</a:t>
            </a:r>
          </a:p>
        </p:txBody>
      </p:sp>
      <p:sp>
        <p:nvSpPr>
          <p:cNvPr id="11" name="Segnaposto numero diapositiva 10">
            <a:extLst>
              <a:ext uri="{FF2B5EF4-FFF2-40B4-BE49-F238E27FC236}">
                <a16:creationId xmlns:a16="http://schemas.microsoft.com/office/drawing/2014/main" id="{68ED6379-8C31-4483-A809-D0E84782F0CA}"/>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it-IT"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a:ln>
                <a:noFill/>
              </a:ln>
              <a:solidFill>
                <a:prstClr val="black">
                  <a:tint val="75000"/>
                </a:prstClr>
              </a:solidFill>
              <a:effectLst/>
              <a:uLnTx/>
              <a:uFillTx/>
              <a:latin typeface="Calibri" panose="020F0502020204030204"/>
              <a:ea typeface="+mn-ea"/>
              <a:cs typeface="+mn-cs"/>
            </a:endParaRPr>
          </a:p>
        </p:txBody>
      </p:sp>
      <p:sp>
        <p:nvSpPr>
          <p:cNvPr id="16" name="CasellaDiTesto 15">
            <a:extLst>
              <a:ext uri="{FF2B5EF4-FFF2-40B4-BE49-F238E27FC236}">
                <a16:creationId xmlns:a16="http://schemas.microsoft.com/office/drawing/2014/main" id="{B3798BCE-3D5E-4860-81D2-13520ABA9435}"/>
              </a:ext>
            </a:extLst>
          </p:cNvPr>
          <p:cNvSpPr txBox="1"/>
          <p:nvPr/>
        </p:nvSpPr>
        <p:spPr>
          <a:xfrm>
            <a:off x="1390204" y="2054672"/>
            <a:ext cx="6781800" cy="1754326"/>
          </a:xfrm>
          <a:prstGeom prst="rect">
            <a:avLst/>
          </a:prstGeom>
          <a:noFill/>
        </p:spPr>
        <p:txBody>
          <a:bodyPr wrap="square" rtlCol="0">
            <a:spAutoFit/>
          </a:bodyPr>
          <a:lstStyle/>
          <a:p>
            <a:pPr algn="just"/>
            <a:r>
              <a:rPr lang="it-IT" b="1" dirty="0">
                <a:solidFill>
                  <a:srgbClr val="00B0F0"/>
                </a:solidFill>
              </a:rPr>
              <a:t>…ma anche</a:t>
            </a:r>
          </a:p>
          <a:p>
            <a:pPr algn="just"/>
            <a:r>
              <a:rPr lang="it-IT" dirty="0"/>
              <a:t>Prova ad immaginare se le </a:t>
            </a:r>
            <a:r>
              <a:rPr lang="it-IT" u="sng" dirty="0"/>
              <a:t>attività che hai sempre fatto </a:t>
            </a:r>
            <a:r>
              <a:rPr lang="it-IT" dirty="0"/>
              <a:t>negli anni scorsi, possono essere </a:t>
            </a:r>
            <a:r>
              <a:rPr lang="it-IT" u="sng" dirty="0"/>
              <a:t>fatte anche on-line </a:t>
            </a:r>
            <a:r>
              <a:rPr lang="it-IT" dirty="0"/>
              <a:t>attraverso una piattaforma: un corso di cucina, la presentazione di un libro o di un documentario, un corso di lingua italiana, una rassegna di film italiani, interviste e tanto altro </a:t>
            </a:r>
          </a:p>
        </p:txBody>
      </p:sp>
    </p:spTree>
    <p:extLst>
      <p:ext uri="{BB962C8B-B14F-4D97-AF65-F5344CB8AC3E}">
        <p14:creationId xmlns:p14="http://schemas.microsoft.com/office/powerpoint/2010/main" val="1497247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CEB8CC-E887-4C39-A032-E3471EDC043E}"/>
              </a:ext>
            </a:extLst>
          </p:cNvPr>
          <p:cNvSpPr>
            <a:spLocks noGrp="1"/>
          </p:cNvSpPr>
          <p:nvPr>
            <p:ph type="title"/>
          </p:nvPr>
        </p:nvSpPr>
        <p:spPr>
          <a:xfrm>
            <a:off x="670264" y="139333"/>
            <a:ext cx="10515600" cy="1325563"/>
          </a:xfrm>
        </p:spPr>
        <p:txBody>
          <a:bodyPr rtlCol="0"/>
          <a:lstStyle/>
          <a:p>
            <a:pPr rtl="0"/>
            <a:r>
              <a:rPr lang="it-IT" dirty="0"/>
              <a:t>II) La progettazione (Allegato 3)</a:t>
            </a:r>
          </a:p>
        </p:txBody>
      </p:sp>
      <p:sp>
        <p:nvSpPr>
          <p:cNvPr id="11" name="Segnaposto numero diapositiva 10">
            <a:extLst>
              <a:ext uri="{FF2B5EF4-FFF2-40B4-BE49-F238E27FC236}">
                <a16:creationId xmlns:a16="http://schemas.microsoft.com/office/drawing/2014/main" id="{68ED6379-8C31-4483-A809-D0E84782F0CA}"/>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it-IT"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a:ln>
                <a:noFill/>
              </a:ln>
              <a:solidFill>
                <a:prstClr val="black">
                  <a:tint val="75000"/>
                </a:prstClr>
              </a:solidFill>
              <a:effectLst/>
              <a:uLnTx/>
              <a:uFillTx/>
              <a:latin typeface="Calibri" panose="020F0502020204030204"/>
              <a:ea typeface="+mn-ea"/>
              <a:cs typeface="+mn-cs"/>
            </a:endParaRPr>
          </a:p>
        </p:txBody>
      </p:sp>
      <p:sp>
        <p:nvSpPr>
          <p:cNvPr id="16" name="CasellaDiTesto 15">
            <a:extLst>
              <a:ext uri="{FF2B5EF4-FFF2-40B4-BE49-F238E27FC236}">
                <a16:creationId xmlns:a16="http://schemas.microsoft.com/office/drawing/2014/main" id="{B3798BCE-3D5E-4860-81D2-13520ABA9435}"/>
              </a:ext>
            </a:extLst>
          </p:cNvPr>
          <p:cNvSpPr txBox="1"/>
          <p:nvPr/>
        </p:nvSpPr>
        <p:spPr>
          <a:xfrm>
            <a:off x="772677" y="1519857"/>
            <a:ext cx="10514012" cy="2585323"/>
          </a:xfrm>
          <a:prstGeom prst="rect">
            <a:avLst/>
          </a:prstGeom>
          <a:noFill/>
        </p:spPr>
        <p:txBody>
          <a:bodyPr wrap="square" rtlCol="0">
            <a:spAutoFit/>
          </a:bodyPr>
          <a:lstStyle/>
          <a:p>
            <a:pPr algn="just"/>
            <a:r>
              <a:rPr lang="it-IT" b="1" dirty="0">
                <a:solidFill>
                  <a:srgbClr val="00B0F0"/>
                </a:solidFill>
              </a:rPr>
              <a:t>Descrizione delle attività progettuali previste</a:t>
            </a:r>
          </a:p>
          <a:p>
            <a:pPr algn="just"/>
            <a:r>
              <a:rPr lang="it-IT" dirty="0"/>
              <a:t>In questa sezione della modulistica (punto 6 dell’Allegato 3) devo descrivere in maniera dettagliata e puntuale il progetto. Conviene partire da una descrizione generale del progetto e poi raccontare in modo preciso le varie attività:</a:t>
            </a:r>
          </a:p>
          <a:p>
            <a:pPr marL="285750" indent="-285750" algn="just">
              <a:buFontTx/>
              <a:buChar char="-"/>
            </a:pPr>
            <a:r>
              <a:rPr lang="it-IT" dirty="0"/>
              <a:t>cosa voglio realizzare (un corso on-line di italiano; un incontro per celebrare il 2 giugno…</a:t>
            </a:r>
            <a:r>
              <a:rPr lang="it-IT" dirty="0" err="1"/>
              <a:t>etc</a:t>
            </a:r>
            <a:r>
              <a:rPr lang="it-IT" dirty="0"/>
              <a:t> </a:t>
            </a:r>
            <a:r>
              <a:rPr lang="it-IT" dirty="0" err="1"/>
              <a:t>etc</a:t>
            </a:r>
            <a:r>
              <a:rPr lang="it-IT" dirty="0"/>
              <a:t>)</a:t>
            </a:r>
          </a:p>
          <a:p>
            <a:pPr marL="285750" indent="-285750" algn="just">
              <a:buFontTx/>
              <a:buChar char="-"/>
            </a:pPr>
            <a:r>
              <a:rPr lang="it-IT" dirty="0"/>
              <a:t>dove le voglio fare (on-line o in presenza?)</a:t>
            </a:r>
          </a:p>
          <a:p>
            <a:pPr marL="285750" indent="-285750" algn="just">
              <a:buFontTx/>
              <a:buChar char="-"/>
            </a:pPr>
            <a:r>
              <a:rPr lang="it-IT" dirty="0"/>
              <a:t>quando e con chi (con altre associazioni, con altri enti?). </a:t>
            </a:r>
          </a:p>
          <a:p>
            <a:pPr algn="just"/>
            <a:endParaRPr lang="it-IT" b="1" dirty="0"/>
          </a:p>
          <a:p>
            <a:pPr algn="just"/>
            <a:r>
              <a:rPr lang="it-IT" b="1" dirty="0"/>
              <a:t>La cosa più importante è che sia chiaro il </a:t>
            </a:r>
            <a:r>
              <a:rPr lang="it-IT" b="1" u="sng" dirty="0"/>
              <a:t>collegamento tra ATTIVITA’ e SPESE. </a:t>
            </a:r>
          </a:p>
        </p:txBody>
      </p:sp>
      <p:sp>
        <p:nvSpPr>
          <p:cNvPr id="3" name="CasellaDiTesto 2">
            <a:extLst>
              <a:ext uri="{FF2B5EF4-FFF2-40B4-BE49-F238E27FC236}">
                <a16:creationId xmlns:a16="http://schemas.microsoft.com/office/drawing/2014/main" id="{5105C067-C658-4CFA-A4D2-C7E738635ECC}"/>
              </a:ext>
            </a:extLst>
          </p:cNvPr>
          <p:cNvSpPr txBox="1"/>
          <p:nvPr/>
        </p:nvSpPr>
        <p:spPr>
          <a:xfrm>
            <a:off x="2148396" y="4701826"/>
            <a:ext cx="9037468" cy="1477328"/>
          </a:xfrm>
          <a:prstGeom prst="rect">
            <a:avLst/>
          </a:prstGeom>
          <a:noFill/>
        </p:spPr>
        <p:txBody>
          <a:bodyPr wrap="square" rtlCol="0">
            <a:spAutoFit/>
          </a:bodyPr>
          <a:lstStyle/>
          <a:p>
            <a:r>
              <a:rPr lang="it-IT" b="1" dirty="0">
                <a:solidFill>
                  <a:schemeClr val="bg2">
                    <a:lumMod val="50000"/>
                  </a:schemeClr>
                </a:solidFill>
              </a:rPr>
              <a:t>Quante informazioni devo inserire?</a:t>
            </a:r>
          </a:p>
          <a:p>
            <a:r>
              <a:rPr lang="it-IT" dirty="0"/>
              <a:t>Non dimenticare che chi leggerà il progetto in fase di valutazione avrà bisogno di tutta una serie di informazioni che devono essere scritte nell’Allegato 3. Un progetto scritto bene è un progetto chiaro per il quale il valutatore non si pone domande e non ha necessità di richiedere integrazioni per capire cosa si vuole realizzare. </a:t>
            </a:r>
          </a:p>
        </p:txBody>
      </p:sp>
    </p:spTree>
    <p:extLst>
      <p:ext uri="{BB962C8B-B14F-4D97-AF65-F5344CB8AC3E}">
        <p14:creationId xmlns:p14="http://schemas.microsoft.com/office/powerpoint/2010/main" val="697308096"/>
      </p:ext>
    </p:extLst>
  </p:cSld>
  <p:clrMapOvr>
    <a:masterClrMapping/>
  </p:clrMapOvr>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8167069_TF78504181_Win32" id="{1D0EB490-585F-4355-8880-83755D965C27}" vid="{F41F876E-969E-495B-9F1D-A06C6631C3A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49100015B66C44A9719D05F456D9E0B" ma:contentTypeVersion="3" ma:contentTypeDescription="Creare un nuovo documento." ma:contentTypeScope="" ma:versionID="5fbbaf1668fff92cdcac4c5c3105f0b4">
  <xsd:schema xmlns:xsd="http://www.w3.org/2001/XMLSchema" xmlns:xs="http://www.w3.org/2001/XMLSchema" xmlns:p="http://schemas.microsoft.com/office/2006/metadata/properties" xmlns:ns2="11be1eaf-8321-4eb7-a73a-016d8617ec15" xmlns:ns3="b83b51fa-0077-45d5-a5fb-b0a7d92e3730" targetNamespace="http://schemas.microsoft.com/office/2006/metadata/properties" ma:root="true" ma:fieldsID="b3d3ddb0e4f0402bb8f0a5e4068355cd" ns2:_="" ns3:_="">
    <xsd:import namespace="11be1eaf-8321-4eb7-a73a-016d8617ec15"/>
    <xsd:import namespace="b83b51fa-0077-45d5-a5fb-b0a7d92e3730"/>
    <xsd:element name="properties">
      <xsd:complexType>
        <xsd:sequence>
          <xsd:element name="documentManagement">
            <xsd:complexType>
              <xsd:all>
                <xsd:element ref="ns2:_sd_Commenti"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be1eaf-8321-4eb7-a73a-016d8617ec15" elementFormDefault="qualified">
    <xsd:import namespace="http://schemas.microsoft.com/office/2006/documentManagement/types"/>
    <xsd:import namespace="http://schemas.microsoft.com/office/infopath/2007/PartnerControls"/>
    <xsd:element name="_sd_Commenti" ma:index="8" nillable="true" ma:displayName="Commenti" ma:internalName="_sd_Commenti">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83b51fa-0077-45d5-a5fb-b0a7d92e3730" elementFormDefault="qualified">
    <xsd:import namespace="http://schemas.microsoft.com/office/2006/documentManagement/types"/>
    <xsd:import namespace="http://schemas.microsoft.com/office/infopath/2007/PartnerControls"/>
    <xsd:element name="SharedWithUsers" ma:index="9" nillable="true" ma:displayName="Condivis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ShareDocEditForm</Display>
  <Edit>ShareDocEditForm</Edit>
</FormTemplates>
</file>

<file path=customXml/item3.xml><?xml version="1.0" encoding="utf-8"?>
<p:properties xmlns:p="http://schemas.microsoft.com/office/2006/metadata/properties" xmlns:xsi="http://www.w3.org/2001/XMLSchema-instance" xmlns:pc="http://schemas.microsoft.com/office/infopath/2007/PartnerControls">
  <documentManagement>
    <_sd_Commenti xmlns="11be1eaf-8321-4eb7-a73a-016d8617ec15" xsi:nil="true"/>
  </documentManagement>
</p:properties>
</file>

<file path=customXml/itemProps1.xml><?xml version="1.0" encoding="utf-8"?>
<ds:datastoreItem xmlns:ds="http://schemas.openxmlformats.org/officeDocument/2006/customXml" ds:itemID="{C3E3B8DC-A7D7-4B0D-84D3-BD090DEC85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be1eaf-8321-4eb7-a73a-016d8617ec15"/>
    <ds:schemaRef ds:uri="b83b51fa-0077-45d5-a5fb-b0a7d92e37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2873F9-B71E-4366-B265-F1D77CF2CA7E}">
  <ds:schemaRefs>
    <ds:schemaRef ds:uri="http://schemas.microsoft.com/sharepoint/v3/contenttype/forms"/>
  </ds:schemaRefs>
</ds:datastoreItem>
</file>

<file path=customXml/itemProps3.xml><?xml version="1.0" encoding="utf-8"?>
<ds:datastoreItem xmlns:ds="http://schemas.openxmlformats.org/officeDocument/2006/customXml" ds:itemID="{FBDEF148-1770-458F-8F5B-C3D0A278AA97}">
  <ds:schemaRefs>
    <ds:schemaRef ds:uri="http://schemas.microsoft.com/office/infopath/2007/PartnerControls"/>
    <ds:schemaRef ds:uri="b83b51fa-0077-45d5-a5fb-b0a7d92e3730"/>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11be1eaf-8321-4eb7-a73a-016d8617ec1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465</TotalTime>
  <Words>2473</Words>
  <Application>Microsoft Office PowerPoint</Application>
  <PresentationFormat>Widescreen</PresentationFormat>
  <Paragraphs>234</Paragraphs>
  <Slides>27</Slides>
  <Notes>27</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27</vt:i4>
      </vt:variant>
    </vt:vector>
  </HeadingPairs>
  <TitlesOfParts>
    <vt:vector size="33" baseType="lpstr">
      <vt:lpstr>Arial</vt:lpstr>
      <vt:lpstr>Avenir Next LT Pro</vt:lpstr>
      <vt:lpstr>Calibri</vt:lpstr>
      <vt:lpstr>Tw Cen MT</vt:lpstr>
      <vt:lpstr>Wingdings</vt:lpstr>
      <vt:lpstr>ShapesVTI</vt:lpstr>
      <vt:lpstr>Bando 2021 della Consulta E-R nel mondo ATTIVITA’ ORDINARIE</vt:lpstr>
      <vt:lpstr>INDICE</vt:lpstr>
      <vt:lpstr>Chi può partecipare: </vt:lpstr>
      <vt:lpstr>I) Obiettivi e attività</vt:lpstr>
      <vt:lpstr>Emilia-Romagna</vt:lpstr>
      <vt:lpstr>Tipologie di attività - 1</vt:lpstr>
      <vt:lpstr>Ricorrenze 2021</vt:lpstr>
      <vt:lpstr>Tipologie di attività - 2</vt:lpstr>
      <vt:lpstr>II) La progettazione (Allegato 3)</vt:lpstr>
      <vt:lpstr>Il partenariato</vt:lpstr>
      <vt:lpstr>I risultati concreti del progetto</vt:lpstr>
      <vt:lpstr>Target e modalità di coinvolgimento</vt:lpstr>
      <vt:lpstr>La comunicazione e la divulgazione</vt:lpstr>
      <vt:lpstr>III) Le spese</vt:lpstr>
      <vt:lpstr>Le spese - 1</vt:lpstr>
      <vt:lpstr>Le spese - 2</vt:lpstr>
      <vt:lpstr>Le spese - 3</vt:lpstr>
      <vt:lpstr>Le spese - 4</vt:lpstr>
      <vt:lpstr>Le spese - 5</vt:lpstr>
      <vt:lpstr>Le spese - 6</vt:lpstr>
      <vt:lpstr>Le spese - 7</vt:lpstr>
      <vt:lpstr>Le spese - 8</vt:lpstr>
      <vt:lpstr>Le spese NON ammissibili</vt:lpstr>
      <vt:lpstr>I criteri di valutazione</vt:lpstr>
      <vt:lpstr>Ho finito?</vt:lpstr>
      <vt:lpstr>Buona fortuna Buena suerte Bonne chance Boa sorte Viel Glück Mult noroc</vt:lpstr>
      <vt:lpstr>Contatti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Bando 2021 della Consulta E-R nel mondo ATTIVITA’ ORDINARIE</dc:title>
  <dc:creator>Coda Gianfranco</dc:creator>
  <cp:lastModifiedBy>Constantinescu Diana Cristina</cp:lastModifiedBy>
  <cp:revision>23</cp:revision>
  <cp:lastPrinted>2021-03-25T13:35:31Z</cp:lastPrinted>
  <dcterms:created xsi:type="dcterms:W3CDTF">2021-03-12T17:06:46Z</dcterms:created>
  <dcterms:modified xsi:type="dcterms:W3CDTF">2021-03-29T07:42:40Z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0x010100349100015B66C44A9719D05F456D9E0B</vt:lpwstr>
  </property>
</Properties>
</file>