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3" r:id="rId2"/>
    <p:sldId id="284" r:id="rId3"/>
    <p:sldId id="278" r:id="rId4"/>
    <p:sldId id="277" r:id="rId5"/>
    <p:sldId id="285" r:id="rId6"/>
    <p:sldId id="286" r:id="rId7"/>
    <p:sldId id="276" r:id="rId8"/>
    <p:sldId id="287" r:id="rId9"/>
    <p:sldId id="275" r:id="rId10"/>
    <p:sldId id="288" r:id="rId11"/>
    <p:sldId id="274" r:id="rId12"/>
    <p:sldId id="282" r:id="rId13"/>
    <p:sldId id="256" r:id="rId14"/>
    <p:sldId id="259" r:id="rId15"/>
    <p:sldId id="257" r:id="rId16"/>
    <p:sldId id="260" r:id="rId17"/>
    <p:sldId id="261" r:id="rId18"/>
    <p:sldId id="263" r:id="rId19"/>
    <p:sldId id="262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90" r:id="rId28"/>
    <p:sldId id="27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1E61A-9A51-4C2D-8B9A-FAFAC1004BAF}" type="datetimeFigureOut">
              <a:rPr lang="it-IT" smtClean="0"/>
              <a:pPr/>
              <a:t>23/04/2016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6B2DD-2D32-4FAF-9389-44FAACEA6C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B2DD-2D32-4FAF-9389-44FAACEA6C82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12B5F4FD-1EE9-4BEB-9436-D43FA2E7B8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50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54E3-19EC-466A-9D31-62DDA3D468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89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0A2BA76-6CE8-4CF3-9504-0CC730DD41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73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EFBC70AC-D9E2-4692-AE65-9E5BEB19A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18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87BDC97-B0E0-4BCF-AE53-D7B293BCCE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436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7CC0B-DCCA-4220-A183-DEF6C391D6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79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CCEE-787B-4F55-A3D9-610D312463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3131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8A84-63B1-423F-A342-4107148144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98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9B4029D-29A3-47A4-AEA3-ACD62EB242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33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91B9-93F2-441E-986B-ECBADC5ADC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47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B10CA58-723B-4F17-B8D1-78112B5122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2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A3FAF-4354-4BA2-AFDD-73329EF077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85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CDDE-1071-41A3-98ED-03137137D4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151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29D33-880F-48CB-B2C1-99A869EFE1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32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0884-C276-406D-A250-F201D4DF6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860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30A2-3891-47A9-99CB-89C72775E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1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CFD6-4B0D-4E42-A3B2-70A0524349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5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2E332E6-4A32-402C-A92F-6AA1AF2A6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4/23/2016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2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lessio\Desktop\collegio%20san%20carlo\video%20bowie%20baudrillard\film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lessio\Desktop\collegio%20san%20carlo\video%20bowie%20baudrillard\MMLO0430.m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ssio\Desktop\collegio%20san%20carlo\video%20bowie%20baudrillard\DHIP8486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lessio\Desktop\collegio%20san%20carlo\audio\momenti%20di%20gloria%20-%20VOCE%20-%20Start(2).mp3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ssio\Desktop\collegio%20san%20carlo\video%20bowie%20baudrillard\~PI7CBE.wm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ssio\Desktop\collegio%20san%20carlo\video%20bowie%20baudrillard\File_000.mov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tassoni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91490" y="0"/>
            <a:ext cx="10126980" cy="6858000"/>
          </a:xfrm>
        </p:spPr>
      </p:pic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875002"/>
            <a:ext cx="9144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Jean </a:t>
            </a:r>
            <a:r>
              <a:rPr lang="it-IT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Baudrillard</a:t>
            </a:r>
            <a:endParaRPr lang="it-IT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24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3355" y="2091572"/>
            <a:ext cx="8750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nkGothic Md BT" panose="020B0807020203060204" pitchFamily="34" charset="0"/>
              </a:rPr>
              <a:t>attualissimo</a:t>
            </a:r>
            <a:endParaRPr lang="it-IT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ankGothic Md BT" panose="020B0807020203060204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3520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40703"/>
            <a:ext cx="9144000" cy="2376595"/>
          </a:xfrm>
        </p:spPr>
        <p:txBody>
          <a:bodyPr>
            <a:normAutofit/>
          </a:bodyPr>
          <a:lstStyle/>
          <a:p>
            <a:pPr algn="ctr"/>
            <a:r>
              <a:rPr lang="it-IT" sz="8000" b="1" i="1" dirty="0" smtClean="0">
                <a:latin typeface="Porter Sans Block" pitchFamily="2" charset="0"/>
              </a:rPr>
              <a:t>Rolling Tassone</a:t>
            </a:r>
            <a:endParaRPr lang="it-IT" sz="8000" b="1" i="1" dirty="0">
              <a:latin typeface="Porter Sans Block" pitchFamily="2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fil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315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4" name="Segnaposto contenuto 3" descr="File_000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00112" y="-1177925"/>
            <a:ext cx="7065963" cy="9421813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audrillard.jpg"/>
          <p:cNvPicPr>
            <a:picLocks noChangeAspect="1"/>
          </p:cNvPicPr>
          <p:nvPr/>
        </p:nvPicPr>
        <p:blipFill>
          <a:blip r:embed="rId2" cstate="print"/>
          <a:srcRect t="5307" b="30669"/>
          <a:stretch>
            <a:fillRect/>
          </a:stretch>
        </p:blipFill>
        <p:spPr>
          <a:xfrm>
            <a:off x="1" y="3356992"/>
            <a:ext cx="9180695" cy="4020422"/>
          </a:xfrm>
          <a:prstGeom prst="rect">
            <a:avLst/>
          </a:prstGeom>
        </p:spPr>
      </p:pic>
      <p:pic>
        <p:nvPicPr>
          <p:cNvPr id="4" name="Segnaposto contenuto 3" descr="bow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3146"/>
          <a:stretch>
            <a:fillRect/>
          </a:stretch>
        </p:blipFill>
        <p:spPr>
          <a:xfrm>
            <a:off x="1" y="0"/>
            <a:ext cx="9692868" cy="3645024"/>
          </a:xfr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0" y="476672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DAVID BOWIE </a:t>
            </a:r>
          </a:p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it-IT" sz="4000" b="1" i="1" dirty="0" smtClean="0">
                <a:solidFill>
                  <a:schemeClr val="bg1"/>
                </a:solidFill>
              </a:rPr>
              <a:t>JEAN BAUDRILLARD </a:t>
            </a:r>
            <a:endParaRPr lang="it-IT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dua-springst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8990" y="1"/>
            <a:ext cx="10281979" cy="68579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-540568" y="332656"/>
            <a:ext cx="102251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È INUTILE STARE A PARLARE </a:t>
            </a:r>
            <a:r>
              <a:rPr lang="it-IT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</a:t>
            </a:r>
            <a:r>
              <a:rPr lang="it-IT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“SELF-MADE MAN”</a:t>
            </a:r>
          </a:p>
          <a:p>
            <a:pPr algn="ctr"/>
            <a:r>
              <a:rPr lang="it-IT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È IL SISTEMA CHE CREA</a:t>
            </a:r>
          </a:p>
          <a:p>
            <a:pPr algn="ctr"/>
            <a:r>
              <a:rPr lang="it-IT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IDOLI A PROPRIO PIACIMENTO</a:t>
            </a:r>
            <a:endParaRPr lang="it-IT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turn-v-wallpape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260648"/>
            <a:ext cx="35283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i="1" dirty="0" smtClean="0">
                <a:solidFill>
                  <a:schemeClr val="bg1"/>
                </a:solidFill>
              </a:rPr>
              <a:t>OGNI INFORMAZIONE POLITICA, STORICA, CULTURALE O MUSICALE PUO’ ESSERE COMPLETAMENTE </a:t>
            </a:r>
            <a:r>
              <a:rPr lang="it-IT" sz="2300" b="1" i="1" u="sng" dirty="0" smtClean="0">
                <a:solidFill>
                  <a:srgbClr val="FF0000"/>
                </a:solidFill>
              </a:rPr>
              <a:t>ATTUALIZZATA</a:t>
            </a:r>
            <a:r>
              <a:rPr lang="it-IT" sz="2300" b="1" i="1" dirty="0" smtClean="0">
                <a:solidFill>
                  <a:schemeClr val="bg1"/>
                </a:solidFill>
              </a:rPr>
              <a:t>, VALE A DIRE DRAMMATIZZATA IN MODO SPETTACOLARE  A SECONDA DEL PERIODO STORICO</a:t>
            </a:r>
            <a:endParaRPr lang="it-IT" sz="2300" b="1" i="1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aturn-v-wallpaper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260648"/>
            <a:ext cx="35283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b="1" i="1" dirty="0" smtClean="0">
                <a:solidFill>
                  <a:schemeClr val="bg1"/>
                </a:solidFill>
              </a:rPr>
              <a:t>OGNI INFORMAZIONE POLITICA, STORICA, CULTURALE O MUSICALE PUO’ ESSERE COMPLETAMENTE </a:t>
            </a:r>
            <a:r>
              <a:rPr lang="it-IT" sz="2300" b="1" i="1" u="sng" dirty="0" smtClean="0">
                <a:solidFill>
                  <a:srgbClr val="FF0000"/>
                </a:solidFill>
              </a:rPr>
              <a:t>ATTUALIZZATA</a:t>
            </a:r>
            <a:r>
              <a:rPr lang="it-IT" sz="2300" b="1" i="1" dirty="0" smtClean="0">
                <a:solidFill>
                  <a:schemeClr val="bg1"/>
                </a:solidFill>
              </a:rPr>
              <a:t>, VALE A DIRE DRAMMATIZZATA IN MODO SPETTACOLARE  A SECONDA DEL PERIODO STORICO</a:t>
            </a:r>
            <a:endParaRPr lang="it-IT" sz="2300" b="1" i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92080" y="260649"/>
            <a:ext cx="3456384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LA BBC TRASMISE </a:t>
            </a:r>
            <a:r>
              <a:rPr lang="it-IT" sz="2400" b="1" i="1" dirty="0" smtClean="0">
                <a:solidFill>
                  <a:srgbClr val="FF0000"/>
                </a:solidFill>
              </a:rPr>
              <a:t>“SPACE ODDITY”</a:t>
            </a:r>
            <a:r>
              <a:rPr lang="it-IT" sz="2400" b="1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err="1" smtClean="0">
                <a:solidFill>
                  <a:schemeClr val="bg1"/>
                </a:solidFill>
              </a:rPr>
              <a:t>DI</a:t>
            </a:r>
            <a:r>
              <a:rPr lang="it-IT" sz="2400" b="1" i="1" dirty="0" smtClean="0">
                <a:solidFill>
                  <a:schemeClr val="bg1"/>
                </a:solidFill>
              </a:rPr>
              <a:t> BOWIE DURANTE I SERVIZI DEDICATI ALL’ALLUNAGGIO DEL ‘69 E DA ALLORA LA CANZONE È STATA SEMPRE PRESENTE NEI SERVIZI E NEI DOCUMENTARI SULLE ESPLORAZIONI SPAZIALI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sso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91490" y="0"/>
            <a:ext cx="1012698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MMLO0430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DHIP8486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1820" y="620688"/>
            <a:ext cx="3240360" cy="403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magine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14563"/>
            <a:ext cx="187642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Zeppe bianco in stile Converse basse Top Donne All Star Canvas Converse Wiz Khalifa Edi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606040"/>
            <a:ext cx="2438400" cy="164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hronology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312"/>
            <a:ext cx="9144000" cy="642937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xjo_coca-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1328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i="1" dirty="0" smtClean="0"/>
              <a:t>IL CULTO DELLA DIFFERENZA SI FONDA SULLA PERDITA DELLE DIFFERENZE</a:t>
            </a:r>
            <a:endParaRPr lang="it-IT" sz="4800" b="1" i="1" dirty="0"/>
          </a:p>
        </p:txBody>
      </p:sp>
      <p:pic>
        <p:nvPicPr>
          <p:cNvPr id="5" name="Immagine 4" descr="i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941168"/>
            <a:ext cx="3508896" cy="2105338"/>
          </a:xfrm>
          <a:prstGeom prst="rect">
            <a:avLst/>
          </a:prstGeom>
        </p:spPr>
      </p:pic>
      <p:pic>
        <p:nvPicPr>
          <p:cNvPr id="6" name="Share-a-Coke-with-even-MOR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5085184"/>
            <a:ext cx="4644008" cy="177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magine 6" descr="fiat_124_spider_vs_mazda_mx_5_34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88640"/>
            <a:ext cx="318892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magine 7" descr="fiat124spider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2411760" cy="160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 descr="mazda_mx-5_a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76672"/>
            <a:ext cx="2602118" cy="1349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24</a:t>
            </a:fld>
            <a:endParaRPr lang="it-I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eet the David Bowie of philosophy   Books   The Guardian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9144000" cy="4243250"/>
          </a:xfrm>
          <a:prstGeom prst="rect">
            <a:avLst/>
          </a:prstGeom>
        </p:spPr>
      </p:pic>
      <p:pic>
        <p:nvPicPr>
          <p:cNvPr id="2" name="Immagine 1" descr="Meet the David Bowie of philosophy   Books   The Guard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82013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otoeffetti.com__final_20557655332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965" y="0"/>
            <a:ext cx="739407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17949" y="5733256"/>
            <a:ext cx="6166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#SocietàDeiConsumi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magine 2" descr="File_000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524000" y="560512"/>
            <a:ext cx="12192001" cy="9144001"/>
          </a:xfrm>
          <a:prstGeom prst="rect">
            <a:avLst/>
          </a:prstGeom>
        </p:spPr>
      </p:pic>
      <p:pic>
        <p:nvPicPr>
          <p:cNvPr id="5" name="momenti di gloria - VOCE - Start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9E07D-49FF-4437-BAF8-73EF0B645782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4" name="~PI7CB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93355" y="2091572"/>
            <a:ext cx="8750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ankGothic Md BT" panose="020B0807020203060204" pitchFamily="34" charset="0"/>
              </a:rPr>
              <a:t>attualissimo</a:t>
            </a:r>
            <a:endParaRPr lang="it-IT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ankGothic Md BT" panose="020B080702020306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907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2875002"/>
            <a:ext cx="914400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Jean </a:t>
            </a:r>
            <a:r>
              <a:rPr lang="it-IT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Baudrillard</a:t>
            </a:r>
            <a:endParaRPr lang="it-IT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0248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7175" y="1416938"/>
            <a:ext cx="8629650" cy="4024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GLI OGGETTI SONO AL CENTRO DELLA VITA</a:t>
            </a:r>
            <a:endParaRPr lang="it-IT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50" y="874797"/>
            <a:ext cx="8115300" cy="51084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Il superfluo mi è necessario come il respiro</a:t>
            </a:r>
          </a:p>
          <a:p>
            <a:pPr algn="ctr">
              <a:buNone/>
            </a:pPr>
            <a:r>
              <a:rPr lang="it-IT" sz="7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 pitchFamily="34" charset="0"/>
              </a:rPr>
              <a:t>-D’Annunzio-</a:t>
            </a:r>
            <a:endParaRPr lang="it-IT" sz="72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 Light" pitchFamily="34" charset="0"/>
            </a:endParaRPr>
          </a:p>
          <a:p>
            <a:pPr algn="ctr">
              <a:buNone/>
            </a:pPr>
            <a:endParaRPr lang="it-IT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File_00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6863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50" y="1416938"/>
            <a:ext cx="8115300" cy="40241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t-IT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Il paradiso del consumatore: dove i sogni diventano realtà</a:t>
            </a:r>
            <a:endParaRPr lang="it-IT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2028617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kGothic Md BT" pitchFamily="34" charset="0"/>
              </a:rPr>
              <a:t>RIFLETTERE O REAGIRE?</a:t>
            </a:r>
            <a:endParaRPr lang="it-IT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nkGothic Md BT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051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192</Words>
  <Application>Microsoft Office PowerPoint</Application>
  <PresentationFormat>Presentazione su schermo (4:3)</PresentationFormat>
  <Paragraphs>50</Paragraphs>
  <Slides>28</Slides>
  <Notes>1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Scia di vapore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Rolling Tassone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BOWIE &amp; JEAN BAUDRILLARD</dc:title>
  <dc:creator>alessio</dc:creator>
  <cp:lastModifiedBy>alessio</cp:lastModifiedBy>
  <cp:revision>62</cp:revision>
  <dcterms:created xsi:type="dcterms:W3CDTF">2016-03-13T14:05:40Z</dcterms:created>
  <dcterms:modified xsi:type="dcterms:W3CDTF">2016-04-22T22:37:45Z</dcterms:modified>
</cp:coreProperties>
</file>