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8" r:id="rId1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64" y="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4E4D501-9A22-44A1-AF1F-A79E08150DE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60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Dalla via Aemilia al Tper</a:t>
            </a:r>
          </a:p>
        </p:txBody>
      </p:sp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520920" y="1368000"/>
            <a:ext cx="4447080" cy="3925080"/>
          </a:xfrm>
          <a:prstGeom prst="rect">
            <a:avLst/>
          </a:prstGeom>
          <a:ln>
            <a:noFill/>
          </a:ln>
        </p:spPr>
      </p:pic>
      <p:pic>
        <p:nvPicPr>
          <p:cNvPr id="41" name="Immagine 40"/>
          <p:cNvPicPr/>
          <p:nvPr/>
        </p:nvPicPr>
        <p:blipFill>
          <a:blip r:embed="rId3"/>
          <a:stretch/>
        </p:blipFill>
        <p:spPr>
          <a:xfrm>
            <a:off x="4896000" y="3489480"/>
            <a:ext cx="4752000" cy="356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1032120"/>
            <a:ext cx="9071640" cy="4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Bologna sotto Bologna: alla scoperta della città romana attraverso l'archeologia
</a:t>
            </a:r>
            <a:r>
              <a:rPr lang="it-IT" sz="20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6/02/2017</a:t>
            </a: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20000" y="2880000"/>
            <a:ext cx="8568000" cy="33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Renata </a:t>
            </a: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Curina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Funzionario Archeologo presso la Soprintendenza per i beni archeologici dell’Emilia Romagna, che ha al suo attivo la direzione scientifica di numerosi e importanti scavi archeologici stratigrafici attuati in regione ieri, 7 febbraio, ha guidato la classe VA Primaria e la IC Media alla scoperta della città romana attraverso l'archeologia.</a:t>
            </a:r>
          </a:p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dottoressa Curina</a:t>
            </a:r>
          </a:p>
        </p:txBody>
      </p:sp>
      <p:pic>
        <p:nvPicPr>
          <p:cNvPr id="45" name="Immagine 44"/>
          <p:cNvPicPr/>
          <p:nvPr/>
        </p:nvPicPr>
        <p:blipFill>
          <a:blip r:embed="rId2" cstate="print"/>
          <a:stretch/>
        </p:blipFill>
        <p:spPr>
          <a:xfrm>
            <a:off x="1944360" y="1925280"/>
            <a:ext cx="6456600" cy="48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i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Bononia</a:t>
            </a:r>
            <a:r>
              <a:rPr lang="it-IT" sz="44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le strade romane</a:t>
            </a:r>
          </a:p>
        </p:txBody>
      </p:sp>
      <p:pic>
        <p:nvPicPr>
          <p:cNvPr id="51" name="Immagine 50"/>
          <p:cNvPicPr/>
          <p:nvPr/>
        </p:nvPicPr>
        <p:blipFill>
          <a:blip r:embed="rId2" cstate="print"/>
          <a:stretch/>
        </p:blipFill>
        <p:spPr>
          <a:xfrm>
            <a:off x="648000" y="1800000"/>
            <a:ext cx="4223160" cy="3168000"/>
          </a:xfrm>
          <a:prstGeom prst="rect">
            <a:avLst/>
          </a:prstGeom>
          <a:ln>
            <a:noFill/>
          </a:ln>
        </p:spPr>
      </p:pic>
      <p:pic>
        <p:nvPicPr>
          <p:cNvPr id="52" name="Immagine 51"/>
          <p:cNvPicPr/>
          <p:nvPr/>
        </p:nvPicPr>
        <p:blipFill>
          <a:blip r:embed="rId3"/>
          <a:stretch/>
        </p:blipFill>
        <p:spPr>
          <a:xfrm>
            <a:off x="4931280" y="2643120"/>
            <a:ext cx="4500720" cy="311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Nel Cantiere Tper
</a:t>
            </a:r>
            <a:r>
              <a:rPr lang="it-IT" sz="20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10/02/2016</a:t>
            </a:r>
            <a:endParaRPr lang="it-IT" sz="4400" b="0" strike="noStrike" spc="-1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080000" y="2232000"/>
            <a:ext cx="7920000" cy="369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Grazie all'ingegner Monzali (direttore tecnico Tper) e al geometra Cesare Turri (capo cantiere) i bambini della VA hanno potuto accedere al cantiere Tper di via Irnerio. Là hanno trovato ad accoglierli: la dottoressa Curina(funzionario archeologo presso la Soprintendenza per i beni archeologici dell'Emilia Romagna) e il dottor Aldo Folli(archeologo), che hanno permesso loro di capire quali reperti importanti sono stati ritrovati a seguito dei lavori Tper. Una vera lezione sul campo, che ha insegnato ai bambini il valore della radici storiche e l'importanza della tutela del nostro patrimonio. Tutto ció unito all'importanza di preservare l'ambiente per tramandarlo alle generazioni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Eccoci arrivati!</a:t>
            </a:r>
          </a:p>
        </p:txBody>
      </p:sp>
      <p:pic>
        <p:nvPicPr>
          <p:cNvPr id="56" name="Immagine 55"/>
          <p:cNvPicPr/>
          <p:nvPr/>
        </p:nvPicPr>
        <p:blipFill>
          <a:blip r:embed="rId2"/>
          <a:stretch/>
        </p:blipFill>
        <p:spPr>
          <a:xfrm>
            <a:off x="1800000" y="1872000"/>
            <a:ext cx="6264000" cy="55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Ecco i reperti!</a:t>
            </a:r>
          </a:p>
        </p:txBody>
      </p:sp>
      <p:pic>
        <p:nvPicPr>
          <p:cNvPr id="61" name="Immagine 60"/>
          <p:cNvPicPr/>
          <p:nvPr/>
        </p:nvPicPr>
        <p:blipFill>
          <a:blip r:embed="rId2"/>
          <a:stretch/>
        </p:blipFill>
        <p:spPr>
          <a:xfrm>
            <a:off x="1080000" y="1872360"/>
            <a:ext cx="7416000" cy="48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dottor Aldo Folli.</a:t>
            </a:r>
          </a:p>
        </p:txBody>
      </p:sp>
      <p:pic>
        <p:nvPicPr>
          <p:cNvPr id="63" name="Immagine 62"/>
          <p:cNvPicPr/>
          <p:nvPr/>
        </p:nvPicPr>
        <p:blipFill>
          <a:blip r:embed="rId2"/>
          <a:stretch/>
        </p:blipFill>
        <p:spPr>
          <a:xfrm>
            <a:off x="3184200" y="1822320"/>
            <a:ext cx="3799800" cy="51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museo Archeologico.
</a:t>
            </a:r>
            <a:r>
              <a:rPr lang="it-IT" sz="20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25/02/2017</a:t>
            </a:r>
            <a:endParaRPr lang="it-IT" sz="4400" b="0" strike="noStrike" spc="-1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1224000" y="3744000"/>
            <a:ext cx="7704000" cy="15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bambini di VA, vestiti con la tunica e la bulla, hanno visitato le sale del museo per capire come vivevano i loro coetanei nell'antica Bononia: un salto nel passato davvero emozionante!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251</Words>
  <Application>Microsoft Office PowerPoint</Application>
  <PresentationFormat>Personalizzato</PresentationFormat>
  <Paragraphs>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DejaVu Sans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Emiliano Pancaldi</dc:creator>
  <cp:lastModifiedBy>Renda Elisa</cp:lastModifiedBy>
  <cp:revision>3</cp:revision>
  <dcterms:created xsi:type="dcterms:W3CDTF">2017-03-09T20:53:01Z</dcterms:created>
  <dcterms:modified xsi:type="dcterms:W3CDTF">2017-03-27T08:46:56Z</dcterms:modified>
  <dc:language>it-IT</dc:language>
</cp:coreProperties>
</file>