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4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3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9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59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90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1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46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51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82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68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72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1C0E-13BC-4B42-B80D-A83E69F84667}" type="datetimeFigureOut">
              <a:rPr lang="it-IT" smtClean="0"/>
              <a:pPr/>
              <a:t>15/06/2017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414B-865B-4177-A06D-BD6AD09FDE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00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ricerca%20diritt.rt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t.wikipedia.org/wiki/Costituzione_della_Repubblica_Italiana" TargetMode="External"/><Relationship Id="rId3" Type="http://schemas.openxmlformats.org/officeDocument/2006/relationships/hyperlink" Target="http://it.wikipedia.org/wiki/Lavoro_subordinato" TargetMode="External"/><Relationship Id="rId7" Type="http://schemas.openxmlformats.org/officeDocument/2006/relationships/hyperlink" Target="http://it.wikipedia.org/wiki/Serrata_(lavoro)" TargetMode="External"/><Relationship Id="rId2" Type="http://schemas.openxmlformats.org/officeDocument/2006/relationships/hyperlink" Target="http://it.wikipedia.org/wiki/Lavoro_(economi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Contratto_collettivo_nazionale_di_lavoro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it.wikipedia.org/wiki/Datori_di_lavoro" TargetMode="External"/><Relationship Id="rId10" Type="http://schemas.openxmlformats.org/officeDocument/2006/relationships/hyperlink" Target="http://it.wikipedia.org/wiki/Sciopero" TargetMode="External"/><Relationship Id="rId4" Type="http://schemas.openxmlformats.org/officeDocument/2006/relationships/hyperlink" Target="http://it.wikipedia.org/wiki/Sindacato" TargetMode="External"/><Relationship Id="rId9" Type="http://schemas.openxmlformats.org/officeDocument/2006/relationships/hyperlink" Target="http://it.wikipedia.org/wiki/Legislator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936104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hlinkClick r:id="rId2" action="ppaction://hlinkfile"/>
              </a:rPr>
              <a:t>PRIMO SCIOPERO DELLA STORIA</a:t>
            </a:r>
            <a:endParaRPr lang="it-IT" sz="3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584776" cy="2425824"/>
          </a:xfrm>
        </p:spPr>
        <p:txBody>
          <a:bodyPr>
            <a:noAutofit/>
          </a:bodyPr>
          <a:lstStyle/>
          <a:p>
            <a:r>
              <a:rPr lang="it-IT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primo sciopero della storia si verificò intorno al 1150 a.c. nell'antico Egitto.</a:t>
            </a:r>
          </a:p>
          <a:p>
            <a:r>
              <a:rPr lang="it-IT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fornirci testimonianza è il documento più antico di cui si ha notizia, il papiro AMENNAKHT conservato oggi al museo Egizio di Torino ci fa vedere che  durante il regno del faraone RAMSES |||. i suoi cittadini misero in atto questa pacifica forma di dissenso. </a:t>
            </a:r>
          </a:p>
          <a:p>
            <a:r>
              <a:rPr lang="it-IT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esempio gli operai incaricati a realizzare i templi di Tebe dovettero stare per diciotto giorni senza ricevere nessun pagamento e da li iniziò il primo sciopero dei lavoratori dell'antico Egitto. </a:t>
            </a:r>
          </a:p>
          <a:p>
            <a:r>
              <a:rPr lang="it-IT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RAMSES ||| dopo un periodo concedette ai lavoratori quanto dovuto; arretrati compresi ; subito dopo il faraone incaricò un organo predisposto al controllo dei pagamenti e all'equa spartizione del cibo.</a:t>
            </a:r>
          </a:p>
          <a:p>
            <a:endParaRPr lang="it-IT" sz="1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CHE COS’E’ LO SCIOPERO?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3826768" cy="4641379"/>
          </a:xfrm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 sciopero s’intende ogni astensione collettiva dal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 tooltip="Lavoro (economia)"/>
              </a:rPr>
              <a:t>lavoro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di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tooltip="Lavoro subordinato"/>
              </a:rPr>
              <a:t>lavoratori subordinati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promossa dai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tooltip="Sindacato"/>
              </a:rPr>
              <a:t>sindacati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– ma è concepibile anche uno sciopero proclamato da gruppi intra-aziendali o interaziendali, senza alcun intervento del sindacato –, avente per finalità di ottenere, esercitando una pressione sui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 tooltip="Datori di lavoro"/>
              </a:rPr>
              <a:t>datori di lavoro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 miglioramento delle condizioni di lavoro rispetto a quelle disciplinate dal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 tooltip="Contratto collettivo nazionale di lavoro"/>
              </a:rPr>
              <a:t>contratto collettivo nazionale di lavoro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fontAlgn="base">
              <a:lnSpc>
                <a:spcPct val="120000"/>
              </a:lnSpc>
            </a:pP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Diversa è la </a:t>
            </a:r>
            <a:r>
              <a:rPr lang="it-IT" sz="19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 tooltip="Serrata (lavoro)"/>
              </a:rPr>
              <a:t>serrata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 quale consiste in una temporanea sospensione dal lavoro disposta dal datore, finalizzata a far pressione sui lavoratori per motivi contrattuali o per indurli a rinunziare a un’agitazione volta ad ottenere migliori condizioni economiche. Pur non essendo contemplata nella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 tooltip="Costituzione della Repubblica Italiana"/>
              </a:rPr>
              <a:t>Costituzione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sembra che essa contenga un tacito divieto a tale pratica e un eventuale intervento del 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 tooltip="Legislatore"/>
              </a:rPr>
              <a:t>legislatore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volto a sanzionarla penalmente sarebbe costituzionalmente lecito, ma solo se contemporaneamente fosse introdotta una regolamentazione giuridica del diritto di sciopero.</a:t>
            </a:r>
            <a:r>
              <a:rPr lang="it-IT" sz="19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[2]</a:t>
            </a:r>
            <a:endParaRPr lang="it-IT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57" y="1772816"/>
            <a:ext cx="4654744" cy="251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2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SCIOPERO AI GIORNI NOSTRI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4896544"/>
          </a:xfrm>
        </p:spPr>
        <p:txBody>
          <a:bodyPr>
            <a:noAutofit/>
          </a:bodyPr>
          <a:lstStyle/>
          <a:p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nell'antico Egitto lo sciopero continua anche ai giorni nostri per via dei salari o per lo sfruttamento degli animali o per i mezzi pubblici ; al giorno d'oggi si fa sciopero sempre di più per via di ingiustizie che le persone ogni giorno ricevono a lavoro come indipendenti e anche come cittadini per via di tutti i problemi politici ed economici oggi vi parlerò di uno sciopero che si è recato in Russia:</a:t>
            </a:r>
          </a:p>
          <a:p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Mosca, 29 mar.  (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askanews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 – Centinaia di camionisti russi hanno aderito allo sciopero in corso da lunedì scorso per chiedere al governo di revocare una controversa imposta sui mezzi pesanti. Un coordinatore dell’iniziativa, Mikhail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Kurbatov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ha detto alla France presse che la protesta andrà avanti “almeno fino al 15 aprile”. Allo sciopero hanno aderito 200 camionisti di San Pietroburgo, altri 170 della regione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Tyumen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 la partecipazione maggiore si è avuta in Dagestan, dove “sta partecipando il 95% degli autotrasportatori”, ha aggiunto. I camionisti denunciano fin dalla sua introduzione, nel 2015, la tassa imposta ai mezzi pesanti al fine di riparare i danni fatti su strada, chiamata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Platon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sostenendo di non riuscire a fare profitti a fronte delle numerose imposte già esistenti. La protesta in corso è nata dopo la decisione del governo di raddoppiare il pedaggio, portandolo a più di tre rubli per chilometro a partire da metà aprile. Tuttavia, l’aumento è stato ridotto dopo le proteste. Il ministero dei Trasporti russi ha detto che il sistema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Platon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potrebbe far incassare 23 miliardi di rubli (406 milioni di dollari) nel 2017. L’azienda incaricata di gestire il sistema di riscossione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Platon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è in parte di proprietà di Igor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Rotenberg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figlio di uno dei più stretti alleati del presidente Vladimir Putin, il miliardario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Arkady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Rotenberg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Questa settimana le autorità hanno arrestato diversi coordinatori della protesta, stando a quanto riferito da un’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monitora i fermi degli attivisti</a:t>
            </a:r>
          </a:p>
          <a:p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Questo ci fa capire che lo sciopero è una forma di manifestazione che continuerà nel tempo in tutto il mondo per i diritti dei cittadini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81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512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Bradley Hand ITC</vt:lpstr>
      <vt:lpstr>Calibri</vt:lpstr>
      <vt:lpstr>Verdana</vt:lpstr>
      <vt:lpstr>Tema di Office</vt:lpstr>
      <vt:lpstr>PRIMO SCIOPERO DELLA STORIA</vt:lpstr>
      <vt:lpstr>CHE COS’E’ LO SCIOPERO?</vt:lpstr>
      <vt:lpstr>SCIOPERO AI GIORNI NOSTRI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 SCIOPERO DELLA STORIA</dc:title>
  <dc:creator>climelli.valentina</dc:creator>
  <cp:lastModifiedBy>Renda Elisa</cp:lastModifiedBy>
  <cp:revision>8</cp:revision>
  <dcterms:created xsi:type="dcterms:W3CDTF">2017-05-24T10:15:37Z</dcterms:created>
  <dcterms:modified xsi:type="dcterms:W3CDTF">2017-06-15T10:16:31Z</dcterms:modified>
</cp:coreProperties>
</file>