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E267E2-340E-48DA-91B2-DFCF043AF636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328638-C6BF-4D50-81E0-CA060D0769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2564904"/>
            <a:ext cx="4559424" cy="165618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IRITTO AL PANE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AI SOGNI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419">
            <a:off x="5246499" y="1225342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027" name="Picture 3" descr="C:\Users\User\Desktop\img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9625">
            <a:off x="5442237" y="3781763"/>
            <a:ext cx="2143125" cy="2143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2206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NOSTRI DIRITTI </a:t>
            </a:r>
            <a:endParaRPr lang="it-IT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DIRITTO AL PANE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fame e la miseria vanno combattute perché finché una persona o una comunità è sotto il suo dominio, quella mancanza di libertà “di” (nutrirsi e vivere) nasconde un’altra non meno grave mancanza di libertà “da” chi quel cibo può dare o solo promettere.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DIRITTO AI SOGNI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 ogni bambino sin dalla nascita deve avere la libertà di sognare, e soprattutto deve avere la possibilità di credere nella realizzazione dei propri sogni.&gt;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nico\Desktop\FOTO\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3780">
            <a:off x="302535" y="364296"/>
            <a:ext cx="1659582" cy="12543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co\Desktop\FOTO\RF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2">
            <a:off x="6228184" y="4581128"/>
            <a:ext cx="1485347" cy="1972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64822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4952"/>
            <a:ext cx="2377440" cy="1371600"/>
          </a:xfrm>
        </p:spPr>
        <p:txBody>
          <a:bodyPr/>
          <a:lstStyle/>
          <a:p>
            <a:r>
              <a:rPr lang="it-IT" dirty="0" smtClean="0"/>
              <a:t>COS’È IL DIRITTO AL PANE?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512" y="2924944"/>
            <a:ext cx="2377440" cy="1520552"/>
          </a:xfrm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«Quando il cibo manca il rischio è quello di barattare la libertà per un pugno di riso»</a:t>
            </a: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nico\Desktop\FOTO\3rqQqrefeEED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4"/>
            <a:ext cx="3375605" cy="2246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co\Desktop\FOTO\c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96952"/>
            <a:ext cx="4166550" cy="25550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42612132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305800" cy="252028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STORIE DELL’UMANITÀ DI IERI E DI OGGI ABBONDANO DI RACCONTI DI PERSONE RIDOTTE IN SCHIAVITÙ PER AFFRANCARE SE STESSE O I PROPRI FIGLI DAL BISOGNO DI MANGIARE E BERE. </a:t>
            </a:r>
            <a:endParaRPr lang="it-IT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07702" y="486916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DIRITTO AL PANE, AL CIBO, È CIÒ CHE PRECEDE E FORTIFICA IL DIRITTO DI SOGNARE…..</a:t>
            </a:r>
            <a:endParaRPr lang="it-IT" dirty="0"/>
          </a:p>
        </p:txBody>
      </p:sp>
      <p:pic>
        <p:nvPicPr>
          <p:cNvPr id="3074" name="Picture 2" descr="C:\Users\nico\Desktop\FOTO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6524">
            <a:off x="2942226" y="2571383"/>
            <a:ext cx="1540058" cy="15400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ico\Desktop\FOTO\FG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1934">
            <a:off x="4936126" y="2247467"/>
            <a:ext cx="2466975" cy="1847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73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DIRITTO DI SOGNARE.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92860" y="3717032"/>
            <a:ext cx="4038600" cy="2769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Il diritto di sognare è il diritto di fare dei progetti, di disegnare il proprio futuro, e di avere la possibilità di realizzarlo.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4038600" cy="892696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Che cos’è il diritto al sogno?</a:t>
            </a:r>
            <a:endParaRPr lang="it-IT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 descr="C:\Users\nico\Desktop\FOTO\XCVBN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7152">
            <a:off x="5405959" y="1523812"/>
            <a:ext cx="2619375" cy="17430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ico\Desktop\FOTO\Z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1142">
            <a:off x="502072" y="3322337"/>
            <a:ext cx="3028950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9934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NON DARE NULLA PER SCONTATO.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988840"/>
            <a:ext cx="2377440" cy="2823192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>Sia il diritto al sogno che il diritto al pane sono elementi fondamentali per ogni essere umano.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5122" name="Picture 2" descr="C:\Users\nico\Desktop\FOTO\AEFA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342">
            <a:off x="4572000" y="1628800"/>
            <a:ext cx="2840136" cy="20921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nico\Desktop\FOTO\ERWRE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9415">
            <a:off x="2963513" y="3766814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nico\Desktop\FOTO\HZ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5168">
            <a:off x="5762733" y="462054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984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779096" cy="3744416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Brush Script MT" pitchFamily="66" charset="0"/>
              </a:rPr>
              <a:t>CHIARA MAZZALI</a:t>
            </a:r>
            <a:br>
              <a:rPr lang="it-IT" dirty="0" smtClean="0">
                <a:solidFill>
                  <a:schemeClr val="tx1"/>
                </a:solidFill>
                <a:latin typeface="Brush Script MT" pitchFamily="66" charset="0"/>
              </a:rPr>
            </a:br>
            <a:r>
              <a:rPr lang="it-IT" dirty="0">
                <a:solidFill>
                  <a:schemeClr val="tx1"/>
                </a:solidFill>
                <a:latin typeface="Brush Script MT" pitchFamily="66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Brush Script MT" pitchFamily="66" charset="0"/>
              </a:rPr>
            </a:br>
            <a:r>
              <a:rPr lang="it-IT" dirty="0" smtClean="0">
                <a:solidFill>
                  <a:schemeClr val="tx1"/>
                </a:solidFill>
                <a:latin typeface="Brush Script MT" pitchFamily="66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Brush Script MT" pitchFamily="66" charset="0"/>
              </a:rPr>
            </a:br>
            <a:r>
              <a:rPr lang="it-IT" dirty="0" smtClean="0">
                <a:solidFill>
                  <a:schemeClr val="tx1"/>
                </a:solidFill>
                <a:latin typeface="Brush Script MT" pitchFamily="66" charset="0"/>
              </a:rPr>
              <a:t>2^A AFM</a:t>
            </a:r>
            <a:endParaRPr lang="it-IT" dirty="0">
              <a:solidFill>
                <a:schemeClr val="tx1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8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Intreccio">
  <a:themeElements>
    <a:clrScheme name="Intrecci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98</TotalTime>
  <Words>229</Words>
  <Application>Microsoft Office PowerPoint</Application>
  <PresentationFormat>Presentazione su schermo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Intreccio</vt:lpstr>
      <vt:lpstr>DIRITTO AL PANE  E AI SOGNI</vt:lpstr>
      <vt:lpstr>I NOSTRI DIRITTI </vt:lpstr>
      <vt:lpstr>COS’È IL DIRITTO AL PANE?</vt:lpstr>
      <vt:lpstr>IL DIRITTO AL PANE, AL CIBO, È CIÒ CHE PRECEDE E FORTIFICA IL DIRITTO DI SOGNARE…..</vt:lpstr>
      <vt:lpstr>DIRITTO DI SOGNARE.</vt:lpstr>
      <vt:lpstr>Sia il diritto al sogno che il diritto al pane sono elementi fondamentali per ogni essere umano. </vt:lpstr>
      <vt:lpstr>CHIARA MAZZALI   2^A AFM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 PANE  E AI SOGNI</dc:title>
  <dc:creator>User</dc:creator>
  <cp:lastModifiedBy>Irene Ziveri</cp:lastModifiedBy>
  <cp:revision>16</cp:revision>
  <dcterms:created xsi:type="dcterms:W3CDTF">2017-01-05T16:44:57Z</dcterms:created>
  <dcterms:modified xsi:type="dcterms:W3CDTF">2017-05-29T09:46:08Z</dcterms:modified>
</cp:coreProperties>
</file>