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Bree Serif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reeSerif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228600" lvl="1" marL="457200" marR="0" rtl="0" algn="l">
              <a:spcBef>
                <a:spcPts val="0"/>
              </a:spcBef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457200" lvl="2" marL="914400" marR="0" rtl="0" algn="l">
              <a:spcBef>
                <a:spcPts val="0"/>
              </a:spcBef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685800" lvl="3" marL="1371600" marR="0" rtl="0" algn="l">
              <a:spcBef>
                <a:spcPts val="0"/>
              </a:spcBef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914400" lvl="4" marL="1828800" marR="0" rtl="0" algn="l">
              <a:spcBef>
                <a:spcPts val="0"/>
              </a:spcBef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1143000" lvl="5" marL="2286000" marR="0" rtl="0" algn="l">
              <a:spcBef>
                <a:spcPts val="0"/>
              </a:spcBef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1371600" lvl="6" marL="2743200" marR="0" rtl="0" algn="l">
              <a:spcBef>
                <a:spcPts val="0"/>
              </a:spcBef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1600200" lvl="7" marL="3200400" marR="0" rtl="0" algn="l">
              <a:spcBef>
                <a:spcPts val="0"/>
              </a:spcBef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1828800" lvl="8" marL="3657600" marR="0" rtl="0" algn="l">
              <a:spcBef>
                <a:spcPts val="0"/>
              </a:spcBef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311698" y="2834125"/>
            <a:ext cx="8520601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2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2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2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2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2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684343" y="4700817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rIns="91400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698" y="1106125"/>
            <a:ext cx="8520601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698" y="3152225"/>
            <a:ext cx="8520601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684343" y="4700817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rIns="91400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684343" y="4700817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rIns="91400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698" y="445025"/>
            <a:ext cx="8520601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311698" y="1152475"/>
            <a:ext cx="8520601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684343" y="4700817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rIns="91400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698" y="2150849"/>
            <a:ext cx="8520601" cy="841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684343" y="4700817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rIns="91400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698" y="445025"/>
            <a:ext cx="8520601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698" y="1152475"/>
            <a:ext cx="3999902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398" y="1152475"/>
            <a:ext cx="3999902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684343" y="4700817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rIns="91400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698" y="445025"/>
            <a:ext cx="8520601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684343" y="4700817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rIns="91400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698" y="555600"/>
            <a:ext cx="2808001" cy="755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698" y="1389599"/>
            <a:ext cx="2808001" cy="3179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2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2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2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2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2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684343" y="4700817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rIns="91400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49"/>
            <a:ext cx="6367800" cy="4090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684343" y="4700817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rIns="91400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265500" y="2803075"/>
            <a:ext cx="4045199" cy="12351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4"/>
            <a:ext cx="3837000" cy="3695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684343" y="4700817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rIns="91400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698" y="4230575"/>
            <a:ext cx="5998801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684343" y="4700817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rIns="91400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698" y="445025"/>
            <a:ext cx="8520601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698" y="1152475"/>
            <a:ext cx="8520601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684343" y="4700817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rIns="91400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g"/><Relationship Id="rId4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Relationship Id="rId4" Type="http://schemas.openxmlformats.org/officeDocument/2006/relationships/image" Target="../media/image03.png"/><Relationship Id="rId5" Type="http://schemas.openxmlformats.org/officeDocument/2006/relationships/image" Target="../media/image22.png"/><Relationship Id="rId6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Relationship Id="rId4" Type="http://schemas.openxmlformats.org/officeDocument/2006/relationships/image" Target="../media/image0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jpg"/><Relationship Id="rId4" Type="http://schemas.openxmlformats.org/officeDocument/2006/relationships/image" Target="../media/image07.jpg"/><Relationship Id="rId5" Type="http://schemas.openxmlformats.org/officeDocument/2006/relationships/image" Target="../media/image0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2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4294967295" type="ctrTitle"/>
          </p:nvPr>
        </p:nvSpPr>
        <p:spPr>
          <a:xfrm>
            <a:off x="1698150" y="273573"/>
            <a:ext cx="5038801" cy="92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rIns="91400" tIns="914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Bree Serif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DESAPARECIDOS</a:t>
            </a:r>
            <a:r>
              <a:rPr b="1" i="0" lang="en-US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55" name="Shape 55"/>
          <p:cNvSpPr/>
          <p:nvPr/>
        </p:nvSpPr>
        <p:spPr>
          <a:xfrm>
            <a:off x="97848" y="3195449"/>
            <a:ext cx="4863902" cy="15720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rIns="91400" tIns="91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Bree Serif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Terza dittatura argentina </a:t>
            </a:r>
          </a:p>
          <a:p>
            <a:pPr indent="0" lvl="0" marL="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Bree Serif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(1976-1983)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isualizza immagine di origine  Risultato immagine per abuelas de plaza de mayo" id="123" name="Shape 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75" y="49350"/>
            <a:ext cx="4660848" cy="2775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sualizza immagine di origine  Risultato immagine per 30 aprile 1977" id="124" name="Shape 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4073" y="2220223"/>
            <a:ext cx="4265902" cy="286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172673" y="86323"/>
            <a:ext cx="4563902" cy="11886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rIns="91400" tIns="914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Bree Serif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Le nonne di Plaza de Mayo lottano e proseguono la ricerca dei ragazzi scomparsi</a:t>
            </a:r>
          </a:p>
        </p:txBody>
      </p:sp>
      <p:pic>
        <p:nvPicPr>
          <p:cNvPr descr="Visualizza immagine di origine  Risultato immagine per abuelas de plaza de mayo" id="130" name="Shape 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97" y="2713600"/>
            <a:ext cx="6148500" cy="2369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sualizza immagine di origine  Risultato immagine per 30 aprile 1977" id="131" name="Shape 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6223" y="86323"/>
            <a:ext cx="3853751" cy="252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0" y="0"/>
            <a:ext cx="4849202" cy="6850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rIns="91400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Bree Serif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"Los nietos recuperados"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787" y="625925"/>
            <a:ext cx="7596424" cy="4431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isualizza immagine di origine  Risultato immagine per juan cabandie" id="142" name="Shape 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73" y="1851724"/>
            <a:ext cx="4691452" cy="3222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sualizza immagine di origine  Risultato immagine per juan cabandie" id="143" name="Shape 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2398" y="84973"/>
            <a:ext cx="4203876" cy="285065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/>
          <p:nvPr/>
        </p:nvSpPr>
        <p:spPr>
          <a:xfrm>
            <a:off x="4936594" y="3551569"/>
            <a:ext cx="3666568" cy="14542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rIns="91400" tIns="91400">
            <a:no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Bree Serif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ha ritrova</a:t>
            </a:r>
            <a:r>
              <a:rPr lang="en-US" sz="2000">
                <a:latin typeface="Bree Serif"/>
                <a:ea typeface="Bree Serif"/>
                <a:cs typeface="Bree Serif"/>
                <a:sym typeface="Bree Serif"/>
              </a:rPr>
              <a:t>to</a:t>
            </a:r>
            <a:r>
              <a:rPr b="0" i="0" lang="en-US" sz="2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la propria identità... a 25 anni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557910" y="649110"/>
            <a:ext cx="3749702" cy="8768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rIns="91400" tIns="91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E9F45"/>
              </a:buClr>
              <a:buSzPct val="25000"/>
              <a:buFont typeface="Bree Serif"/>
              <a:buNone/>
            </a:pPr>
            <a:r>
              <a:rPr b="1" i="0" lang="en-US" sz="2800" u="none" cap="none" strike="noStrike">
                <a:solidFill>
                  <a:srgbClr val="EE9F45"/>
                </a:solidFill>
                <a:latin typeface="Bree Serif"/>
                <a:ea typeface="Bree Serif"/>
                <a:cs typeface="Bree Serif"/>
                <a:sym typeface="Bree Serif"/>
              </a:rPr>
              <a:t>JUAN CABANDIÉ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8483"/>
            <a:ext cx="9144000" cy="4286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775" y="86950"/>
            <a:ext cx="7677900" cy="49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isualizza immagine di origine  Risultato immagine per Idea, Massera e Agosti" id="60" name="Shape 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98" y="419560"/>
            <a:ext cx="3094851" cy="43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/>
          <p:nvPr/>
        </p:nvSpPr>
        <p:spPr>
          <a:xfrm>
            <a:off x="5028523" y="162723"/>
            <a:ext cx="2232601" cy="5130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rIns="91400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Bree Serif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Giunta militare:</a:t>
            </a: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1824" y="1412625"/>
            <a:ext cx="1706075" cy="2318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5">
            <a:alphaModFix/>
          </a:blip>
          <a:srcRect b="0" l="10220" r="31077" t="0"/>
          <a:stretch/>
        </p:blipFill>
        <p:spPr>
          <a:xfrm>
            <a:off x="5055064" y="1414474"/>
            <a:ext cx="2170284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12524" y="1414462"/>
            <a:ext cx="1809750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3504362" y="926750"/>
            <a:ext cx="1221000" cy="5130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rIns="91400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Bree Serif"/>
              <a:buNone/>
            </a:pPr>
            <a:r>
              <a:rPr b="0" i="0" lang="en-US" sz="2200" u="none" cap="none" strike="noStrike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Videla</a:t>
            </a:r>
          </a:p>
        </p:txBody>
      </p:sp>
      <p:sp>
        <p:nvSpPr>
          <p:cNvPr id="66" name="Shape 66"/>
          <p:cNvSpPr/>
          <p:nvPr/>
        </p:nvSpPr>
        <p:spPr>
          <a:xfrm>
            <a:off x="5431575" y="926750"/>
            <a:ext cx="1426501" cy="5130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rIns="91400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Bree Serif"/>
              <a:buNone/>
            </a:pPr>
            <a:r>
              <a:rPr b="0" i="0" lang="en-US" sz="2200" u="none" cap="none" strike="noStrike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Massera</a:t>
            </a:r>
          </a:p>
        </p:txBody>
      </p:sp>
      <p:sp>
        <p:nvSpPr>
          <p:cNvPr id="67" name="Shape 67"/>
          <p:cNvSpPr/>
          <p:nvPr/>
        </p:nvSpPr>
        <p:spPr>
          <a:xfrm>
            <a:off x="7504149" y="926750"/>
            <a:ext cx="1426501" cy="5130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rIns="91400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Bree Serif"/>
              <a:buNone/>
            </a:pPr>
            <a:r>
              <a:rPr b="0" i="0" lang="en-US" sz="2200" u="none" cap="none" strike="noStrike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Agosti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4CCCC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698" y="321498"/>
            <a:ext cx="8520601" cy="10821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rIns="91400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Bree Serif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Cominciarono a sparire nel nulla... </a:t>
            </a:r>
          </a:p>
        </p:txBody>
      </p:sp>
      <p:sp>
        <p:nvSpPr>
          <p:cNvPr id="73" name="Shape 73"/>
          <p:cNvSpPr/>
          <p:nvPr/>
        </p:nvSpPr>
        <p:spPr>
          <a:xfrm rot="1737889">
            <a:off x="2571057" y="2891227"/>
            <a:ext cx="2410663" cy="551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rIns="91400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Bree Serif"/>
              <a:buNone/>
            </a:pPr>
            <a:r>
              <a:rPr b="1" i="0" lang="en-US" sz="2400" u="none" cap="none" strike="noStrike">
                <a:solidFill>
                  <a:srgbClr val="0000FF"/>
                </a:solidFill>
                <a:latin typeface="Bree Serif"/>
                <a:ea typeface="Bree Serif"/>
                <a:cs typeface="Bree Serif"/>
                <a:sym typeface="Bree Serif"/>
              </a:rPr>
              <a:t>SINDACALISTI</a:t>
            </a:r>
          </a:p>
        </p:txBody>
      </p:sp>
      <p:sp>
        <p:nvSpPr>
          <p:cNvPr id="74" name="Shape 74"/>
          <p:cNvSpPr/>
          <p:nvPr/>
        </p:nvSpPr>
        <p:spPr>
          <a:xfrm rot="-1259594">
            <a:off x="815226" y="1383029"/>
            <a:ext cx="2538600" cy="551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rIns="91400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Bree Serif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PROFESSORI</a:t>
            </a:r>
          </a:p>
        </p:txBody>
      </p:sp>
      <p:sp>
        <p:nvSpPr>
          <p:cNvPr id="75" name="Shape 75"/>
          <p:cNvSpPr/>
          <p:nvPr/>
        </p:nvSpPr>
        <p:spPr>
          <a:xfrm rot="-1238221">
            <a:off x="5545131" y="3696387"/>
            <a:ext cx="1894207" cy="5511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rIns="91400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9340"/>
              </a:buClr>
              <a:buSzPct val="25000"/>
              <a:buFont typeface="Bree Serif"/>
              <a:buNone/>
            </a:pPr>
            <a:r>
              <a:rPr b="1" i="0" lang="en-US" sz="2400" u="none" cap="none" strike="noStrike">
                <a:solidFill>
                  <a:srgbClr val="E29340"/>
                </a:solidFill>
                <a:latin typeface="Bree Serif"/>
                <a:ea typeface="Bree Serif"/>
                <a:cs typeface="Bree Serif"/>
                <a:sym typeface="Bree Serif"/>
              </a:rPr>
              <a:t>STUDENTI</a:t>
            </a:r>
          </a:p>
        </p:txBody>
      </p:sp>
      <p:sp>
        <p:nvSpPr>
          <p:cNvPr id="76" name="Shape 76"/>
          <p:cNvSpPr/>
          <p:nvPr/>
        </p:nvSpPr>
        <p:spPr>
          <a:xfrm rot="910746">
            <a:off x="6150452" y="2119261"/>
            <a:ext cx="2656084" cy="5511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rIns="91400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ct val="25000"/>
              <a:buFont typeface="Bree Serif"/>
              <a:buNone/>
            </a:pPr>
            <a:r>
              <a:rPr b="1" i="0" lang="en-US" sz="2400" u="none" cap="none" strike="noStrike">
                <a:solidFill>
                  <a:srgbClr val="000090"/>
                </a:solidFill>
                <a:latin typeface="Bree Serif"/>
                <a:ea typeface="Bree Serif"/>
                <a:cs typeface="Bree Serif"/>
                <a:sym typeface="Bree Serif"/>
              </a:rPr>
              <a:t>LAVORATORI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073" y="1822624"/>
            <a:ext cx="4275676" cy="321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2125" y="90723"/>
            <a:ext cx="4613476" cy="25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/>
          <p:nvPr/>
        </p:nvSpPr>
        <p:spPr>
          <a:xfrm>
            <a:off x="925100" y="454550"/>
            <a:ext cx="2281800" cy="6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rIns="91400" tIns="91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ct val="25000"/>
              <a:buFont typeface="Bree Serif"/>
              <a:buNone/>
            </a:pPr>
            <a:r>
              <a:rPr b="1" i="0" lang="en-US" sz="2800" u="none" cap="none" strike="noStrike">
                <a:solidFill>
                  <a:srgbClr val="282828"/>
                </a:solidFill>
                <a:latin typeface="Bree Serif"/>
                <a:ea typeface="Bree Serif"/>
                <a:cs typeface="Bree Serif"/>
                <a:sym typeface="Bree Serif"/>
              </a:rPr>
              <a:t>sequestrati...</a:t>
            </a:r>
          </a:p>
        </p:txBody>
      </p:sp>
      <p:sp>
        <p:nvSpPr>
          <p:cNvPr id="84" name="Shape 84"/>
          <p:cNvSpPr/>
          <p:nvPr/>
        </p:nvSpPr>
        <p:spPr>
          <a:xfrm>
            <a:off x="4576073" y="2750574"/>
            <a:ext cx="2478900" cy="6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rIns="91400" tIns="91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 cap="none" strike="noStrike">
                <a:solidFill>
                  <a:srgbClr val="282828"/>
                </a:solidFill>
                <a:latin typeface="Bree Serif"/>
                <a:ea typeface="Bree Serif"/>
                <a:cs typeface="Bree Serif"/>
                <a:sym typeface="Bree Serif"/>
              </a:rPr>
              <a:t>interrogati...</a:t>
            </a:r>
          </a:p>
        </p:txBody>
      </p:sp>
      <p:sp>
        <p:nvSpPr>
          <p:cNvPr id="85" name="Shape 85"/>
          <p:cNvSpPr/>
          <p:nvPr/>
        </p:nvSpPr>
        <p:spPr>
          <a:xfrm>
            <a:off x="6768699" y="4114425"/>
            <a:ext cx="1885500" cy="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rIns="91400" tIns="91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ct val="25000"/>
              <a:buFont typeface="Bree Serif"/>
              <a:buNone/>
            </a:pPr>
            <a:r>
              <a:rPr b="1" i="0" lang="en-US" sz="2800" u="none" cap="none" strike="noStrike">
                <a:solidFill>
                  <a:srgbClr val="282828"/>
                </a:solidFill>
                <a:latin typeface="Bree Serif"/>
                <a:ea typeface="Bree Serif"/>
                <a:cs typeface="Bree Serif"/>
                <a:sym typeface="Bree Serif"/>
              </a:rPr>
              <a:t>torturati...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isualizza immagine di origine  Risultato immagine per centri clandestini argentina " id="90" name="Shape 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9198" y="431047"/>
            <a:ext cx="6858552" cy="46163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/>
          <p:nvPr/>
        </p:nvSpPr>
        <p:spPr>
          <a:xfrm>
            <a:off x="62100" y="0"/>
            <a:ext cx="5417399" cy="551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rIns="91400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Bree Serif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Centri clandestini  di detenzione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isualizza immagine di origine  Risultato immagine per centros d detencion " id="96" name="Shape 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9948" y="81950"/>
            <a:ext cx="2494148" cy="3754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sualizza immagine di origine  Risultato immagine per centros de detencion" id="97" name="Shape 97"/>
          <p:cNvPicPr preferRelativeResize="0"/>
          <p:nvPr/>
        </p:nvPicPr>
        <p:blipFill rotWithShape="1">
          <a:blip r:embed="rId4">
            <a:alphaModFix/>
          </a:blip>
          <a:srcRect b="14898" l="8830" r="10451" t="11889"/>
          <a:stretch/>
        </p:blipFill>
        <p:spPr>
          <a:xfrm>
            <a:off x="3216799" y="3058973"/>
            <a:ext cx="3012126" cy="194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675" y="81950"/>
            <a:ext cx="4674799" cy="291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isualizza immagine di origine  Risultato immagine per 30 aprile 1977" id="103" name="Shape 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00" y="76573"/>
            <a:ext cx="4436100" cy="32284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sualizza immagine di origine  Risultato immagine per 30 aprile 1977" id="104" name="Shape 104"/>
          <p:cNvPicPr preferRelativeResize="0"/>
          <p:nvPr/>
        </p:nvPicPr>
        <p:blipFill rotWithShape="1">
          <a:blip r:embed="rId4">
            <a:alphaModFix/>
          </a:blip>
          <a:srcRect b="0" l="0" r="1670" t="0"/>
          <a:stretch/>
        </p:blipFill>
        <p:spPr>
          <a:xfrm>
            <a:off x="4583437" y="1973523"/>
            <a:ext cx="4488986" cy="31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/>
          <p:nvPr/>
        </p:nvSpPr>
        <p:spPr>
          <a:xfrm>
            <a:off x="4637460" y="76573"/>
            <a:ext cx="4304700" cy="792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rIns="91400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Bree Serif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Molte famiglie si ritrovarono senza notizie dei propri figli...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isualizza immagine di origine  Risultato immagine per ninos desaparecidos dictadura" id="110" name="Shape 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1161" y="579674"/>
            <a:ext cx="6421674" cy="448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/>
          <p:nvPr/>
        </p:nvSpPr>
        <p:spPr>
          <a:xfrm>
            <a:off x="5673873" y="74000"/>
            <a:ext cx="3404400" cy="8381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rIns="91400" tIns="914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Bree Serif"/>
              <a:buNone/>
            </a:pPr>
            <a:r>
              <a:rPr lang="en-US" sz="2000">
                <a:latin typeface="Bree Serif"/>
                <a:ea typeface="Bree Serif"/>
                <a:cs typeface="Bree Serif"/>
                <a:sym typeface="Bree Serif"/>
              </a:rPr>
              <a:t>.</a:t>
            </a:r>
            <a:r>
              <a:rPr b="0" i="0" lang="en-US" sz="2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..divenuti </a:t>
            </a:r>
            <a:r>
              <a:rPr b="0" i="1" lang="en-US" sz="2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Desaparecidos</a:t>
            </a:r>
            <a:br>
              <a:rPr b="0" i="1" lang="en-US" sz="2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 rot="-312455">
            <a:off x="388884" y="1020608"/>
            <a:ext cx="4495153" cy="5726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rIns="91400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Bree Serif"/>
              <a:buNone/>
            </a:pPr>
            <a:r>
              <a:rPr b="0" i="0" lang="en-US" sz="252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Madri di Plaza de Mayo</a:t>
            </a:r>
          </a:p>
        </p:txBody>
      </p:sp>
      <p:pic>
        <p:nvPicPr>
          <p:cNvPr descr="Visualizza immagine di origine  Risultato immagine per abuelas de plaza de mayo" id="117" name="Shape 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1299" y="138403"/>
            <a:ext cx="6120541" cy="4866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sualizza immagine di origine  Risultato immagine per abuelas de plaza de mayo" id="118" name="Shape 118"/>
          <p:cNvPicPr preferRelativeResize="0"/>
          <p:nvPr/>
        </p:nvPicPr>
        <p:blipFill rotWithShape="1">
          <a:blip r:embed="rId4">
            <a:alphaModFix/>
          </a:blip>
          <a:srcRect b="12689" l="4698" r="3840" t="5543"/>
          <a:stretch/>
        </p:blipFill>
        <p:spPr>
          <a:xfrm>
            <a:off x="80000" y="2467949"/>
            <a:ext cx="4989500" cy="259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-light-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