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3" r:id="rId5"/>
    <p:sldId id="264" r:id="rId6"/>
    <p:sldId id="266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1547191"/>
          </a:xfrm>
        </p:spPr>
        <p:txBody>
          <a:bodyPr/>
          <a:lstStyle/>
          <a:p>
            <a:pPr algn="ctr"/>
            <a:r>
              <a:rPr lang="it-IT" sz="2800" dirty="0"/>
              <a:t>GIORNO DELLA MEMORIA          27 GENNAIO 2017     GIORNO DEL RICORDO 		         10 FEBBRAIO 2017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it-IT" dirty="0"/>
              <a:t>Classi 1^ - 2^ - 3^ corso b sede dante</a:t>
            </a:r>
          </a:p>
          <a:p>
            <a:pPr algn="ctr"/>
            <a:r>
              <a:rPr lang="it-IT" dirty="0" err="1"/>
              <a:t>Prof.sse</a:t>
            </a:r>
            <a:r>
              <a:rPr lang="it-IT" dirty="0"/>
              <a:t> </a:t>
            </a:r>
            <a:r>
              <a:rPr lang="it-IT" dirty="0" err="1"/>
              <a:t>bucca</a:t>
            </a:r>
            <a:r>
              <a:rPr lang="it-IT" dirty="0"/>
              <a:t>, </a:t>
            </a:r>
            <a:r>
              <a:rPr lang="it-IT" dirty="0" err="1"/>
              <a:t>barocelli</a:t>
            </a:r>
            <a:r>
              <a:rPr lang="it-IT" dirty="0"/>
              <a:t>, </a:t>
            </a:r>
            <a:r>
              <a:rPr lang="it-IT" dirty="0" err="1"/>
              <a:t>minetti</a:t>
            </a:r>
            <a:r>
              <a:rPr lang="it-IT" dirty="0"/>
              <a:t>, </a:t>
            </a:r>
            <a:r>
              <a:rPr lang="it-IT" dirty="0" err="1"/>
              <a:t>perazzoli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866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/>
              <a:t>L’idea delle insegnanti era quella di sensibilizzare gli alunni a ricordare i terribili momenti storici a cui queste giornate sono dedicati al fine di amplificare il loro valore ma personalizzandolo, ossia chiedendo ad ogni ragazzo di memorizzare una vittima dell’Olocausto e una vittima delle Foibe, non solo i nomi di quelle più note ma anche di quelle poco conosciute…..Così nasce la «Rete dei Ricordi – Se ricordi puoi imparare…. Se impari sei libero…». In questo modo il valore del ricordo e della memoria acquistano in significato più ampio: imparare gli errori del passato rende liberi dal non ripeterli più…. O almeno così dovrebbe essere….</a:t>
            </a:r>
          </a:p>
        </p:txBody>
      </p:sp>
    </p:spTree>
    <p:extLst>
      <p:ext uri="{BB962C8B-B14F-4D97-AF65-F5344CB8AC3E}">
        <p14:creationId xmlns:p14="http://schemas.microsoft.com/office/powerpoint/2010/main" val="32647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16930"/>
          <a:stretch/>
        </p:blipFill>
        <p:spPr>
          <a:xfrm>
            <a:off x="159026" y="1285460"/>
            <a:ext cx="11754678" cy="548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2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0" y="839036"/>
            <a:ext cx="9625784" cy="55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95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25" y="1088814"/>
            <a:ext cx="9455294" cy="530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62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52" y="1007165"/>
            <a:ext cx="9456901" cy="552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3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29020"/>
          <a:stretch/>
        </p:blipFill>
        <p:spPr>
          <a:xfrm>
            <a:off x="646601" y="943575"/>
            <a:ext cx="9403742" cy="50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669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</TotalTime>
  <Words>146</Words>
  <Application>Microsoft Office PowerPoint</Application>
  <PresentationFormat>Widescreen</PresentationFormat>
  <Paragraphs>4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Ione</vt:lpstr>
      <vt:lpstr>GIORNO DELLA MEMORIA          27 GENNAIO 2017     GIORNO DEL RICORDO            10 FEBBRAIO 2017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GIORNO DELLA MEMORIA          27 GENNAIO 2017     GIORNO DEL RICORDO            10 FEBBRAIO 2017</dc:title>
  <dc:creator>Letizia Bucca</dc:creator>
  <cp:lastModifiedBy>Letizia Bucca</cp:lastModifiedBy>
  <cp:revision>3</cp:revision>
  <dcterms:created xsi:type="dcterms:W3CDTF">2017-02-13T17:11:05Z</dcterms:created>
  <dcterms:modified xsi:type="dcterms:W3CDTF">2017-02-13T17:31:46Z</dcterms:modified>
</cp:coreProperties>
</file>