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5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B67"/>
    <a:srgbClr val="FD9845"/>
    <a:srgbClr val="F16E01"/>
    <a:srgbClr val="FFFF61"/>
    <a:srgbClr val="FFFF7D"/>
    <a:srgbClr val="BE5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32" autoAdjust="0"/>
    <p:restoredTop sz="94660"/>
  </p:normalViewPr>
  <p:slideViewPr>
    <p:cSldViewPr snapToGrid="0">
      <p:cViewPr>
        <p:scale>
          <a:sx n="70" d="100"/>
          <a:sy n="70" d="100"/>
        </p:scale>
        <p:origin x="-1380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4E525-7746-4E77-A1CA-375DB8F1F5C5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469C7-DD40-4904-9B3C-352DE10F48B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1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469C7-DD40-4904-9B3C-352DE10F48B3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314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9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38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121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18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547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72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56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69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91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11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605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94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051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96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33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67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853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1CA20-1E74-4E8E-8B81-10A051FF8B39}" type="datetimeFigureOut">
              <a:rPr lang="it-IT" smtClean="0"/>
              <a:t>04/03/2017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27CD5-7A7F-42CF-B030-9DE1B7B1BDF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812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rgbClr val="0070C0"/>
            </a:gs>
            <a:gs pos="96000">
              <a:schemeClr val="accent6">
                <a:lumMod val="0"/>
                <a:lumOff val="100000"/>
              </a:schemeClr>
            </a:gs>
            <a:gs pos="36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02717" y="2930428"/>
            <a:ext cx="6801863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cap="none" spc="0" dirty="0" smtClean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AL </a:t>
            </a:r>
            <a:r>
              <a:rPr lang="it-IT" sz="7200" b="1" kern="0" cap="none" spc="0" dirty="0" smtClean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BULLISMO</a:t>
            </a:r>
            <a:endParaRPr lang="it-IT" sz="7200" b="1" kern="0" cap="none" spc="0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024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5000">
        <p15:prstTrans prst="fractur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bg1"/>
            </a:gs>
            <a:gs pos="9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81884" y="2967335"/>
            <a:ext cx="882825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MIEI GENITORI NE ERANO</a:t>
            </a:r>
          </a:p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 CORRENTE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1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bg1"/>
            </a:gs>
            <a:gs pos="9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61303" y="2967335"/>
            <a:ext cx="1046940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NON ESITARONO A CHIAMARE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SUOI GENITORI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5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bg1"/>
            </a:gs>
            <a:gs pos="9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84134" y="2967335"/>
            <a:ext cx="92237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 NON CAMBIAVA NIENTE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9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6">
                <a:lumMod val="97000"/>
                <a:lumOff val="3000"/>
              </a:schemeClr>
            </a:gs>
            <a:gs pos="39000">
              <a:srgbClr val="00206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27751" y="2967335"/>
            <a:ext cx="973651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FINO ALL’ARRIVO DI UN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MIO COMPAGNIO STRANIERO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2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/>
            </a:gs>
            <a:gs pos="44000">
              <a:schemeClr val="accent6">
                <a:lumMod val="97000"/>
                <a:lumOff val="3000"/>
              </a:schemeClr>
            </a:gs>
            <a:gs pos="72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41495" y="2967335"/>
            <a:ext cx="93090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 LUI TUTTO SI ATTENUÒ 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1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bg1"/>
            </a:gs>
            <a:gs pos="86000">
              <a:schemeClr val="accent6">
                <a:lumMod val="97000"/>
                <a:lumOff val="3000"/>
              </a:schemeClr>
            </a:gs>
            <a:gs pos="64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52086" y="2967335"/>
            <a:ext cx="1108784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LUI AVEVA UNA CERTA INFLUENZA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SULLA CLASSE</a:t>
            </a:r>
            <a:endParaRPr lang="it-IT" sz="60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2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bg1"/>
            </a:gs>
            <a:gs pos="9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67634" y="2967335"/>
            <a:ext cx="705674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 AL PRIMO ANNO 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DELLE MEDIE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7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bg1"/>
            </a:gs>
            <a:gs pos="9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31816" y="2967335"/>
            <a:ext cx="672838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NELLO SPOGLIATOIO</a:t>
            </a:r>
          </a:p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DELLA SCUOLA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11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197357" y="2967335"/>
            <a:ext cx="57972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 PICCHIARONO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1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03820" y="2967335"/>
            <a:ext cx="79843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IO NON LO DISSI SUBITO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MIEI GENITORI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2060"/>
            </a:gs>
            <a:gs pos="93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244630" y="2967335"/>
            <a:ext cx="7702751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ANCHE IO SONO STATO</a:t>
            </a:r>
          </a:p>
          <a:p>
            <a:pPr algn="ctr"/>
            <a:r>
              <a:rPr lang="it-IT" sz="60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VITTIMA DI BULLISMO</a:t>
            </a:r>
            <a:endParaRPr lang="it-IT" sz="6000" b="1" kern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Marco Mengoni - Guerriero (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07114" y="539991"/>
            <a:ext cx="57664" cy="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chemeClr val="bg1"/>
            </a:gs>
            <a:gs pos="9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930716" y="2967335"/>
            <a:ext cx="633057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MENTRE A SCUOLA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CONTINUAVANO </a:t>
            </a:r>
            <a:endParaRPr lang="it-IT" sz="60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35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chemeClr val="bg1"/>
            </a:gs>
            <a:gs pos="9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83834" y="2967335"/>
            <a:ext cx="74243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PRENDERMI IN GIRO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bg1"/>
            </a:gs>
            <a:gs pos="9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64651" y="2967335"/>
            <a:ext cx="96627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SOLO QUANDO ARRIVAI ALLO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STREMO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bg1"/>
            </a:gs>
            <a:gs pos="9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12076" y="2967335"/>
            <a:ext cx="85678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 DISSI AI MIEI GENITORI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5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70C0"/>
            </a:gs>
            <a:gs pos="100000">
              <a:srgbClr val="002060"/>
            </a:gs>
            <a:gs pos="100000">
              <a:schemeClr val="accent6">
                <a:lumMod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46626" y="3294882"/>
            <a:ext cx="96898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ALLORA TUTTO MIGLIORÒ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rgbClr val="0070C0"/>
            </a:gs>
            <a:gs pos="100000">
              <a:srgbClr val="002060"/>
            </a:gs>
            <a:gs pos="100000">
              <a:schemeClr val="accent6">
                <a:lumMod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9600" y="2967335"/>
            <a:ext cx="1147282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MIEI PROVARONO A DENUNCIARE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BULLO AI CARABINIERI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0070C0"/>
            </a:gs>
            <a:gs pos="100000">
              <a:srgbClr val="002060"/>
            </a:gs>
            <a:gs pos="100000">
              <a:schemeClr val="accent6">
                <a:lumMod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24095" y="2967335"/>
            <a:ext cx="854381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 NON POTEVANO FARE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NIENTE</a:t>
            </a:r>
            <a:endParaRPr lang="it-IT" sz="60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9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0070C0"/>
            </a:gs>
            <a:gs pos="100000">
              <a:srgbClr val="002060"/>
            </a:gs>
            <a:gs pos="100000">
              <a:schemeClr val="accent6">
                <a:lumMod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22232" y="2967335"/>
            <a:ext cx="954755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COSÌ HANNO MANDATO UNA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LETTERA AL PRESIDE</a:t>
            </a:r>
            <a:endParaRPr lang="it-IT" sz="60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0070C0"/>
            </a:gs>
            <a:gs pos="100000">
              <a:srgbClr val="002060"/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3995" y="2967335"/>
            <a:ext cx="976402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LUI CONVOCÒ UNA RIUNIONE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I GENITORI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9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rgbClr val="002060"/>
            </a:gs>
            <a:gs pos="35000">
              <a:schemeClr val="accent6">
                <a:lumMod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98396" y="2967335"/>
            <a:ext cx="103952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COSÌ SI CALMARONO LE ACQUE 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5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002060"/>
            </a:gs>
            <a:gs pos="81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16113" y="2871800"/>
            <a:ext cx="762330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TUTTO COMINCIÒ ALLE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ELEMENTARI</a:t>
            </a:r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24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rgbClr val="0070C0"/>
            </a:gs>
            <a:gs pos="100000">
              <a:srgbClr val="002060"/>
            </a:gs>
            <a:gs pos="100000">
              <a:schemeClr val="accent6">
                <a:lumMod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7010" y="2967335"/>
            <a:ext cx="975799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 NON SONO PIÙ  RIUSCITO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ESSERE QUELLO DI PRIMA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0070C0"/>
            </a:gs>
            <a:gs pos="100000">
              <a:srgbClr val="002060"/>
            </a:gs>
            <a:gs pos="100000">
              <a:schemeClr val="accent6">
                <a:lumMod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63378" y="2967335"/>
            <a:ext cx="886524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 SONO COSTRUITO UNA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CORAZZA PER DIFENDERMI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0070C0"/>
            </a:gs>
            <a:gs pos="100000">
              <a:srgbClr val="002060"/>
            </a:gs>
            <a:gs pos="100000">
              <a:schemeClr val="accent6">
                <a:lumMod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86688" y="2967335"/>
            <a:ext cx="881863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NON SONO PIÙ RIUSCITO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TOGLIERMELA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5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0070C0"/>
            </a:gs>
            <a:gs pos="100000">
              <a:srgbClr val="002060"/>
            </a:gs>
            <a:gs pos="100000">
              <a:schemeClr val="accent6">
                <a:lumMod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45531" y="2967335"/>
            <a:ext cx="910095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ANCORA ADESSO LA PORTO</a:t>
            </a:r>
          </a:p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 FIEREZZA 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56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9928" y="2967335"/>
            <a:ext cx="50321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 MI CHIEDO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1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62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05886" y="2680732"/>
            <a:ext cx="838024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RIUSCIRÒ  A MOSTRARMI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QUELLO CHE ERO?</a:t>
            </a:r>
            <a:endParaRPr lang="it-IT" sz="60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50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37688" y="2967335"/>
            <a:ext cx="971663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 BAMBINO FELICE E GENTILE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 ERO PRIMA?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0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rgbClr val="3578B9"/>
            </a:gs>
            <a:gs pos="6000">
              <a:srgbClr val="002060"/>
            </a:gs>
            <a:gs pos="97000">
              <a:schemeClr val="accent6">
                <a:lumMod val="0"/>
                <a:lumOff val="100000"/>
              </a:schemeClr>
            </a:gs>
            <a:gs pos="35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29877" y="3117460"/>
            <a:ext cx="70960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 È ANDATA BENE</a:t>
            </a:r>
            <a:endParaRPr lang="it-IT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0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47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62244" y="2940039"/>
            <a:ext cx="892212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MOLTI ALTRI NON CI SONO </a:t>
            </a:r>
          </a:p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RIUSCITI 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3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57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83822" y="2967335"/>
            <a:ext cx="82243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QUESTO MI INCORAGGIA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Marco Mengoni - Guerriero (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7302" y="486031"/>
            <a:ext cx="191529" cy="1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3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002060"/>
            </a:gs>
            <a:gs pos="8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10012" y="3008277"/>
            <a:ext cx="68176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DOVE LO INCONTRAI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3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52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38963" y="2967335"/>
            <a:ext cx="1071408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PROTEGGERE CHI È VITTIMA DI</a:t>
            </a:r>
          </a:p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QUESTO FENOMENO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53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33056" y="2953687"/>
            <a:ext cx="912589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PERCHÉ NESSUNO PIÙ DEVE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SUICIDARSI PER QUESTO</a:t>
            </a:r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6211" objId="4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97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34008" y="3226642"/>
            <a:ext cx="95785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TUTTI NOI DOBBIAMO FARLO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50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08702" y="2967335"/>
            <a:ext cx="817460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 LO DOBBIAMO FARE </a:t>
            </a:r>
          </a:p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 NOI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49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53866" y="2967335"/>
            <a:ext cx="908428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PERCHÉ SARÀ SALVA LA TUA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COSCIENZA</a:t>
            </a:r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53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41403" y="2967335"/>
            <a:ext cx="950920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 INVECE TI GIRI DALL’ALTRA</a:t>
            </a:r>
          </a:p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PARTE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70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51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00960" y="2967335"/>
            <a:ext cx="89900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FAI FINTA DI NON VEDERE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2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53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61108" y="2967335"/>
            <a:ext cx="1026979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AVRAI SEMPRE E PER SEMPRE </a:t>
            </a:r>
          </a:p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it-IT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RIMORSO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44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69249" y="2967335"/>
            <a:ext cx="74535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6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PERCHÉ </a:t>
            </a:r>
          </a:p>
          <a:p>
            <a:pPr algn="ctr"/>
            <a:r>
              <a:rPr lang="it-IT" sz="6000" b="1" u="sng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6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 FAI LA DIFFERENZA </a:t>
            </a:r>
            <a:endParaRPr lang="it-IT" sz="6000" b="1" u="sng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6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490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5000">
        <p15:prstTrans prst="fractur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accent6">
                <a:lumMod val="0"/>
                <a:lumOff val="100000"/>
              </a:schemeClr>
            </a:gs>
            <a:gs pos="36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89205" y="2967335"/>
            <a:ext cx="2813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u="sng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7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SEMPRE</a:t>
            </a:r>
            <a:endParaRPr lang="it-IT" sz="6000" b="1" u="sng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7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066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5000">
        <p15:prstTrans prst="fractur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002060"/>
            </a:gs>
            <a:gs pos="76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5346" y="2967335"/>
            <a:ext cx="106813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CAPII SUBITO LE SUE INTENZIONI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0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002060"/>
            </a:gs>
            <a:gs pos="86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70857" y="2967335"/>
            <a:ext cx="90502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 NON EBBI IL CORAGGIO</a:t>
            </a:r>
          </a:p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 REAGIRE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rgbClr val="002060"/>
            </a:gs>
            <a:gs pos="85000">
              <a:schemeClr val="accent6">
                <a:lumMod val="97000"/>
                <a:lumOff val="3000"/>
              </a:schemeClr>
            </a:gs>
            <a:gs pos="0">
              <a:srgbClr val="00206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7538" y="2967335"/>
            <a:ext cx="105769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SUBITO MOLTI ALTRI SUOI AMICI</a:t>
            </a:r>
          </a:p>
          <a:p>
            <a:pPr algn="ctr"/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 UNIRONO ALLA CAUSA</a:t>
            </a:r>
            <a:endParaRPr lang="it-IT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181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bg1"/>
            </a:gs>
            <a:gs pos="9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85404" y="2885449"/>
            <a:ext cx="947579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 COSE ANDAVANO SEMPRE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PEGGIO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2000">
              <a:srgbClr val="002060"/>
            </a:gs>
            <a:gs pos="100000">
              <a:schemeClr val="accent6">
                <a:lumMod val="45000"/>
                <a:lumOff val="55000"/>
              </a:schemeClr>
            </a:gs>
            <a:gs pos="3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47772" y="2967335"/>
            <a:ext cx="909646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COMINCIARONO A VOLARE </a:t>
            </a:r>
          </a:p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FORBICI ED OGGETTI</a:t>
            </a:r>
            <a:endParaRPr lang="it-IT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</TotalTime>
  <Words>284</Words>
  <Application>Microsoft Office PowerPoint</Application>
  <PresentationFormat>Personalizzato</PresentationFormat>
  <Paragraphs>83</Paragraphs>
  <Slides>49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0" baseType="lpstr">
      <vt:lpstr>Scia di vapore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Emanuele Villani</dc:creator>
  <cp:lastModifiedBy>VILLANI EMANUELE</cp:lastModifiedBy>
  <cp:revision>46</cp:revision>
  <dcterms:created xsi:type="dcterms:W3CDTF">2017-02-18T14:50:59Z</dcterms:created>
  <dcterms:modified xsi:type="dcterms:W3CDTF">2017-03-04T10:58:02Z</dcterms:modified>
</cp:coreProperties>
</file>