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58" r:id="rId4"/>
    <p:sldId id="260" r:id="rId5"/>
    <p:sldId id="261" r:id="rId6"/>
    <p:sldId id="262" r:id="rId7"/>
    <p:sldId id="263" r:id="rId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5" d="100"/>
          <a:sy n="85" d="100"/>
        </p:scale>
        <p:origin x="-112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1">
        <a:schemeClr val="bg1"/>
      </p:bgRef>
    </p:bg>
    <p:spTree>
      <p:nvGrpSpPr>
        <p:cNvPr id="1" name=""/>
        <p:cNvGrpSpPr/>
        <p:nvPr/>
      </p:nvGrpSpPr>
      <p:grpSpPr>
        <a:xfrm>
          <a:off x="0" y="0"/>
          <a:ext cx="0" cy="0"/>
          <a:chOff x="0" y="0"/>
          <a:chExt cx="0" cy="0"/>
        </a:xfrm>
      </p:grpSpPr>
      <p:sp>
        <p:nvSpPr>
          <p:cNvPr id="8" name="Titolo 7"/>
          <p:cNvSpPr>
            <a:spLocks noGrp="1"/>
          </p:cNvSpPr>
          <p:nvPr>
            <p:ph type="ctrTitle"/>
          </p:nvPr>
        </p:nvSpPr>
        <p:spPr>
          <a:xfrm>
            <a:off x="2286000" y="3124200"/>
            <a:ext cx="6172200" cy="1894362"/>
          </a:xfrm>
        </p:spPr>
        <p:txBody>
          <a:bodyPr/>
          <a:lstStyle>
            <a:lvl1pPr>
              <a:defRPr b="1"/>
            </a:lvl1pPr>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bwMode="auto">
          <a:xfrm rot="5400000">
            <a:off x="7764621" y="1174097"/>
            <a:ext cx="2286000" cy="381000"/>
          </a:xfrm>
        </p:spPr>
        <p:txBody>
          <a:bodyPr/>
          <a:lstStyle/>
          <a:p>
            <a:fld id="{4B6055F8-1D02-4417-9241-55C834FD9970}" type="datetimeFigureOut">
              <a:rPr lang="it-IT" smtClean="0"/>
              <a:pPr/>
              <a:t>24/06/2013</a:t>
            </a:fld>
            <a:endParaRPr lang="it-IT"/>
          </a:p>
        </p:txBody>
      </p:sp>
      <p:sp>
        <p:nvSpPr>
          <p:cNvPr id="17" name="Segnaposto piè di pagina 16"/>
          <p:cNvSpPr>
            <a:spLocks noGrp="1"/>
          </p:cNvSpPr>
          <p:nvPr>
            <p:ph type="ftr" sz="quarter" idx="11"/>
          </p:nvPr>
        </p:nvSpPr>
        <p:spPr bwMode="auto">
          <a:xfrm rot="5400000">
            <a:off x="7077269" y="4181669"/>
            <a:ext cx="3657600" cy="384048"/>
          </a:xfrm>
        </p:spPr>
        <p:txBody>
          <a:bodyPr/>
          <a:lstStyle/>
          <a:p>
            <a:endParaRPr lang="it-IT"/>
          </a:p>
        </p:txBody>
      </p:sp>
      <p:sp>
        <p:nvSpPr>
          <p:cNvPr id="10" name="Rettangolo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ttangolo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ttangolo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ttore 1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ttore 1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ttore 1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ttore 1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ttore 1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ttore 1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ttangolo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egnaposto numero diapositiva 28"/>
          <p:cNvSpPr>
            <a:spLocks noGrp="1"/>
          </p:cNvSpPr>
          <p:nvPr>
            <p:ph type="sldNum" sz="quarter" idx="12"/>
          </p:nvPr>
        </p:nvSpPr>
        <p:spPr bwMode="auto">
          <a:xfrm>
            <a:off x="1325544" y="4928702"/>
            <a:ext cx="609600" cy="517524"/>
          </a:xfrm>
        </p:spPr>
        <p:txBody>
          <a:bodyPr/>
          <a:lstStyle/>
          <a:p>
            <a:fld id="{B007B441-5312-499D-93C3-6E37886527FA}"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4B6055F8-1D02-4417-9241-55C834FD9970}" type="datetimeFigureOut">
              <a:rPr lang="it-IT" smtClean="0"/>
              <a:pPr/>
              <a:t>24/06/2013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9"/>
            <a:ext cx="1676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4B6055F8-1D02-4417-9241-55C834FD9970}" type="datetimeFigureOut">
              <a:rPr lang="it-IT" smtClean="0"/>
              <a:pPr/>
              <a:t>24/06/2013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8" name="Segnaposto contenuto 7"/>
          <p:cNvSpPr>
            <a:spLocks noGrp="1"/>
          </p:cNvSpPr>
          <p:nvPr>
            <p:ph sz="quarter" idx="1"/>
          </p:nvPr>
        </p:nvSpPr>
        <p:spPr>
          <a:xfrm>
            <a:off x="457200" y="1600200"/>
            <a:ext cx="7467600" cy="487375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4"/>
          </p:nvPr>
        </p:nvSpPr>
        <p:spPr/>
        <p:txBody>
          <a:bodyPr rtlCol="0"/>
          <a:lstStyle/>
          <a:p>
            <a:fld id="{4B6055F8-1D02-4417-9241-55C834FD9970}" type="datetimeFigureOut">
              <a:rPr lang="it-IT" smtClean="0"/>
              <a:pPr/>
              <a:t>24/06/2013</a:t>
            </a:fld>
            <a:endParaRPr lang="it-IT"/>
          </a:p>
        </p:txBody>
      </p:sp>
      <p:sp>
        <p:nvSpPr>
          <p:cNvPr id="9" name="Segnaposto numero diapositiva 8"/>
          <p:cNvSpPr>
            <a:spLocks noGrp="1"/>
          </p:cNvSpPr>
          <p:nvPr>
            <p:ph type="sldNum" sz="quarter" idx="15"/>
          </p:nvPr>
        </p:nvSpPr>
        <p:spPr/>
        <p:txBody>
          <a:bodyPr rtlCol="0"/>
          <a:lstStyle/>
          <a:p>
            <a:fld id="{B007B441-5312-499D-93C3-6E37886527FA}" type="slidenum">
              <a:rPr lang="it-IT" smtClean="0"/>
              <a:pPr/>
              <a:t>‹N›</a:t>
            </a:fld>
            <a:endParaRPr lang="it-IT"/>
          </a:p>
        </p:txBody>
      </p:sp>
      <p:sp>
        <p:nvSpPr>
          <p:cNvPr id="10" name="Segnaposto piè di pagina 9"/>
          <p:cNvSpPr>
            <a:spLocks noGrp="1"/>
          </p:cNvSpPr>
          <p:nvPr>
            <p:ph type="ftr" sz="quarter" idx="16"/>
          </p:nvPr>
        </p:nvSpPr>
        <p:spPr/>
        <p:txBody>
          <a:bodyPr rtlCol="0"/>
          <a:lstStyle/>
          <a:p>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2286000" y="2895600"/>
            <a:ext cx="6172200" cy="2053590"/>
          </a:xfrm>
        </p:spPr>
        <p:txBody>
          <a:bodyPr/>
          <a:lstStyle>
            <a:lvl1pPr algn="l">
              <a:buNone/>
              <a:defRPr sz="3000" b="1" cap="small" baseline="0"/>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bwMode="auto">
          <a:xfrm rot="5400000">
            <a:off x="7763256" y="1170432"/>
            <a:ext cx="2286000" cy="381000"/>
          </a:xfrm>
        </p:spPr>
        <p:txBody>
          <a:bodyPr/>
          <a:lstStyle/>
          <a:p>
            <a:fld id="{4B6055F8-1D02-4417-9241-55C834FD9970}" type="datetimeFigureOut">
              <a:rPr lang="it-IT" smtClean="0"/>
              <a:pPr/>
              <a:t>24/06/2013</a:t>
            </a:fld>
            <a:endParaRPr lang="it-IT"/>
          </a:p>
        </p:txBody>
      </p:sp>
      <p:sp>
        <p:nvSpPr>
          <p:cNvPr id="5" name="Segnaposto piè di pagina 4"/>
          <p:cNvSpPr>
            <a:spLocks noGrp="1"/>
          </p:cNvSpPr>
          <p:nvPr>
            <p:ph type="ftr" sz="quarter" idx="11"/>
          </p:nvPr>
        </p:nvSpPr>
        <p:spPr bwMode="auto">
          <a:xfrm rot="5400000">
            <a:off x="7077456" y="4178808"/>
            <a:ext cx="3657600" cy="384048"/>
          </a:xfrm>
        </p:spPr>
        <p:txBody>
          <a:bodyPr/>
          <a:lstStyle/>
          <a:p>
            <a:endParaRPr lang="it-IT"/>
          </a:p>
        </p:txBody>
      </p:sp>
      <p:sp>
        <p:nvSpPr>
          <p:cNvPr id="9" name="Rettangolo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tangolo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ttore 1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ttore 1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ttore 1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ttore 1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ttore 1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ttangolo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ttore 1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numero diapositiva 5"/>
          <p:cNvSpPr>
            <a:spLocks noGrp="1"/>
          </p:cNvSpPr>
          <p:nvPr>
            <p:ph type="sldNum" sz="quarter" idx="12"/>
          </p:nvPr>
        </p:nvSpPr>
        <p:spPr bwMode="auto">
          <a:xfrm>
            <a:off x="1340616" y="4928702"/>
            <a:ext cx="609600" cy="517524"/>
          </a:xfrm>
        </p:spPr>
        <p:txBody>
          <a:bodyPr/>
          <a:lstStyle/>
          <a:p>
            <a:fld id="{B007B441-5312-499D-93C3-6E37886527FA}"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5" name="Segnaposto data 4"/>
          <p:cNvSpPr>
            <a:spLocks noGrp="1"/>
          </p:cNvSpPr>
          <p:nvPr>
            <p:ph type="dt" sz="half" idx="10"/>
          </p:nvPr>
        </p:nvSpPr>
        <p:spPr/>
        <p:txBody>
          <a:bodyPr/>
          <a:lstStyle/>
          <a:p>
            <a:fld id="{4B6055F8-1D02-4417-9241-55C834FD9970}" type="datetimeFigureOut">
              <a:rPr lang="it-IT" smtClean="0"/>
              <a:pPr/>
              <a:t>24/06/2013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
        <p:nvSpPr>
          <p:cNvPr id="9" name="Segnaposto contenuto 8"/>
          <p:cNvSpPr>
            <a:spLocks noGrp="1"/>
          </p:cNvSpPr>
          <p:nvPr>
            <p:ph sz="quarter" idx="1"/>
          </p:nvPr>
        </p:nvSpPr>
        <p:spPr>
          <a:xfrm>
            <a:off x="457200" y="1600200"/>
            <a:ext cx="3657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1" name="Segnaposto contenuto 10"/>
          <p:cNvSpPr>
            <a:spLocks noGrp="1"/>
          </p:cNvSpPr>
          <p:nvPr>
            <p:ph sz="quarter" idx="2"/>
          </p:nvPr>
        </p:nvSpPr>
        <p:spPr>
          <a:xfrm>
            <a:off x="4270248" y="1600200"/>
            <a:ext cx="3657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7543800" cy="1143000"/>
          </a:xfrm>
        </p:spPr>
        <p:txBody>
          <a:bodyPr anchor="b"/>
          <a:lstStyle>
            <a:lvl1pPr>
              <a:defRPr/>
            </a:lvl1pPr>
          </a:lstStyle>
          <a:p>
            <a:r>
              <a:rPr kumimoji="0" lang="it-IT" smtClean="0"/>
              <a:t>Fare clic per modificare lo stile del titolo</a:t>
            </a:r>
            <a:endParaRPr kumimoji="0" lang="en-US"/>
          </a:p>
        </p:txBody>
      </p:sp>
      <p:sp>
        <p:nvSpPr>
          <p:cNvPr id="7" name="Segnaposto data 6"/>
          <p:cNvSpPr>
            <a:spLocks noGrp="1"/>
          </p:cNvSpPr>
          <p:nvPr>
            <p:ph type="dt" sz="half" idx="10"/>
          </p:nvPr>
        </p:nvSpPr>
        <p:spPr/>
        <p:txBody>
          <a:bodyPr/>
          <a:lstStyle/>
          <a:p>
            <a:fld id="{4B6055F8-1D02-4417-9241-55C834FD9970}" type="datetimeFigureOut">
              <a:rPr lang="it-IT" smtClean="0"/>
              <a:pPr/>
              <a:t>24/06/2013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007B441-5312-499D-93C3-6E37886527FA}" type="slidenum">
              <a:rPr lang="it-IT" smtClean="0"/>
              <a:pPr/>
              <a:t>‹N›</a:t>
            </a:fld>
            <a:endParaRPr lang="it-IT"/>
          </a:p>
        </p:txBody>
      </p:sp>
      <p:sp>
        <p:nvSpPr>
          <p:cNvPr id="11" name="Segnaposto contenuto 10"/>
          <p:cNvSpPr>
            <a:spLocks noGrp="1"/>
          </p:cNvSpPr>
          <p:nvPr>
            <p:ph sz="quarter" idx="2"/>
          </p:nvPr>
        </p:nvSpPr>
        <p:spPr>
          <a:xfrm>
            <a:off x="457200" y="2362200"/>
            <a:ext cx="3657600" cy="38862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quarter" idx="4"/>
          </p:nvPr>
        </p:nvSpPr>
        <p:spPr>
          <a:xfrm>
            <a:off x="4371975" y="2362200"/>
            <a:ext cx="3657600" cy="38862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2" name="Segnaposto testo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
        <p:nvSpPr>
          <p:cNvPr id="14" name="Segnaposto testo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6" name="Segnaposto data 5"/>
          <p:cNvSpPr>
            <a:spLocks noGrp="1"/>
          </p:cNvSpPr>
          <p:nvPr>
            <p:ph type="dt" sz="half" idx="10"/>
          </p:nvPr>
        </p:nvSpPr>
        <p:spPr/>
        <p:txBody>
          <a:bodyPr rtlCol="0"/>
          <a:lstStyle/>
          <a:p>
            <a:fld id="{4B6055F8-1D02-4417-9241-55C834FD9970}" type="datetimeFigureOut">
              <a:rPr lang="it-IT" smtClean="0"/>
              <a:pPr/>
              <a:t>24/06/2013</a:t>
            </a:fld>
            <a:endParaRPr lang="it-IT"/>
          </a:p>
        </p:txBody>
      </p:sp>
      <p:sp>
        <p:nvSpPr>
          <p:cNvPr id="7" name="Segnaposto numero diapositiva 6"/>
          <p:cNvSpPr>
            <a:spLocks noGrp="1"/>
          </p:cNvSpPr>
          <p:nvPr>
            <p:ph type="sldNum" sz="quarter" idx="11"/>
          </p:nvPr>
        </p:nvSpPr>
        <p:spPr/>
        <p:txBody>
          <a:bodyPr rtlCol="0"/>
          <a:lstStyle/>
          <a:p>
            <a:fld id="{B007B441-5312-499D-93C3-6E37886527FA}" type="slidenum">
              <a:rPr lang="it-IT" smtClean="0"/>
              <a:pPr/>
              <a:t>‹N›</a:t>
            </a:fld>
            <a:endParaRPr lang="it-IT"/>
          </a:p>
        </p:txBody>
      </p:sp>
      <p:sp>
        <p:nvSpPr>
          <p:cNvPr id="8" name="Segnaposto piè di pagina 7"/>
          <p:cNvSpPr>
            <a:spLocks noGrp="1"/>
          </p:cNvSpPr>
          <p:nvPr>
            <p:ph type="ftr" sz="quarter" idx="12"/>
          </p:nvPr>
        </p:nvSpPr>
        <p:spPr/>
        <p:txBody>
          <a:bodyPr rtlCol="0"/>
          <a:lstStyle/>
          <a:p>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pPr/>
              <a:t>24/06/2013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1">
        <a:schemeClr val="bg1"/>
      </p:bgRef>
    </p:bg>
    <p:spTree>
      <p:nvGrpSpPr>
        <p:cNvPr id="1" name=""/>
        <p:cNvGrpSpPr/>
        <p:nvPr/>
      </p:nvGrpSpPr>
      <p:grpSpPr>
        <a:xfrm>
          <a:off x="0" y="0"/>
          <a:ext cx="0" cy="0"/>
          <a:chOff x="0" y="0"/>
          <a:chExt cx="0" cy="0"/>
        </a:xfrm>
      </p:grpSpPr>
      <p:sp>
        <p:nvSpPr>
          <p:cNvPr id="10" name="Connettore 1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olo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8" name="Connettore 1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ttore 1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ttore 1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ttangolo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ttore 1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Segnaposto contenuto 17"/>
          <p:cNvSpPr>
            <a:spLocks noGrp="1"/>
          </p:cNvSpPr>
          <p:nvPr>
            <p:ph sz="quarter" idx="1"/>
          </p:nvPr>
        </p:nvSpPr>
        <p:spPr>
          <a:xfrm>
            <a:off x="304800" y="274320"/>
            <a:ext cx="5638800" cy="6327648"/>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4"/>
          </p:nvPr>
        </p:nvSpPr>
        <p:spPr/>
        <p:txBody>
          <a:bodyPr rtlCol="0"/>
          <a:lstStyle/>
          <a:p>
            <a:fld id="{4B6055F8-1D02-4417-9241-55C834FD9970}" type="datetimeFigureOut">
              <a:rPr lang="it-IT" smtClean="0"/>
              <a:pPr/>
              <a:t>24/06/2013</a:t>
            </a:fld>
            <a:endParaRPr lang="it-IT"/>
          </a:p>
        </p:txBody>
      </p:sp>
      <p:sp>
        <p:nvSpPr>
          <p:cNvPr id="22" name="Segnaposto numero diapositiva 21"/>
          <p:cNvSpPr>
            <a:spLocks noGrp="1"/>
          </p:cNvSpPr>
          <p:nvPr>
            <p:ph type="sldNum" sz="quarter" idx="15"/>
          </p:nvPr>
        </p:nvSpPr>
        <p:spPr/>
        <p:txBody>
          <a:bodyPr rtlCol="0"/>
          <a:lstStyle/>
          <a:p>
            <a:fld id="{B007B441-5312-499D-93C3-6E37886527FA}" type="slidenum">
              <a:rPr lang="it-IT" smtClean="0"/>
              <a:pPr/>
              <a:t>‹N›</a:t>
            </a:fld>
            <a:endParaRPr lang="it-IT"/>
          </a:p>
        </p:txBody>
      </p:sp>
      <p:sp>
        <p:nvSpPr>
          <p:cNvPr id="23" name="Segnaposto piè di pagina 22"/>
          <p:cNvSpPr>
            <a:spLocks noGrp="1"/>
          </p:cNvSpPr>
          <p:nvPr>
            <p:ph type="ftr" sz="quarter" idx="16"/>
          </p:nvPr>
        </p:nvSpPr>
        <p:spPr/>
        <p:txBody>
          <a:bodyPr rtlCol="0"/>
          <a:lstStyle/>
          <a:p>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Connettore 1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olo 1"/>
          <p:cNvSpPr>
            <a:spLocks noGrp="1"/>
          </p:cNvSpPr>
          <p:nvPr>
            <p:ph type="title"/>
          </p:nvPr>
        </p:nvSpPr>
        <p:spPr>
          <a:xfrm rot="5400000">
            <a:off x="3350133" y="3200400"/>
            <a:ext cx="6309360" cy="457200"/>
          </a:xfrm>
        </p:spPr>
        <p:txBody>
          <a:bodyPr anchor="b"/>
          <a:lstStyle>
            <a:lvl1pPr algn="l">
              <a:buNone/>
              <a:defRPr sz="2000" b="1"/>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it-IT" smtClean="0"/>
              <a:t>Fare clic sull'icona per inserire un'immagine</a:t>
            </a:r>
            <a:endParaRPr kumimoji="0" lang="en-US" dirty="0"/>
          </a:p>
        </p:txBody>
      </p:sp>
      <p:sp>
        <p:nvSpPr>
          <p:cNvPr id="4" name="Segnaposto testo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10" name="Connettore 1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ttangolo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ttore 1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ttore 1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ttore 1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egnaposto data 16"/>
          <p:cNvSpPr>
            <a:spLocks noGrp="1"/>
          </p:cNvSpPr>
          <p:nvPr>
            <p:ph type="dt" sz="half" idx="10"/>
          </p:nvPr>
        </p:nvSpPr>
        <p:spPr/>
        <p:txBody>
          <a:bodyPr rtlCol="0"/>
          <a:lstStyle/>
          <a:p>
            <a:fld id="{4B6055F8-1D02-4417-9241-55C834FD9970}" type="datetimeFigureOut">
              <a:rPr lang="it-IT" smtClean="0"/>
              <a:pPr/>
              <a:t>24/06/2013</a:t>
            </a:fld>
            <a:endParaRPr lang="it-IT"/>
          </a:p>
        </p:txBody>
      </p:sp>
      <p:sp>
        <p:nvSpPr>
          <p:cNvPr id="18" name="Segnaposto numero diapositiva 17"/>
          <p:cNvSpPr>
            <a:spLocks noGrp="1"/>
          </p:cNvSpPr>
          <p:nvPr>
            <p:ph type="sldNum" sz="quarter" idx="11"/>
          </p:nvPr>
        </p:nvSpPr>
        <p:spPr/>
        <p:txBody>
          <a:bodyPr rtlCol="0"/>
          <a:lstStyle/>
          <a:p>
            <a:fld id="{B007B441-5312-499D-93C3-6E37886527FA}" type="slidenum">
              <a:rPr lang="it-IT" smtClean="0"/>
              <a:pPr/>
              <a:t>‹N›</a:t>
            </a:fld>
            <a:endParaRPr lang="it-IT"/>
          </a:p>
        </p:txBody>
      </p:sp>
      <p:sp>
        <p:nvSpPr>
          <p:cNvPr id="21" name="Segnaposto piè di pagina 20"/>
          <p:cNvSpPr>
            <a:spLocks noGrp="1"/>
          </p:cNvSpPr>
          <p:nvPr>
            <p:ph type="ftr" sz="quarter" idx="12"/>
          </p:nvPr>
        </p:nvSpPr>
        <p:spPr/>
        <p:txBody>
          <a:bodyPr rtlCol="0"/>
          <a:lstStyle/>
          <a:p>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ttore 1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egnaposto titolo 21"/>
          <p:cNvSpPr>
            <a:spLocks noGrp="1"/>
          </p:cNvSpPr>
          <p:nvPr>
            <p:ph type="title"/>
          </p:nvPr>
        </p:nvSpPr>
        <p:spPr>
          <a:xfrm>
            <a:off x="457200" y="274638"/>
            <a:ext cx="7467600" cy="1143000"/>
          </a:xfrm>
          <a:prstGeom prst="rect">
            <a:avLst/>
          </a:prstGeom>
        </p:spPr>
        <p:txBody>
          <a:bodyPr vert="horz" anchor="b">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4B6055F8-1D02-4417-9241-55C834FD9970}" type="datetimeFigureOut">
              <a:rPr lang="it-IT" smtClean="0"/>
              <a:pPr/>
              <a:t>24/06/2013</a:t>
            </a:fld>
            <a:endParaRPr lang="it-IT"/>
          </a:p>
        </p:txBody>
      </p:sp>
      <p:sp>
        <p:nvSpPr>
          <p:cNvPr id="3" name="Segnaposto piè di pagina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it-IT"/>
          </a:p>
        </p:txBody>
      </p:sp>
      <p:sp>
        <p:nvSpPr>
          <p:cNvPr id="7" name="Connettore 1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ttore 1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ttangolo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ttore 1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egnaposto numero diapositiva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007B441-5312-499D-93C3-6E37886527F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it-IT" dirty="0" smtClean="0"/>
              <a:t/>
            </a:r>
            <a:br>
              <a:rPr lang="it-IT" dirty="0" smtClean="0"/>
            </a:br>
            <a:r>
              <a:rPr lang="it-IT" dirty="0" smtClean="0"/>
              <a:t>IL REFERENDUM DEL 2 GIUGNO 1946</a:t>
            </a:r>
            <a:endParaRPr lang="it-IT" dirty="0"/>
          </a:p>
        </p:txBody>
      </p:sp>
      <p:pic>
        <p:nvPicPr>
          <p:cNvPr id="4" name="Segnaposto contenuto 3" descr="20070515125407069_0001.jpg"/>
          <p:cNvPicPr>
            <a:picLocks noGrp="1" noChangeAspect="1"/>
          </p:cNvPicPr>
          <p:nvPr>
            <p:ph sz="quarter" idx="1"/>
          </p:nvPr>
        </p:nvPicPr>
        <p:blipFill>
          <a:blip r:embed="rId2"/>
          <a:stretch>
            <a:fillRect/>
          </a:stretch>
        </p:blipFill>
        <p:spPr>
          <a:xfrm>
            <a:off x="740454" y="1600200"/>
            <a:ext cx="6901092" cy="4873625"/>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La proclamazione dei risultati: l’</a:t>
            </a:r>
            <a:r>
              <a:rPr lang="it-IT" dirty="0" err="1" smtClean="0"/>
              <a:t>italia</a:t>
            </a:r>
            <a:r>
              <a:rPr lang="it-IT" dirty="0" smtClean="0"/>
              <a:t> e’ una repubblica</a:t>
            </a:r>
            <a:endParaRPr lang="it-IT" dirty="0"/>
          </a:p>
        </p:txBody>
      </p:sp>
      <p:pic>
        <p:nvPicPr>
          <p:cNvPr id="6" name="Segnaposto contenuto 5" descr="20070515125407069_0004.jpg"/>
          <p:cNvPicPr>
            <a:picLocks noGrp="1" noChangeAspect="1"/>
          </p:cNvPicPr>
          <p:nvPr>
            <p:ph sz="quarter" idx="1"/>
          </p:nvPr>
        </p:nvPicPr>
        <p:blipFill>
          <a:blip r:embed="rId2"/>
          <a:stretch>
            <a:fillRect/>
          </a:stretch>
        </p:blipFill>
        <p:spPr>
          <a:xfrm>
            <a:off x="740454" y="1600200"/>
            <a:ext cx="6901092" cy="4873625"/>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IL  RE UMBERTO II  di  SAVOIA  LASCIA L’ITALIA</a:t>
            </a:r>
            <a:endParaRPr lang="it-IT" dirty="0"/>
          </a:p>
        </p:txBody>
      </p:sp>
      <p:pic>
        <p:nvPicPr>
          <p:cNvPr id="4" name="Segnaposto contenuto 3" descr="20070515125407069_0002.jpg"/>
          <p:cNvPicPr>
            <a:picLocks noGrp="1" noChangeAspect="1"/>
          </p:cNvPicPr>
          <p:nvPr>
            <p:ph sz="quarter" idx="1"/>
          </p:nvPr>
        </p:nvPicPr>
        <p:blipFill>
          <a:blip r:embed="rId2"/>
          <a:stretch>
            <a:fillRect/>
          </a:stretch>
        </p:blipFill>
        <p:spPr>
          <a:xfrm>
            <a:off x="2465727" y="1600200"/>
            <a:ext cx="3450546" cy="4873625"/>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COME ABBIAMO LAVORATO</a:t>
            </a:r>
            <a:endParaRPr lang="it-IT" dirty="0"/>
          </a:p>
        </p:txBody>
      </p:sp>
      <p:sp>
        <p:nvSpPr>
          <p:cNvPr id="3" name="Segnaposto contenuto 2"/>
          <p:cNvSpPr>
            <a:spLocks noGrp="1"/>
          </p:cNvSpPr>
          <p:nvPr>
            <p:ph sz="quarter" idx="1"/>
          </p:nvPr>
        </p:nvSpPr>
        <p:spPr/>
        <p:txBody>
          <a:bodyPr/>
          <a:lstStyle/>
          <a:p>
            <a:pPr algn="ctr"/>
            <a:r>
              <a:rPr lang="it-IT" dirty="0" smtClean="0"/>
              <a:t>Noi ragazzi della classe 3^B di </a:t>
            </a:r>
            <a:r>
              <a:rPr lang="it-IT" dirty="0" err="1" smtClean="0"/>
              <a:t>Gaggio</a:t>
            </a:r>
            <a:r>
              <a:rPr lang="it-IT" dirty="0" smtClean="0"/>
              <a:t> Montano, </a:t>
            </a:r>
            <a:r>
              <a:rPr lang="it-IT" dirty="0" smtClean="0"/>
              <a:t> </a:t>
            </a:r>
            <a:r>
              <a:rPr lang="it-IT" dirty="0" smtClean="0"/>
              <a:t>dopo aver analizzato i primi 12 articoli della nostra Costituzione, li abbiamo confrontati con alcuni articoli della Dichiarazione Universale dei Diritti dell’Uomo, riflettendo sui valori fondamentali che stanno alla base di tutte le Nazioni democratiche e che non dobbiamo mai dimenticare.</a:t>
            </a:r>
            <a:endParaRPr lang="it-IT"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I VALORI FONDAMENTALI</a:t>
            </a:r>
            <a:endParaRPr lang="it-IT" dirty="0"/>
          </a:p>
        </p:txBody>
      </p:sp>
      <p:sp>
        <p:nvSpPr>
          <p:cNvPr id="3" name="Segnaposto contenuto 2"/>
          <p:cNvSpPr>
            <a:spLocks noGrp="1"/>
          </p:cNvSpPr>
          <p:nvPr>
            <p:ph sz="quarter" idx="1"/>
          </p:nvPr>
        </p:nvSpPr>
        <p:spPr/>
        <p:txBody>
          <a:bodyPr>
            <a:normAutofit lnSpcReduction="10000"/>
          </a:bodyPr>
          <a:lstStyle/>
          <a:p>
            <a:r>
              <a:rPr lang="it-IT" dirty="0" smtClean="0"/>
              <a:t>Pari dignità sociale davanti alla Legge senza distinzione  di sesso, di razza, di lingua, di religione, di opinioni politiche, di condizioni personali e sociali (art. 3)</a:t>
            </a:r>
          </a:p>
          <a:p>
            <a:r>
              <a:rPr lang="it-IT" dirty="0" smtClean="0"/>
              <a:t>Diritto al lavoro e dovere di svolgere un’attività o una funzione che concorra al progresso materiale e spirituale della società.(art. 4)</a:t>
            </a:r>
          </a:p>
          <a:p>
            <a:r>
              <a:rPr lang="it-IT" dirty="0" smtClean="0"/>
              <a:t>L’Italia è una e indivisibile; si riconoscono le autonomie locali. (art. 5)</a:t>
            </a:r>
          </a:p>
          <a:p>
            <a:r>
              <a:rPr lang="it-IT" dirty="0" smtClean="0"/>
              <a:t>Le minoranze linguistiche devono essere tutelate.(art. 6)</a:t>
            </a:r>
          </a:p>
          <a:p>
            <a:r>
              <a:rPr lang="it-IT" dirty="0" smtClean="0"/>
              <a:t>Lo Stato e la Chiesa Cattolica sono indipendenti e sovrani.( art. 7)</a:t>
            </a:r>
          </a:p>
          <a:p>
            <a:endParaRPr lang="it-IT" dirty="0" smtClean="0"/>
          </a:p>
          <a:p>
            <a:endParaRPr lang="it-IT"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I VALORI FONDAMENTALI</a:t>
            </a:r>
            <a:endParaRPr lang="it-IT" dirty="0"/>
          </a:p>
        </p:txBody>
      </p:sp>
      <p:sp>
        <p:nvSpPr>
          <p:cNvPr id="3" name="Segnaposto contenuto 2"/>
          <p:cNvSpPr>
            <a:spLocks noGrp="1"/>
          </p:cNvSpPr>
          <p:nvPr>
            <p:ph sz="quarter" idx="1"/>
          </p:nvPr>
        </p:nvSpPr>
        <p:spPr/>
        <p:txBody>
          <a:bodyPr/>
          <a:lstStyle/>
          <a:p>
            <a:r>
              <a:rPr lang="it-IT" dirty="0" smtClean="0"/>
              <a:t>Tutte le confessioni religiose sono ugualmente libere davanti alla legge.(art. 8)</a:t>
            </a:r>
          </a:p>
          <a:p>
            <a:r>
              <a:rPr lang="it-IT" dirty="0" smtClean="0"/>
              <a:t>La cultura, l’istruzione, la ricerca tecnica e scientifica  devono essere promosse.(art. 9)</a:t>
            </a:r>
          </a:p>
          <a:p>
            <a:r>
              <a:rPr lang="it-IT" dirty="0" smtClean="0"/>
              <a:t>Lo straniero che nel proprio paese viene perseguitato a causa di guerre o idee politiche ha diritto di chiedere asilo politico.(art. 10)</a:t>
            </a:r>
          </a:p>
          <a:p>
            <a:r>
              <a:rPr lang="it-IT" dirty="0" smtClean="0"/>
              <a:t>L’Italia ripudia la guerra come “arma di offesa” e promuove e favorisce le organizzazioni internazionali rivolte ad assicurare pace e giustizia fra le Nazioni. (art. 11)</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LE NOSTRE RIFLESSIONI</a:t>
            </a:r>
            <a:endParaRPr lang="it-IT" dirty="0"/>
          </a:p>
        </p:txBody>
      </p:sp>
      <p:sp>
        <p:nvSpPr>
          <p:cNvPr id="3" name="Segnaposto contenuto 2"/>
          <p:cNvSpPr>
            <a:spLocks noGrp="1"/>
          </p:cNvSpPr>
          <p:nvPr>
            <p:ph sz="quarter" idx="1"/>
          </p:nvPr>
        </p:nvSpPr>
        <p:spPr/>
        <p:txBody>
          <a:bodyPr/>
          <a:lstStyle/>
          <a:p>
            <a:endParaRPr lang="it-IT" dirty="0" smtClean="0"/>
          </a:p>
          <a:p>
            <a:endParaRPr lang="it-IT" dirty="0" smtClean="0"/>
          </a:p>
          <a:p>
            <a:endParaRPr lang="it-IT" dirty="0" smtClean="0"/>
          </a:p>
          <a:p>
            <a:r>
              <a:rPr lang="it-IT" dirty="0" smtClean="0"/>
              <a:t>Dopo esserci confrontati e aver espresso le nostre opinioni, abbiamo sintetizzato le  riflessioni e i commenti in queste due registrazioni:</a:t>
            </a:r>
          </a:p>
          <a:p>
            <a:r>
              <a:rPr lang="it-IT" dirty="0" smtClean="0"/>
              <a:t>La prima si riferisce ai nostri commenti su diversi articoli della Costituzione Italiana</a:t>
            </a:r>
          </a:p>
          <a:p>
            <a:r>
              <a:rPr lang="it-IT" dirty="0" smtClean="0"/>
              <a:t>La seconda è un breve </a:t>
            </a:r>
            <a:r>
              <a:rPr lang="it-IT" dirty="0" smtClean="0"/>
              <a:t>spot </a:t>
            </a:r>
            <a:r>
              <a:rPr lang="it-IT" dirty="0" smtClean="0"/>
              <a:t>sull’art. 53, quello relativo al pagamento delle </a:t>
            </a:r>
            <a:r>
              <a:rPr lang="it-IT" dirty="0" err="1" smtClean="0"/>
              <a:t>tasse…</a:t>
            </a:r>
            <a:endParaRPr lang="it-IT" dirty="0" smtClean="0"/>
          </a:p>
          <a:p>
            <a:endParaRPr lang="it-IT"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oggia">
  <a:themeElements>
    <a:clrScheme name="Loggi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Loggi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Loggi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70</TotalTime>
  <Words>328</Words>
  <PresentationFormat>Presentazione su schermo (4:3)</PresentationFormat>
  <Paragraphs>23</Paragraphs>
  <Slides>7</Slides>
  <Notes>0</Notes>
  <HiddenSlides>0</HiddenSlides>
  <MMClips>0</MMClips>
  <ScaleCrop>false</ScaleCrop>
  <HeadingPairs>
    <vt:vector size="4" baseType="variant">
      <vt:variant>
        <vt:lpstr>Tema</vt:lpstr>
      </vt:variant>
      <vt:variant>
        <vt:i4>1</vt:i4>
      </vt:variant>
      <vt:variant>
        <vt:lpstr>Titoli diapositive</vt:lpstr>
      </vt:variant>
      <vt:variant>
        <vt:i4>7</vt:i4>
      </vt:variant>
    </vt:vector>
  </HeadingPairs>
  <TitlesOfParts>
    <vt:vector size="8" baseType="lpstr">
      <vt:lpstr>Loggia</vt:lpstr>
      <vt:lpstr> IL REFERENDUM DEL 2 GIUGNO 1946</vt:lpstr>
      <vt:lpstr>La proclamazione dei risultati: l’italia e’ una repubblica</vt:lpstr>
      <vt:lpstr>IL  RE UMBERTO II  di  SAVOIA  LASCIA L’ITALIA</vt:lpstr>
      <vt:lpstr>COME ABBIAMO LAVORATO</vt:lpstr>
      <vt:lpstr>I VALORI FONDAMENTALI</vt:lpstr>
      <vt:lpstr>I VALORI FONDAMENTALI</vt:lpstr>
      <vt:lpstr>LE NOSTRE RIFLESSIONI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“Concorso 2 giugno”</dc:title>
  <dc:creator>Marta</dc:creator>
  <cp:keywords>Introduzione</cp:keywords>
  <cp:lastModifiedBy>Docente Utilizzatore</cp:lastModifiedBy>
  <cp:revision>20</cp:revision>
  <dcterms:created xsi:type="dcterms:W3CDTF">2013-05-23T19:56:29Z</dcterms:created>
  <dcterms:modified xsi:type="dcterms:W3CDTF">2013-06-24T11:04:52Z</dcterms:modified>
</cp:coreProperties>
</file>