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0" r:id="rId3"/>
    <p:sldId id="257" r:id="rId4"/>
    <p:sldId id="258" r:id="rId5"/>
    <p:sldId id="259" r:id="rId6"/>
    <p:sldId id="263" r:id="rId7"/>
    <p:sldId id="261" r:id="rId8"/>
    <p:sldId id="262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37"/>
  </p:normalViewPr>
  <p:slideViewPr>
    <p:cSldViewPr snapToGrid="0" snapToObjects="1">
      <p:cViewPr varScale="1">
        <p:scale>
          <a:sx n="77" d="100"/>
          <a:sy n="77" d="100"/>
        </p:scale>
        <p:origin x="88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5830E-AFFD-B646-A3FC-50525E124A63}" type="datetimeFigureOut">
              <a:rPr lang="it-IT" smtClean="0"/>
              <a:t>18/01/2019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0BC8-4AC4-6C4E-AEA9-DDD2F1E92E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6736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5830E-AFFD-B646-A3FC-50525E124A63}" type="datetimeFigureOut">
              <a:rPr lang="it-IT" smtClean="0"/>
              <a:t>18/01/2019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0BC8-4AC4-6C4E-AEA9-DDD2F1E92E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8095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5830E-AFFD-B646-A3FC-50525E124A63}" type="datetimeFigureOut">
              <a:rPr lang="it-IT" smtClean="0"/>
              <a:t>18/01/2019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0BC8-4AC4-6C4E-AEA9-DDD2F1E92E2C}" type="slidenum">
              <a:rPr lang="it-IT" smtClean="0"/>
              <a:t>‹N›</a:t>
            </a:fld>
            <a:endParaRPr lang="it-IT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1543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5830E-AFFD-B646-A3FC-50525E124A63}" type="datetimeFigureOut">
              <a:rPr lang="it-IT" smtClean="0"/>
              <a:t>18/01/2019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0BC8-4AC4-6C4E-AEA9-DDD2F1E92E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6091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5830E-AFFD-B646-A3FC-50525E124A63}" type="datetimeFigureOut">
              <a:rPr lang="it-IT" smtClean="0"/>
              <a:t>18/01/2019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0BC8-4AC4-6C4E-AEA9-DDD2F1E92E2C}" type="slidenum">
              <a:rPr lang="it-IT" smtClean="0"/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14629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5830E-AFFD-B646-A3FC-50525E124A63}" type="datetimeFigureOut">
              <a:rPr lang="it-IT" smtClean="0"/>
              <a:t>18/01/2019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0BC8-4AC4-6C4E-AEA9-DDD2F1E92E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7204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5830E-AFFD-B646-A3FC-50525E124A63}" type="datetimeFigureOut">
              <a:rPr lang="it-IT" smtClean="0"/>
              <a:t>18/01/2019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0BC8-4AC4-6C4E-AEA9-DDD2F1E92E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3370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5830E-AFFD-B646-A3FC-50525E124A63}" type="datetimeFigureOut">
              <a:rPr lang="it-IT" smtClean="0"/>
              <a:t>18/01/2019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0BC8-4AC4-6C4E-AEA9-DDD2F1E92E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0391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5830E-AFFD-B646-A3FC-50525E124A63}" type="datetimeFigureOut">
              <a:rPr lang="it-IT" smtClean="0"/>
              <a:t>18/01/2019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0BC8-4AC4-6C4E-AEA9-DDD2F1E92E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4822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5830E-AFFD-B646-A3FC-50525E124A63}" type="datetimeFigureOut">
              <a:rPr lang="it-IT" smtClean="0"/>
              <a:t>18/01/2019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0BC8-4AC4-6C4E-AEA9-DDD2F1E92E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5215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5830E-AFFD-B646-A3FC-50525E124A63}" type="datetimeFigureOut">
              <a:rPr lang="it-IT" smtClean="0"/>
              <a:t>18/01/2019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0BC8-4AC4-6C4E-AEA9-DDD2F1E92E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1262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5830E-AFFD-B646-A3FC-50525E124A63}" type="datetimeFigureOut">
              <a:rPr lang="it-IT" smtClean="0"/>
              <a:t>18/01/2019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0BC8-4AC4-6C4E-AEA9-DDD2F1E92E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1134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5830E-AFFD-B646-A3FC-50525E124A63}" type="datetimeFigureOut">
              <a:rPr lang="it-IT" smtClean="0"/>
              <a:t>18/01/2019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0BC8-4AC4-6C4E-AEA9-DDD2F1E92E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8811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5830E-AFFD-B646-A3FC-50525E124A63}" type="datetimeFigureOut">
              <a:rPr lang="it-IT" smtClean="0"/>
              <a:t>18/01/2019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0BC8-4AC4-6C4E-AEA9-DDD2F1E92E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3286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5830E-AFFD-B646-A3FC-50525E124A63}" type="datetimeFigureOut">
              <a:rPr lang="it-IT" smtClean="0"/>
              <a:t>18/01/2019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0BC8-4AC4-6C4E-AEA9-DDD2F1E92E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2606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5830E-AFFD-B646-A3FC-50525E124A63}" type="datetimeFigureOut">
              <a:rPr lang="it-IT" smtClean="0"/>
              <a:t>18/01/2019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0BC8-4AC4-6C4E-AEA9-DDD2F1E92E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4847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5830E-AFFD-B646-A3FC-50525E124A63}" type="datetimeFigureOut">
              <a:rPr lang="it-IT" smtClean="0"/>
              <a:t>18/01/2019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9640BC8-4AC4-6C4E-AEA9-DDD2F1E92E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8588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376406-7F2F-804C-8835-ACB4BCF2B8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I NOSTRI INCONTRI CON LA BIODIVERSITA’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DD7E194-FA8B-8E45-92C3-C76DD9A14D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3984" y="4050836"/>
            <a:ext cx="8560019" cy="2249952"/>
          </a:xfrm>
        </p:spPr>
        <p:txBody>
          <a:bodyPr>
            <a:normAutofit/>
          </a:bodyPr>
          <a:lstStyle/>
          <a:p>
            <a:r>
              <a:rPr lang="it-IT" dirty="0"/>
              <a:t>NOI CON I CARABINIERI FORESTALI ALLA SCOPERTA DEI NOSTRI AMICI ALBERI</a:t>
            </a:r>
          </a:p>
          <a:p>
            <a:endParaRPr lang="it-IT" dirty="0"/>
          </a:p>
          <a:p>
            <a:r>
              <a:rPr lang="it-IT" dirty="0"/>
              <a:t>NOI CON I NONNI ALLA SCOPERTA DELL’ORTO</a:t>
            </a:r>
          </a:p>
          <a:p>
            <a:r>
              <a:rPr lang="it-IT" dirty="0"/>
              <a:t>NOVEMBRE - DICEMBRE 2018</a:t>
            </a:r>
          </a:p>
          <a:p>
            <a:r>
              <a:rPr lang="it-IT" dirty="0"/>
              <a:t>SCUOLA PRIMARIA IC VICENZO RANDI RAVENNA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709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8"/>
    </mc:Choice>
    <mc:Fallback xmlns="">
      <p:transition spd="slow" advTm="670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ED1FB9-7599-3A4A-9FA7-4ECA8C60D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4391" y="1655306"/>
            <a:ext cx="3332968" cy="2741330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00B050"/>
                </a:solidFill>
              </a:rPr>
              <a:t>ANCHE I PICCOLI SI DANNO DA FARE :</a:t>
            </a:r>
            <a:br>
              <a:rPr lang="it-IT" dirty="0">
                <a:solidFill>
                  <a:srgbClr val="00B050"/>
                </a:solidFill>
              </a:rPr>
            </a:br>
            <a:r>
              <a:rPr lang="it-IT" dirty="0">
                <a:solidFill>
                  <a:srgbClr val="00B050"/>
                </a:solidFill>
              </a:rPr>
              <a:t>E’ BELLO FARE LEZIONE</a:t>
            </a:r>
            <a:br>
              <a:rPr lang="it-IT" dirty="0">
                <a:solidFill>
                  <a:srgbClr val="00B050"/>
                </a:solidFill>
              </a:rPr>
            </a:br>
            <a:r>
              <a:rPr lang="it-IT" dirty="0">
                <a:solidFill>
                  <a:srgbClr val="00B050"/>
                </a:solidFill>
              </a:rPr>
              <a:t>ALL’APERTO!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0D114C2-130A-694D-BDA5-77E76A872E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6888" y="328069"/>
            <a:ext cx="4680937" cy="6241251"/>
          </a:xfrm>
        </p:spPr>
      </p:pic>
    </p:spTree>
    <p:extLst>
      <p:ext uri="{BB962C8B-B14F-4D97-AF65-F5344CB8AC3E}">
        <p14:creationId xmlns:p14="http://schemas.microsoft.com/office/powerpoint/2010/main" val="392465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6"/>
    </mc:Choice>
    <mc:Fallback xmlns="">
      <p:transition spd="slow" advTm="683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5C8C0F-27E2-CF40-AAF2-0D98B4426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609599"/>
            <a:ext cx="4082556" cy="4576175"/>
          </a:xfrm>
        </p:spPr>
        <p:txBody>
          <a:bodyPr>
            <a:normAutofit/>
          </a:bodyPr>
          <a:lstStyle/>
          <a:p>
            <a:r>
              <a:rPr lang="it-IT" dirty="0"/>
              <a:t>ASCOLTARE, IMPARARE A </a:t>
            </a:r>
            <a:br>
              <a:rPr lang="it-IT" dirty="0"/>
            </a:br>
            <a:br>
              <a:rPr lang="it-IT" dirty="0"/>
            </a:br>
            <a:r>
              <a:rPr lang="it-IT" dirty="0"/>
              <a:t>CONOSCERE  E </a:t>
            </a:r>
            <a:br>
              <a:rPr lang="it-IT" dirty="0"/>
            </a:br>
            <a:br>
              <a:rPr lang="it-IT" dirty="0"/>
            </a:br>
            <a:r>
              <a:rPr lang="it-IT" dirty="0"/>
              <a:t> A RISPETTARE L’AMBIENTE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2B43CC4-EAED-8B40-8A7D-10847A945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59891" y="609599"/>
            <a:ext cx="4133590" cy="5830865"/>
          </a:xfrm>
        </p:spPr>
      </p:pic>
    </p:spTree>
    <p:extLst>
      <p:ext uri="{BB962C8B-B14F-4D97-AF65-F5344CB8AC3E}">
        <p14:creationId xmlns:p14="http://schemas.microsoft.com/office/powerpoint/2010/main" val="181225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8"/>
    </mc:Choice>
    <mc:Fallback xmlns="">
      <p:transition spd="slow" advTm="732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1E8A5E-DAD3-394A-AA27-E204B660F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427" y="1135692"/>
            <a:ext cx="4608650" cy="680582"/>
          </a:xfrm>
        </p:spPr>
        <p:txBody>
          <a:bodyPr>
            <a:normAutofit fontScale="90000"/>
          </a:bodyPr>
          <a:lstStyle/>
          <a:p>
            <a:r>
              <a:rPr lang="it-IT" dirty="0"/>
              <a:t>GRAZIE, NONNO!!!</a:t>
            </a: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4833D3-D9D8-DC47-8362-F88939C51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295" y="2154476"/>
            <a:ext cx="3270336" cy="3056351"/>
          </a:xfrm>
        </p:spPr>
        <p:txBody>
          <a:bodyPr/>
          <a:lstStyle/>
          <a:p>
            <a:pPr marL="0" indent="0">
              <a:buNone/>
            </a:pPr>
            <a:r>
              <a:rPr lang="it-IT" sz="1900" dirty="0">
                <a:solidFill>
                  <a:schemeClr val="accent2">
                    <a:lumMod val="50000"/>
                  </a:schemeClr>
                </a:solidFill>
              </a:rPr>
              <a:t>AMARE LA TERRA ,</a:t>
            </a:r>
          </a:p>
          <a:p>
            <a:pPr marL="0" indent="0">
              <a:buNone/>
            </a:pPr>
            <a:endParaRPr lang="it-IT" sz="19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it-IT" sz="1900" dirty="0">
                <a:solidFill>
                  <a:schemeClr val="accent2">
                    <a:lumMod val="50000"/>
                  </a:schemeClr>
                </a:solidFill>
              </a:rPr>
              <a:t>LAVORARLA , SEMINARE </a:t>
            </a:r>
          </a:p>
          <a:p>
            <a:pPr marL="0" indent="0">
              <a:buNone/>
            </a:pPr>
            <a:endParaRPr lang="it-IT" sz="19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it-IT" sz="1900" dirty="0">
                <a:solidFill>
                  <a:schemeClr val="accent2">
                    <a:lumMod val="50000"/>
                  </a:schemeClr>
                </a:solidFill>
              </a:rPr>
              <a:t>GRAZIE ALL’AIUTO DEI</a:t>
            </a:r>
          </a:p>
          <a:p>
            <a:pPr marL="0" indent="0">
              <a:buNone/>
            </a:pPr>
            <a:endParaRPr lang="it-IT" sz="19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it-IT" sz="1900" dirty="0">
                <a:solidFill>
                  <a:schemeClr val="accent2">
                    <a:lumMod val="50000"/>
                  </a:schemeClr>
                </a:solidFill>
              </a:rPr>
              <a:t> NOSTRI NONNI VOLONTARI.</a:t>
            </a:r>
          </a:p>
          <a:p>
            <a:pPr marL="0" indent="0">
              <a:buNone/>
            </a:pPr>
            <a:endParaRPr lang="it-IT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it-IT" dirty="0"/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B57BA14-FCC9-524E-B93F-BB404B317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6127" y="950707"/>
            <a:ext cx="5931075" cy="505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7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8"/>
    </mc:Choice>
    <mc:Fallback xmlns="">
      <p:transition spd="slow" advTm="706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FE1A33-0C47-F44C-AE95-B4F57AEDD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19" y="238000"/>
            <a:ext cx="10515600" cy="1127341"/>
          </a:xfrm>
        </p:spPr>
        <p:txBody>
          <a:bodyPr/>
          <a:lstStyle/>
          <a:p>
            <a:r>
              <a:rPr lang="it-IT" dirty="0"/>
              <a:t>NOI E L’ORTO:PICCOLI ORTOLANI IN ERBA!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FDE36CC-1414-0640-AF06-C8A9617741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5672874" y="1892106"/>
            <a:ext cx="4127328" cy="3073799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ABC20EB-6ABF-D64F-9F6B-DBC3AC8F8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38224" y="1402060"/>
            <a:ext cx="5292249" cy="449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1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2"/>
    </mc:Choice>
    <mc:Fallback xmlns="">
      <p:transition spd="slow" advTm="756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376406-7F2F-804C-8835-ACB4BCF2B8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it-IT" dirty="0"/>
              <a:t>LA SECONDA VITA DELLE COSE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DD7E194-FA8B-8E45-92C3-C76DD9A14D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87549" y="4365161"/>
            <a:ext cx="7486454" cy="1921339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ATTIVITA’ DI RIUSO DI MATERIALI DI VARIA NATURA DURANTE LE ORE DI ALTERNATIVA ALLA RELIGIONE </a:t>
            </a:r>
          </a:p>
          <a:p>
            <a:pPr algn="ctr"/>
            <a:r>
              <a:rPr lang="it-IT" dirty="0"/>
              <a:t>OTTOBRE </a:t>
            </a:r>
            <a:r>
              <a:rPr lang="it-IT"/>
              <a:t>- DICEMBRE </a:t>
            </a:r>
            <a:r>
              <a:rPr lang="it-IT" dirty="0"/>
              <a:t>2018</a:t>
            </a:r>
          </a:p>
          <a:p>
            <a:pPr algn="ctr"/>
            <a:r>
              <a:rPr lang="it-IT" dirty="0"/>
              <a:t>PRESSO LA SCUOLA PRIMARIA DI I.C. RANDI </a:t>
            </a:r>
          </a:p>
          <a:p>
            <a:pPr algn="ctr"/>
            <a:r>
              <a:rPr lang="it-IT" dirty="0"/>
              <a:t>RAVENNA</a:t>
            </a:r>
          </a:p>
        </p:txBody>
      </p:sp>
    </p:spTree>
    <p:extLst>
      <p:ext uri="{BB962C8B-B14F-4D97-AF65-F5344CB8AC3E}">
        <p14:creationId xmlns:p14="http://schemas.microsoft.com/office/powerpoint/2010/main" val="128873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7"/>
    </mc:Choice>
    <mc:Fallback xmlns="">
      <p:transition spd="slow" advTm="701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3FF198BB-13B7-4605-ACF0-CCEEC4825A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7278" y="4963940"/>
            <a:ext cx="7470003" cy="1311599"/>
          </a:xfrm>
        </p:spPr>
        <p:txBody>
          <a:bodyPr>
            <a:normAutofit/>
          </a:bodyPr>
          <a:lstStyle/>
          <a:p>
            <a:pPr algn="l"/>
            <a:r>
              <a:rPr lang="it-IT" sz="2400" dirty="0"/>
              <a:t>ABBIAMO REALIZZATO ALCUNI   SONAGLI  A VENTO  UTILIZZANDO LE CONCHIGLIE RACCOLTE SULLA SPIAGGIA  E  I TAPPI DELLE BOTTIGLIE DI PLASTICA.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51AF586-71F3-4617-81AF-3617EE6E5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547" y="1283532"/>
            <a:ext cx="3241800" cy="1720703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54F7C2C-5275-4ED4-9D0C-A0DC2822D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508" y="1283532"/>
            <a:ext cx="3152570" cy="177332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233EE5A-E825-4371-BC2C-61252BEDC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508" y="3205536"/>
            <a:ext cx="3152569" cy="152151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365A35C-7D47-4F7F-85CB-CEB208E1E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546" y="3205536"/>
            <a:ext cx="3241800" cy="161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8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55"/>
    </mc:Choice>
    <mc:Fallback xmlns="">
      <p:transition spd="slow" advTm="745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94942B94-1022-4139-9A16-1AC02A8D7B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827447"/>
            <a:ext cx="7766936" cy="1096899"/>
          </a:xfrm>
        </p:spPr>
        <p:txBody>
          <a:bodyPr>
            <a:normAutofit fontScale="92500" lnSpcReduction="20000"/>
          </a:bodyPr>
          <a:lstStyle/>
          <a:p>
            <a:r>
              <a:rPr lang="it-IT" sz="2800" dirty="0"/>
              <a:t>I  NOSTRI LAVORI  COMPLETATI VERRANNO COLLOCATI NEL CORTILE DELLA SCUOLA PER CREARE UN PERCORSO SONORO.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55EC016-578D-4B53-9D48-C3095E11D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420" y="1220683"/>
            <a:ext cx="5777948" cy="325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1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8"/>
    </mc:Choice>
    <mc:Fallback xmlns="">
      <p:transition spd="slow" advTm="7618"/>
    </mc:Fallback>
  </mc:AlternateContent>
</p:sld>
</file>

<file path=ppt/theme/theme1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{6B59A80E-7368-644D-9573-7FEDC93F562D}tf10001060</Template>
  <TotalTime>84</TotalTime>
  <Words>147</Words>
  <Application>Microsoft Office PowerPoint</Application>
  <PresentationFormat>Widescreen</PresentationFormat>
  <Paragraphs>25</Paragraphs>
  <Slides>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2" baseType="lpstr">
      <vt:lpstr>Arial</vt:lpstr>
      <vt:lpstr>Trebuchet MS</vt:lpstr>
      <vt:lpstr>Wingdings 3</vt:lpstr>
      <vt:lpstr>Sfaccettatura</vt:lpstr>
      <vt:lpstr>I NOSTRI INCONTRI CON LA BIODIVERSITA’</vt:lpstr>
      <vt:lpstr>ANCHE I PICCOLI SI DANNO DA FARE : E’ BELLO FARE LEZIONE ALL’APERTO!</vt:lpstr>
      <vt:lpstr>ASCOLTARE, IMPARARE A   CONOSCERE  E    A RISPETTARE L’AMBIENTE</vt:lpstr>
      <vt:lpstr>GRAZIE, NONNO!!!    </vt:lpstr>
      <vt:lpstr>NOI E L’ORTO:PICCOLI ORTOLANI IN ERBA!</vt:lpstr>
      <vt:lpstr>LA SECONDA VITA DELLE COSE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NOSTRI INCONTRI CON LA BIODIVERSITA’</dc:title>
  <dc:creator>Microsoft Office User</dc:creator>
  <cp:lastModifiedBy>Renda Elisa</cp:lastModifiedBy>
  <cp:revision>13</cp:revision>
  <dcterms:created xsi:type="dcterms:W3CDTF">2019-01-14T19:51:37Z</dcterms:created>
  <dcterms:modified xsi:type="dcterms:W3CDTF">2019-01-18T08:19:38Z</dcterms:modified>
</cp:coreProperties>
</file>