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5" r:id="rId9"/>
    <p:sldId id="263" r:id="rId10"/>
    <p:sldId id="283" r:id="rId11"/>
    <p:sldId id="317" r:id="rId12"/>
    <p:sldId id="316" r:id="rId13"/>
    <p:sldId id="315" r:id="rId14"/>
    <p:sldId id="284" r:id="rId15"/>
    <p:sldId id="289" r:id="rId16"/>
    <p:sldId id="285" r:id="rId17"/>
    <p:sldId id="290" r:id="rId18"/>
    <p:sldId id="287" r:id="rId19"/>
    <p:sldId id="292" r:id="rId20"/>
    <p:sldId id="286" r:id="rId21"/>
    <p:sldId id="294" r:id="rId22"/>
    <p:sldId id="293" r:id="rId23"/>
    <p:sldId id="295" r:id="rId24"/>
    <p:sldId id="296" r:id="rId25"/>
    <p:sldId id="306" r:id="rId26"/>
    <p:sldId id="298" r:id="rId27"/>
    <p:sldId id="305" r:id="rId28"/>
    <p:sldId id="304" r:id="rId29"/>
    <p:sldId id="307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0" autoAdjust="0"/>
    <p:restoredTop sz="94660"/>
  </p:normalViewPr>
  <p:slideViewPr>
    <p:cSldViewPr>
      <p:cViewPr varScale="1">
        <p:scale>
          <a:sx n="77" d="100"/>
          <a:sy n="77" d="100"/>
        </p:scale>
        <p:origin x="162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B354-04EE-484E-9CCE-605F1495C869}" type="datetimeFigureOut">
              <a:rPr lang="it-IT" smtClean="0"/>
              <a:t>01/04/2019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B6F2-DBE2-4FF9-A922-916897B65F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5090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B354-04EE-484E-9CCE-605F1495C869}" type="datetimeFigureOut">
              <a:rPr lang="it-IT" smtClean="0"/>
              <a:t>01/04/2019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B6F2-DBE2-4FF9-A922-916897B65F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1042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B354-04EE-484E-9CCE-605F1495C869}" type="datetimeFigureOut">
              <a:rPr lang="it-IT" smtClean="0"/>
              <a:t>01/04/2019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B6F2-DBE2-4FF9-A922-916897B65F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109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B354-04EE-484E-9CCE-605F1495C869}" type="datetimeFigureOut">
              <a:rPr lang="it-IT" smtClean="0"/>
              <a:t>01/04/2019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B6F2-DBE2-4FF9-A922-916897B65F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923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B354-04EE-484E-9CCE-605F1495C869}" type="datetimeFigureOut">
              <a:rPr lang="it-IT" smtClean="0"/>
              <a:t>01/04/2019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B6F2-DBE2-4FF9-A922-916897B65F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58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B354-04EE-484E-9CCE-605F1495C869}" type="datetimeFigureOut">
              <a:rPr lang="it-IT" smtClean="0"/>
              <a:t>01/04/2019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B6F2-DBE2-4FF9-A922-916897B65F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788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B354-04EE-484E-9CCE-605F1495C869}" type="datetimeFigureOut">
              <a:rPr lang="it-IT" smtClean="0"/>
              <a:t>01/04/2019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B6F2-DBE2-4FF9-A922-916897B65F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4678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B354-04EE-484E-9CCE-605F1495C869}" type="datetimeFigureOut">
              <a:rPr lang="it-IT" smtClean="0"/>
              <a:t>01/04/2019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B6F2-DBE2-4FF9-A922-916897B65F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6345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B354-04EE-484E-9CCE-605F1495C869}" type="datetimeFigureOut">
              <a:rPr lang="it-IT" smtClean="0"/>
              <a:t>01/04/2019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B6F2-DBE2-4FF9-A922-916897B65F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046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B354-04EE-484E-9CCE-605F1495C869}" type="datetimeFigureOut">
              <a:rPr lang="it-IT" smtClean="0"/>
              <a:t>01/04/2019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B6F2-DBE2-4FF9-A922-916897B65F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825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FB354-04EE-484E-9CCE-605F1495C869}" type="datetimeFigureOut">
              <a:rPr lang="it-IT" smtClean="0"/>
              <a:t>01/04/2019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8B6F2-DBE2-4FF9-A922-916897B65F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49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FB354-04EE-484E-9CCE-605F1495C869}" type="datetimeFigureOut">
              <a:rPr lang="it-IT" smtClean="0"/>
              <a:t>01/04/2019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8B6F2-DBE2-4FF9-A922-916897B65F98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265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audio" Target="NULL" TargetMode="External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microsoft.com/office/2007/relationships/media" Target="../media/media2.mp3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2160239"/>
          </a:xfrm>
        </p:spPr>
        <p:txBody>
          <a:bodyPr/>
          <a:lstStyle/>
          <a:p>
            <a:r>
              <a:rPr lang="it-IT" dirty="0"/>
              <a:t>NEI LUOGHI DELLA </a:t>
            </a:r>
            <a:r>
              <a:rPr lang="it-IT" dirty="0">
                <a:solidFill>
                  <a:srgbClr val="FF0000"/>
                </a:solidFill>
              </a:rPr>
              <a:t>GUERRA </a:t>
            </a:r>
            <a:r>
              <a:rPr lang="it-IT" dirty="0"/>
              <a:t>E</a:t>
            </a:r>
            <a:br>
              <a:rPr lang="it-IT" dirty="0"/>
            </a:br>
            <a:r>
              <a:rPr lang="it-IT" dirty="0"/>
              <a:t>DELLA </a:t>
            </a:r>
            <a:r>
              <a:rPr lang="it-IT" dirty="0">
                <a:solidFill>
                  <a:srgbClr val="FF0000"/>
                </a:solidFill>
              </a:rPr>
              <a:t>RESISTENZA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 A</a:t>
            </a:r>
            <a:r>
              <a:rPr lang="it-IT" dirty="0"/>
              <a:t> PARMA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027819"/>
            <a:ext cx="3444984" cy="204804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936023"/>
            <a:ext cx="1396050" cy="136815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695412"/>
            <a:ext cx="1874143" cy="18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ella Ciao in 9 Languages (HD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 flipV="1">
            <a:off x="4876799" y="6774903"/>
            <a:ext cx="45719" cy="45719"/>
          </a:xfrm>
          <a:prstGeom prst="rect">
            <a:avLst/>
          </a:prstGeom>
        </p:spPr>
      </p:pic>
      <p:pic>
        <p:nvPicPr>
          <p:cNvPr id="9" name="Bella Ciao in 9 Languages (HD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199" y="5315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4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0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048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6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350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226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443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48464" cy="6561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1327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1" y="34102"/>
            <a:ext cx="9031025" cy="6707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590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7" y="99569"/>
            <a:ext cx="9008979" cy="67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530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384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527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267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La formazione degli studenti</a:t>
            </a:r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6355"/>
            <a:ext cx="8229600" cy="4073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34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592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617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039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562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4418"/>
            <a:ext cx="8892000" cy="6663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305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268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47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464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66" y="0"/>
            <a:ext cx="8962108" cy="6701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07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771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945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329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Simulazione di una guida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84784"/>
            <a:ext cx="6480720" cy="422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129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21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856984" cy="6741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246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00" y="153825"/>
            <a:ext cx="8815450" cy="666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54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FF0000"/>
                </a:solidFill>
              </a:rPr>
              <a:t>Percorso Oltretorrente</a:t>
            </a:r>
          </a:p>
        </p:txBody>
      </p:sp>
      <p:pic>
        <p:nvPicPr>
          <p:cNvPr id="1026" name="Picture 2" descr="C:\Users\m.c.tanzi\Desktop\FOTO PROGETTI 2016 2017\RESISTENZA OLTRETORRENTE Micheli 3B\P40721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620000" cy="5286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13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Tm="3450">
        <p:fade/>
      </p:transition>
    </mc:Choice>
    <mc:Fallback xmlns="">
      <p:transition spd="slow" advTm="3450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15</Words>
  <Application>Microsoft Office PowerPoint</Application>
  <PresentationFormat>Presentazione su schermo (4:3)</PresentationFormat>
  <Paragraphs>4</Paragraphs>
  <Slides>29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2" baseType="lpstr">
      <vt:lpstr>Arial</vt:lpstr>
      <vt:lpstr>Calibri</vt:lpstr>
      <vt:lpstr>Tema di Office</vt:lpstr>
      <vt:lpstr>NEI LUOGHI DELLA GUERRA E DELLA RESISTENZA  A PARMA</vt:lpstr>
      <vt:lpstr>La formazione degli studenti</vt:lpstr>
      <vt:lpstr>Presentazione standard di PowerPoint</vt:lpstr>
      <vt:lpstr>Presentazione standard di PowerPoint</vt:lpstr>
      <vt:lpstr>Simulazione di una guida</vt:lpstr>
      <vt:lpstr>Presentazione standard di PowerPoint</vt:lpstr>
      <vt:lpstr>Presentazione standard di PowerPoint</vt:lpstr>
      <vt:lpstr>Presentazione standard di PowerPoint</vt:lpstr>
      <vt:lpstr>Percorso Oltretorrente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Tanzi Maria Cristina</dc:creator>
  <cp:lastModifiedBy>Renda Elisa</cp:lastModifiedBy>
  <cp:revision>37</cp:revision>
  <dcterms:created xsi:type="dcterms:W3CDTF">2019-01-21T13:18:20Z</dcterms:created>
  <dcterms:modified xsi:type="dcterms:W3CDTF">2019-04-01T10:28:31Z</dcterms:modified>
</cp:coreProperties>
</file>