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267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B6006-E884-4CF2-BC03-8254940D13FF}" type="datetimeFigureOut">
              <a:rPr lang="it-IT" smtClean="0"/>
              <a:t>30/03/2019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94498-0586-4FB4-9258-B7BB67E6226C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4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http://www.ababo.it/ABA/wp-content/uploads/2019/02/Onde-distribuzione--835x102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0"/>
            <a:ext cx="742955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500398" y="0"/>
            <a:ext cx="5643602" cy="1357297"/>
          </a:xfrm>
        </p:spPr>
        <p:txBody>
          <a:bodyPr>
            <a:normAutofit/>
          </a:bodyPr>
          <a:lstStyle/>
          <a:p>
            <a:r>
              <a:rPr lang="it-IT" sz="5400" b="1" dirty="0" smtClean="0"/>
              <a:t>Onde dorate </a:t>
            </a:r>
            <a:endParaRPr lang="it-IT" sz="5400" b="1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42910" y="6143644"/>
            <a:ext cx="3714776" cy="714356"/>
          </a:xfrm>
        </p:spPr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9 febbraio 2019</a:t>
            </a:r>
            <a:endParaRPr lang="it-IT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Le coperte isotermiche</a:t>
            </a:r>
            <a:r>
              <a:rPr lang="it-IT" dirty="0" smtClean="0"/>
              <a:t/>
            </a:r>
            <a:br>
              <a:rPr lang="it-IT" dirty="0" smtClean="0"/>
            </a:br>
            <a:r>
              <a:rPr lang="it-IT" b="1" dirty="0" smtClean="0"/>
              <a:t> </a:t>
            </a:r>
            <a:r>
              <a:rPr lang="it-IT" sz="2200" b="1" dirty="0" smtClean="0"/>
              <a:t>Un’esortazione alla solidarietà</a:t>
            </a:r>
            <a:endParaRPr lang="it-IT" b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28596" y="1428736"/>
            <a:ext cx="4543428" cy="507209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it-IT" sz="1800" dirty="0" smtClean="0"/>
              <a:t>Abbiamo partecipato alla passeggiata promossa dalle Associazioni “ Cuore di pietra” “ Mondo donna “ e “ Arca di Noè” che dal </a:t>
            </a:r>
            <a:r>
              <a:rPr lang="it-IT" sz="1800" dirty="0"/>
              <a:t>Comune di </a:t>
            </a:r>
            <a:r>
              <a:rPr lang="it-IT" sz="1800" dirty="0" smtClean="0"/>
              <a:t>Pianoro, </a:t>
            </a:r>
            <a:r>
              <a:rPr lang="it-IT" sz="1800" dirty="0" smtClean="0"/>
              <a:t>arrivava fino alla nostra Scuola. Alle finestre del Comune </a:t>
            </a:r>
            <a:r>
              <a:rPr lang="it-IT" sz="1800" dirty="0" smtClean="0"/>
              <a:t>era stata allestita un’installazione </a:t>
            </a:r>
            <a:r>
              <a:rPr lang="it-IT" sz="1800" dirty="0"/>
              <a:t>temporanea di Mili Romano: l’esposizione, </a:t>
            </a:r>
            <a:r>
              <a:rPr lang="it-IT" sz="1800" dirty="0" smtClean="0"/>
              <a:t>di </a:t>
            </a:r>
            <a:r>
              <a:rPr lang="it-IT" sz="1800" dirty="0"/>
              <a:t>una coperta isotermica (quella in cui vediamo avvolti i migranti nelle convulse azioni di salvataggio in mare) </a:t>
            </a:r>
            <a:r>
              <a:rPr lang="it-IT" sz="1800" dirty="0" smtClean="0"/>
              <a:t>, </a:t>
            </a:r>
          </a:p>
          <a:p>
            <a:pPr>
              <a:buNone/>
            </a:pPr>
            <a:r>
              <a:rPr lang="it-IT" sz="1800" dirty="0" smtClean="0"/>
              <a:t>Le coperte simboleggiano la protezione </a:t>
            </a:r>
            <a:r>
              <a:rPr lang="it-IT" sz="1800" dirty="0"/>
              <a:t>per chi ce l’ha fatta e arriva dal mare dopo indicibili violenze e sofferenze, ma anche per tutti noi, a difesa </a:t>
            </a:r>
            <a:r>
              <a:rPr lang="it-IT" sz="1800" dirty="0" smtClean="0"/>
              <a:t>dell’umanità . Le onde </a:t>
            </a:r>
            <a:r>
              <a:rPr lang="it-IT" sz="1800" dirty="0"/>
              <a:t>che potranno propagarsi, come semplice gesto di scelta consapevole e come un inno silenzioso  </a:t>
            </a:r>
            <a:r>
              <a:rPr lang="it-IT" sz="1800" dirty="0" smtClean="0"/>
              <a:t>alla solidarietà .</a:t>
            </a:r>
          </a:p>
          <a:p>
            <a:pPr>
              <a:buNone/>
            </a:pPr>
            <a:endParaRPr lang="it-IT" sz="2000" dirty="0"/>
          </a:p>
        </p:txBody>
      </p:sp>
      <p:pic>
        <p:nvPicPr>
          <p:cNvPr id="4" name="Immagine 3" descr="https://scontent-mxp1-1.xx.fbcdn.net/v/t1.0-9/51781118_3016207835072048_6592234651387953152_o.jpg?_nc_cat=108&amp;_nc_ht=scontent-mxp1-1.xx&amp;oh=d0c7d5ff2dd10d87d9692199881f2cde&amp;oe=5D190CF3"/>
          <p:cNvPicPr/>
          <p:nvPr/>
        </p:nvPicPr>
        <p:blipFill>
          <a:blip r:embed="rId2" cstate="print"/>
          <a:srcRect b="29113"/>
          <a:stretch>
            <a:fillRect/>
          </a:stretch>
        </p:blipFill>
        <p:spPr bwMode="auto">
          <a:xfrm>
            <a:off x="5286380" y="1571612"/>
            <a:ext cx="350046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magine 5" descr="D:\Desktop\Seguici, ci sei anche tu\Incontro con Clemence\IMG_316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786190"/>
            <a:ext cx="3929058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Le bandiere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1968" y="1874821"/>
            <a:ext cx="4286312" cy="469745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t-IT" dirty="0" smtClean="0"/>
              <a:t>Appese ai muri della nostra Scuola Media V. Neri c’è la nostra bandiera assieme alle altre della </a:t>
            </a:r>
            <a:r>
              <a:rPr lang="it-IT" dirty="0"/>
              <a:t>Nigeria, del Mali e del Senegal, paesi dei migranti </a:t>
            </a:r>
            <a:r>
              <a:rPr lang="it-IT" dirty="0" smtClean="0"/>
              <a:t>ospiti.</a:t>
            </a:r>
          </a:p>
          <a:p>
            <a:pPr>
              <a:buNone/>
            </a:pPr>
            <a:r>
              <a:rPr lang="it-IT" dirty="0" smtClean="0"/>
              <a:t>Le abbiamo mostrate con orgoglio ai partecipanti.</a:t>
            </a:r>
            <a:endParaRPr lang="it-IT" dirty="0"/>
          </a:p>
        </p:txBody>
      </p:sp>
      <p:pic>
        <p:nvPicPr>
          <p:cNvPr id="5" name="Immagine 4" descr="Arte Pubblica Pianoro Arca di Noè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43636" y="285728"/>
            <a:ext cx="2643206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392" y="1071546"/>
            <a:ext cx="3477958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169</Words>
  <Application>Microsoft Office PowerPoint</Application>
  <PresentationFormat>Presentazione su schermo 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4" baseType="lpstr">
      <vt:lpstr>Tema di Office</vt:lpstr>
      <vt:lpstr>Onde dorate </vt:lpstr>
      <vt:lpstr>Le coperte isotermiche  Un’esortazione alla solidarietà</vt:lpstr>
      <vt:lpstr>Le bandiere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Onde dorate</dc:title>
  <dc:creator>ivana baldi</dc:creator>
  <cp:lastModifiedBy>ivana baldi</cp:lastModifiedBy>
  <cp:revision>6</cp:revision>
  <dcterms:created xsi:type="dcterms:W3CDTF">2019-03-30T16:54:09Z</dcterms:created>
  <dcterms:modified xsi:type="dcterms:W3CDTF">2019-03-30T17:51:23Z</dcterms:modified>
</cp:coreProperties>
</file>