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346" y="4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FC3D64D-DCCF-4CC6-A8AA-8A13CB08B1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3364ED47-27C7-4C68-AE68-96EEC9D337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DE41CEB-47A2-4D30-856A-CDC2F5FFCC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A9802-AB5D-4AF2-A099-446BE2399616}" type="datetimeFigureOut">
              <a:rPr lang="it-IT" smtClean="0"/>
              <a:pPr/>
              <a:t>21/05/2018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A26CBD7-1F98-4F2B-AAD0-9F53C8D52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18CC38E-6709-4E5C-A426-4F7C903698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809F3-49B8-45AF-81CE-CC94465A972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11572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BF4A548-977C-412E-8D15-29278907EC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FB8CF2C8-2316-4299-B6EB-B59E02BD8C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38F4788-B507-4B85-AC7E-0DF9E2399F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A9802-AB5D-4AF2-A099-446BE2399616}" type="datetimeFigureOut">
              <a:rPr lang="it-IT" smtClean="0"/>
              <a:pPr/>
              <a:t>21/05/2018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2545863-B5BA-444E-A2F3-9EDBA9DE16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84E5AFF-9F8A-47C2-8AF2-E20332547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809F3-49B8-45AF-81CE-CC94465A972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0129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E8743665-F24C-4655-A05F-3B9C167ECC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86A76284-38B5-4F96-B5FC-2B1BC6A5FC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6FEFB40-D25E-445B-9FE0-C00980F55D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A9802-AB5D-4AF2-A099-446BE2399616}" type="datetimeFigureOut">
              <a:rPr lang="it-IT" smtClean="0"/>
              <a:pPr/>
              <a:t>21/05/2018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3EFE1A8-14F5-45B3-90EA-AEAF1BDBEA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2148B3D-0FF7-43A4-BE14-BD636047A7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809F3-49B8-45AF-81CE-CC94465A972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98613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94529A0-885C-4463-8771-392C6FFA49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7ACCC09-A451-45E9-B636-3112BBBD5B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52C2631-2457-4711-A3D8-2C8FBEDFDE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A9802-AB5D-4AF2-A099-446BE2399616}" type="datetimeFigureOut">
              <a:rPr lang="it-IT" smtClean="0"/>
              <a:pPr/>
              <a:t>21/05/2018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57DDD81-A34F-4451-94BD-E174BE6C2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3FD749C-9CC5-4BCB-8CAF-CF813ED9E1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809F3-49B8-45AF-81CE-CC94465A972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34327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85B0C4C-D07C-4C05-9A60-D720CF5E80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71E502CA-98B3-4A85-AB6E-3455F2FCF7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1F45FF6-743C-4198-94E6-085361E93C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A9802-AB5D-4AF2-A099-446BE2399616}" type="datetimeFigureOut">
              <a:rPr lang="it-IT" smtClean="0"/>
              <a:pPr/>
              <a:t>21/05/2018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06CDAF6-C2A6-470F-933A-8E095ED6C7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C32E12B-B232-438C-A334-24B5BCCD5C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809F3-49B8-45AF-81CE-CC94465A972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92905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4481C6C-36B6-4D74-A331-FC9244DBE3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13FDFF5-B5D1-4A86-AC3B-8DF5EABF2D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D04A2BFC-2188-442B-8F05-867C43B4B8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B753E278-5481-4A2F-BA0A-160B252034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A9802-AB5D-4AF2-A099-446BE2399616}" type="datetimeFigureOut">
              <a:rPr lang="it-IT" smtClean="0"/>
              <a:pPr/>
              <a:t>21/05/2018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896217A0-0BBB-4A8C-8C97-001DACDDA6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AD1AFFC3-AA10-415E-86CE-56128FEE8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809F3-49B8-45AF-81CE-CC94465A972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54965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193A88F-B098-4772-96BD-0721D786F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D05EE4E-10C5-4622-8D35-504102E0F9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D1D96ABA-F451-40A4-A271-76B85D302F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4108AFB4-8242-4860-8155-D739A29F2BB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709DBA0A-3AA0-41C9-9C5E-EBAB4DE590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1BD3714A-FE50-42C7-9E74-9B7FFAFF67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A9802-AB5D-4AF2-A099-446BE2399616}" type="datetimeFigureOut">
              <a:rPr lang="it-IT" smtClean="0"/>
              <a:pPr/>
              <a:t>21/05/2018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4A355EA3-2362-4669-B5BE-87AAEC7E4D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91143FBA-928E-41DE-A60E-272917AAB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809F3-49B8-45AF-81CE-CC94465A972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15028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689EE2A-2FFB-4587-8715-2A3A22338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0118E03E-4B4C-467B-B466-9033D3777C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A9802-AB5D-4AF2-A099-446BE2399616}" type="datetimeFigureOut">
              <a:rPr lang="it-IT" smtClean="0"/>
              <a:pPr/>
              <a:t>21/05/2018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C0923E06-462A-483E-9EAF-7D4E8B3F92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D0D6F306-0461-442D-890F-829C9849B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809F3-49B8-45AF-81CE-CC94465A972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18918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8F056AD7-F4B6-4580-BCED-B7B236EBB2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A9802-AB5D-4AF2-A099-446BE2399616}" type="datetimeFigureOut">
              <a:rPr lang="it-IT" smtClean="0"/>
              <a:pPr/>
              <a:t>21/05/2018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71DFB76D-10EA-4DB9-9DC8-6098494F6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EE164162-AF1D-46E8-A551-35277B88F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809F3-49B8-45AF-81CE-CC94465A972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09008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485F0BD-5890-4703-8169-E82E0C4C86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906D2E1-A0CC-40EF-A383-3F42626B87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6046E3B4-B87E-46F9-8256-08B3B13F2A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1387A2B5-E5EB-471B-9694-3077C9A519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A9802-AB5D-4AF2-A099-446BE2399616}" type="datetimeFigureOut">
              <a:rPr lang="it-IT" smtClean="0"/>
              <a:pPr/>
              <a:t>21/05/2018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FAF0DD0-5F48-4D6D-A81F-B52C9A403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7FB34DE2-3F5A-4240-8C0A-607E7BF5A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809F3-49B8-45AF-81CE-CC94465A972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42505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4D387FD-9412-4B4A-990A-AFCABD004A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C0E720E6-103D-4EA9-85F6-2FC3EC096D4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81CF3512-C5A6-4BC4-AA33-22F53493E5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A2249D5E-9254-4C53-BAFA-ACD325B0C7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A9802-AB5D-4AF2-A099-446BE2399616}" type="datetimeFigureOut">
              <a:rPr lang="it-IT" smtClean="0"/>
              <a:pPr/>
              <a:t>21/05/2018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E5ECDC3-E692-4B07-B925-05ED398447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9ABF4514-88A8-441F-B4C8-455CC8CDB2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809F3-49B8-45AF-81CE-CC94465A972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37091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D58FF44E-9221-40F4-9ECE-8C656826FB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9F2581C-FE33-46D1-8F7C-A95CE3319E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8A50987-05BE-446F-870C-8B043FF1C0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CA9802-AB5D-4AF2-A099-446BE2399616}" type="datetimeFigureOut">
              <a:rPr lang="it-IT" smtClean="0"/>
              <a:pPr/>
              <a:t>21/05/2018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736054C-D95B-4C87-A18B-3A6BE87BE1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3C14697-9C31-4C26-BA8B-5B3F8E8CCD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F809F3-49B8-45AF-81CE-CC94465A972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41156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7438636-F175-4F20-BB7C-6410289E33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63827"/>
            <a:ext cx="9144000" cy="1139686"/>
          </a:xfrm>
        </p:spPr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IUS SOLI E IUS CULTURAE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F18F9D09-488A-4F68-A909-817619D8DB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8140" y="2160103"/>
            <a:ext cx="5552660" cy="4234070"/>
          </a:xfrm>
        </p:spPr>
        <p:txBody>
          <a:bodyPr>
            <a:normAutofit fontScale="92500"/>
          </a:bodyPr>
          <a:lstStyle/>
          <a:p>
            <a:pPr algn="l"/>
            <a:r>
              <a:rPr lang="it-IT" b="1" dirty="0">
                <a:solidFill>
                  <a:srgbClr val="00B050"/>
                </a:solidFill>
              </a:rPr>
              <a:t>Ius soli: </a:t>
            </a:r>
            <a:r>
              <a:rPr lang="it-IT" dirty="0"/>
              <a:t>(diritto del suolo) è un'espressione giuridica che indica l'acquisizione della cittadinanza di un dato paese come conseguenza del fatto giuridico di essere nati sul suo territorio, indipendentemente dalla cittadinanza dei genitori.</a:t>
            </a:r>
          </a:p>
          <a:p>
            <a:pPr algn="l"/>
            <a:r>
              <a:rPr lang="it-IT" b="1" dirty="0">
                <a:solidFill>
                  <a:srgbClr val="00B050"/>
                </a:solidFill>
              </a:rPr>
              <a:t>Ius culturae: </a:t>
            </a:r>
            <a:r>
              <a:rPr lang="it-IT" dirty="0"/>
              <a:t>( diritto di istruzione) la cittadinanza italiana si otterrebbe attraverso il sistema scolastico: possono chiederla i minori stranieri nati in Italia o arrivati qui entro i 12 anni, che abbiano frequentato le scuole italiane per almeno 5 anni e superato con successo almeno un ciclo scolastico.</a:t>
            </a:r>
          </a:p>
          <a:p>
            <a:pPr algn="l"/>
            <a:endParaRPr lang="it-IT" dirty="0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0243F06B-5889-49DE-80FA-3EF8C4C1883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3565" y="2160103"/>
            <a:ext cx="5043487" cy="3657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43011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87A3DB4-3367-4B05-8ED5-4763566293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>
                <a:solidFill>
                  <a:srgbClr val="FF0000"/>
                </a:solidFill>
              </a:rPr>
              <a:t>PRO E CONTRO DELLO IUS SOLI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EDE27A5-CBF5-4EC3-B43B-B024AAF0E6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it-IT" b="1" dirty="0">
                <a:solidFill>
                  <a:srgbClr val="002060"/>
                </a:solidFill>
              </a:rPr>
              <a:t>PRO</a:t>
            </a:r>
          </a:p>
          <a:p>
            <a:r>
              <a:rPr lang="it-IT" dirty="0"/>
              <a:t>Attraverso lo Ius Soli si prenderebbe parte concretamente a quel processo noto a tutti come globalizzazione. Ormai la popolazione italiana è mista, fatta di gente che è arrivata in Italia per diversi motivi e che vive e lavora qui ormai integrata.</a:t>
            </a:r>
          </a:p>
          <a:p>
            <a:r>
              <a:rPr lang="it-IT" dirty="0"/>
              <a:t>Il secondo pro è quello legato alla crescita demografica del nostro paese: la popolazione residente e con cittadinanza aumenterebbe. </a:t>
            </a:r>
          </a:p>
          <a:p>
            <a:r>
              <a:rPr lang="it-IT" dirty="0"/>
              <a:t>Popolazione più giovane perché in questo momento l’Italia ha una popolazione vecchia a causa delle poche nascite.</a:t>
            </a:r>
          </a:p>
          <a:p>
            <a:endParaRPr lang="it-IT" dirty="0"/>
          </a:p>
          <a:p>
            <a:pPr marL="0" indent="0">
              <a:buNone/>
            </a:pPr>
            <a:r>
              <a:rPr lang="it-IT" b="1" dirty="0">
                <a:solidFill>
                  <a:srgbClr val="002060"/>
                </a:solidFill>
              </a:rPr>
              <a:t>CONTRO</a:t>
            </a:r>
          </a:p>
          <a:p>
            <a:r>
              <a:rPr lang="it-IT" dirty="0"/>
              <a:t>Il concetto di cittadinanza non è solo una questione di diritti e doveri. Sentirsi parte di una nazione è un sentimento che prevede diversi fattori culturali e non si può acquisire facilmente. Almeno questa è la posizione della nostra Costituzione, tanto è vero che ottenerla, al momento, è impresa ardua.</a:t>
            </a:r>
          </a:p>
          <a:p>
            <a:r>
              <a:rPr lang="it-IT" dirty="0"/>
              <a:t>Sullo sfondo il rischio che aumenti il fenomeno dell’immigrazione e le discriminazioni.</a:t>
            </a:r>
          </a:p>
        </p:txBody>
      </p:sp>
    </p:spTree>
    <p:extLst>
      <p:ext uri="{BB962C8B-B14F-4D97-AF65-F5344CB8AC3E}">
        <p14:creationId xmlns:p14="http://schemas.microsoft.com/office/powerpoint/2010/main" val="1278662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10637D5-005C-4648-A927-7B1B6AA22D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>
                <a:solidFill>
                  <a:srgbClr val="FF0000"/>
                </a:solidFill>
              </a:rPr>
              <a:t>PERCHE NON VIENE APPROVATA 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76C1A97-0FE3-4EAB-A4A1-B3E45AE008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999922" cy="4351338"/>
          </a:xfrm>
        </p:spPr>
        <p:txBody>
          <a:bodyPr/>
          <a:lstStyle/>
          <a:p>
            <a:pPr marL="0" indent="0">
              <a:buNone/>
            </a:pPr>
            <a:r>
              <a:rPr lang="it-IT" sz="2400" dirty="0"/>
              <a:t>Lo ius soli è una proposta di legge approvata alla Camera ma al Senato non è stata approvata a causa della mancanza dei voti necessari. I partiti di Destra non erano favorevoli all’approvazione della legge.</a:t>
            </a:r>
            <a:endParaRPr lang="it-IT" dirty="0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86373248-9D86-483C-94D2-EAE1A0F92A5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3774" y="1690688"/>
            <a:ext cx="4414471" cy="4413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5976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4B39E8D-3E62-427B-9DB9-2A7FB9B27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>
                <a:solidFill>
                  <a:srgbClr val="FF0000"/>
                </a:solidFill>
              </a:rPr>
              <a:t>   </a:t>
            </a:r>
            <a:r>
              <a:rPr lang="it-IT" b="1" dirty="0">
                <a:solidFill>
                  <a:srgbClr val="FF0000"/>
                </a:solidFill>
              </a:rPr>
              <a:t>STORIE DEI RAGAZZI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16A66C4-1E84-4A0A-8F73-9CE285AFE4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825625"/>
            <a:ext cx="598667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b="1" dirty="0">
                <a:solidFill>
                  <a:srgbClr val="002060"/>
                </a:solidFill>
              </a:rPr>
              <a:t>STORIA DI REDA</a:t>
            </a:r>
          </a:p>
          <a:p>
            <a:pPr marL="0" indent="0">
              <a:buNone/>
            </a:pPr>
            <a:r>
              <a:rPr lang="it-IT" sz="2400" dirty="0"/>
              <a:t>Secondo noi Reda deve avere la cittadinanza italiana perché è nato e studia in Italia e vuole diventare uno scienziato o un biologo, studiando negli Stati Uniti, ma non può realizzare questo sogno perché non ha la cittadinanza italiana. Lui vuole lasciare l’Italia da Italiano e secondo noi fa bene perché per noi è un cittadino italiano visto che è nato e studia in Italia.</a:t>
            </a:r>
            <a:endParaRPr lang="it-IT" sz="2000" dirty="0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8A8F60F0-AA37-4E64-B3E2-02B2FDA3E23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6730" y="1825626"/>
            <a:ext cx="4900469" cy="3952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54700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0F6ABAC-EF21-4C49-AD40-4A8D2A77CA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>
                <a:solidFill>
                  <a:srgbClr val="FF0000"/>
                </a:solidFill>
              </a:rPr>
              <a:t>COMMENTI PERSONALI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732E69A-01C8-48E4-8154-7360731550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823713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dirty="0"/>
              <a:t>Noi siamo a favore dello ius culturae perché frequentando la scuola impari la cultura, la lingua, la storia e soprattutto i diritto e doveri del cittadino italiano ed Europeo. </a:t>
            </a:r>
          </a:p>
          <a:p>
            <a:pPr marL="0" indent="0">
              <a:buNone/>
            </a:pPr>
            <a:r>
              <a:rPr lang="it-IT" sz="2400" dirty="0"/>
              <a:t>Non siamo a favore dello ius soli perché non è sufficiente essere solo nati in Italia ma devi avere anche una base culturale. Se no potresti sfruttare la cittadinanza italiana per soggiornare in altri paesi.</a:t>
            </a:r>
          </a:p>
          <a:p>
            <a:pPr marL="0" indent="0">
              <a:buNone/>
            </a:pPr>
            <a:r>
              <a:rPr lang="it-IT" sz="2400" dirty="0"/>
              <a:t>Le nostre paure sono che se fossero state approvate ci sarebbe un aumento di immigrati con un cambiamento delle tradizioni e della cultura.</a:t>
            </a:r>
          </a:p>
          <a:p>
            <a:pPr marL="0" indent="0">
              <a:buNone/>
            </a:pPr>
            <a:endParaRPr lang="it-IT" sz="2400" dirty="0"/>
          </a:p>
          <a:p>
            <a:pPr marL="0" indent="0">
              <a:buNone/>
            </a:pPr>
            <a:endParaRPr lang="it-IT" sz="2400" dirty="0"/>
          </a:p>
          <a:p>
            <a:pPr marL="0" indent="0">
              <a:buNone/>
            </a:pP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89361960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468</Words>
  <Application>Microsoft Office PowerPoint</Application>
  <PresentationFormat>Widescreen</PresentationFormat>
  <Paragraphs>22</Paragraphs>
  <Slides>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di Office</vt:lpstr>
      <vt:lpstr>IUS SOLI E IUS CULTURAE</vt:lpstr>
      <vt:lpstr>PRO E CONTRO DELLO IUS SOLI </vt:lpstr>
      <vt:lpstr>PERCHE NON VIENE APPROVATA  </vt:lpstr>
      <vt:lpstr>   STORIE DEI RAGAZZI </vt:lpstr>
      <vt:lpstr>COMMENTI PERSONALI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Ius culturae</dc:title>
  <dc:creator>Lorenza Codeluppi</dc:creator>
  <cp:lastModifiedBy>Renda Elisa</cp:lastModifiedBy>
  <cp:revision>25</cp:revision>
  <dcterms:created xsi:type="dcterms:W3CDTF">2018-02-14T15:27:00Z</dcterms:created>
  <dcterms:modified xsi:type="dcterms:W3CDTF">2018-05-21T12:47:18Z</dcterms:modified>
</cp:coreProperties>
</file>