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Pini" userId="c2d2590b3a7a1d50" providerId="Windows Live" clId="Web-{4F0740F3-F338-409F-BBE8-A4A28291846F}"/>
    <pc:docChg chg="modSld">
      <pc:chgData name="Beatrice Pini" userId="c2d2590b3a7a1d50" providerId="Windows Live" clId="Web-{4F0740F3-F338-409F-BBE8-A4A28291846F}" dt="2018-04-20T12:16:21.385" v="7"/>
      <pc:docMkLst>
        <pc:docMk/>
      </pc:docMkLst>
      <pc:sldChg chg="addSp delSp modSp">
        <pc:chgData name="Beatrice Pini" userId="c2d2590b3a7a1d50" providerId="Windows Live" clId="Web-{4F0740F3-F338-409F-BBE8-A4A28291846F}" dt="2018-04-20T12:16:21.385" v="7"/>
        <pc:sldMkLst>
          <pc:docMk/>
          <pc:sldMk cId="0" sldId="257"/>
        </pc:sldMkLst>
        <pc:spChg chg="add del mod">
          <ac:chgData name="Beatrice Pini" userId="c2d2590b3a7a1d50" providerId="Windows Live" clId="Web-{4F0740F3-F338-409F-BBE8-A4A28291846F}" dt="2018-04-20T12:16:21.385" v="7"/>
          <ac:spMkLst>
            <pc:docMk/>
            <pc:sldMk cId="0" sldId="257"/>
            <ac:spMk id="3" creationId="{49A8A4A9-5E50-45E5-B7C8-10FE630F56F2}"/>
          </ac:spMkLst>
        </pc:spChg>
        <pc:picChg chg="mod">
          <ac:chgData name="Beatrice Pini" userId="c2d2590b3a7a1d50" providerId="Windows Live" clId="Web-{4F0740F3-F338-409F-BBE8-A4A28291846F}" dt="2018-04-20T12:15:55.947" v="0"/>
          <ac:picMkLst>
            <pc:docMk/>
            <pc:sldMk cId="0" sldId="257"/>
            <ac:picMk id="1026" creationId="{00000000-0000-0000-0000-000000000000}"/>
          </ac:picMkLst>
        </pc:picChg>
      </pc:sldChg>
    </pc:docChg>
  </pc:docChgLst>
  <pc:docChgLst>
    <pc:chgData name="Beatrice Pini" userId="c2d2590b3a7a1d50" providerId="Windows Live" clId="Web-{F8354894-760D-4597-976F-BF2B18054B27}"/>
    <pc:docChg chg="modSld">
      <pc:chgData name="Beatrice Pini" userId="c2d2590b3a7a1d50" providerId="Windows Live" clId="Web-{F8354894-760D-4597-976F-BF2B18054B27}" dt="2018-04-20T00:04:16.106" v="30"/>
      <pc:docMkLst>
        <pc:docMk/>
      </pc:docMkLst>
      <pc:sldChg chg="modSp">
        <pc:chgData name="Beatrice Pini" userId="c2d2590b3a7a1d50" providerId="Windows Live" clId="Web-{F8354894-760D-4597-976F-BF2B18054B27}" dt="2018-04-20T00:01:10.512" v="3"/>
        <pc:sldMkLst>
          <pc:docMk/>
          <pc:sldMk cId="0" sldId="257"/>
        </pc:sldMkLst>
        <pc:picChg chg="mod">
          <ac:chgData name="Beatrice Pini" userId="c2d2590b3a7a1d50" providerId="Windows Live" clId="Web-{F8354894-760D-4597-976F-BF2B18054B27}" dt="2018-04-20T00:01:10.512" v="3"/>
          <ac:picMkLst>
            <pc:docMk/>
            <pc:sldMk cId="0" sldId="257"/>
            <ac:picMk id="1026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1:22.325" v="6"/>
        <pc:sldMkLst>
          <pc:docMk/>
          <pc:sldMk cId="0" sldId="258"/>
        </pc:sldMkLst>
        <pc:picChg chg="mod">
          <ac:chgData name="Beatrice Pini" userId="c2d2590b3a7a1d50" providerId="Windows Live" clId="Web-{F8354894-760D-4597-976F-BF2B18054B27}" dt="2018-04-20T00:01:22.325" v="6"/>
          <ac:picMkLst>
            <pc:docMk/>
            <pc:sldMk cId="0" sldId="258"/>
            <ac:picMk id="2050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1:43.559" v="11"/>
        <pc:sldMkLst>
          <pc:docMk/>
          <pc:sldMk cId="0" sldId="259"/>
        </pc:sldMkLst>
        <pc:picChg chg="mod">
          <ac:chgData name="Beatrice Pini" userId="c2d2590b3a7a1d50" providerId="Windows Live" clId="Web-{F8354894-760D-4597-976F-BF2B18054B27}" dt="2018-04-20T00:01:43.559" v="11"/>
          <ac:picMkLst>
            <pc:docMk/>
            <pc:sldMk cId="0" sldId="259"/>
            <ac:picMk id="3074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1:56.684" v="13"/>
        <pc:sldMkLst>
          <pc:docMk/>
          <pc:sldMk cId="0" sldId="261"/>
        </pc:sldMkLst>
        <pc:picChg chg="mod">
          <ac:chgData name="Beatrice Pini" userId="c2d2590b3a7a1d50" providerId="Windows Live" clId="Web-{F8354894-760D-4597-976F-BF2B18054B27}" dt="2018-04-20T00:01:56.684" v="13"/>
          <ac:picMkLst>
            <pc:docMk/>
            <pc:sldMk cId="0" sldId="261"/>
            <ac:picMk id="5122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2:05.262" v="15"/>
        <pc:sldMkLst>
          <pc:docMk/>
          <pc:sldMk cId="0" sldId="262"/>
        </pc:sldMkLst>
        <pc:picChg chg="mod">
          <ac:chgData name="Beatrice Pini" userId="c2d2590b3a7a1d50" providerId="Windows Live" clId="Web-{F8354894-760D-4597-976F-BF2B18054B27}" dt="2018-04-20T00:02:05.262" v="15"/>
          <ac:picMkLst>
            <pc:docMk/>
            <pc:sldMk cId="0" sldId="262"/>
            <ac:picMk id="6146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2:14.575" v="17"/>
        <pc:sldMkLst>
          <pc:docMk/>
          <pc:sldMk cId="0" sldId="263"/>
        </pc:sldMkLst>
        <pc:picChg chg="mod">
          <ac:chgData name="Beatrice Pini" userId="c2d2590b3a7a1d50" providerId="Windows Live" clId="Web-{F8354894-760D-4597-976F-BF2B18054B27}" dt="2018-04-20T00:02:14.575" v="17"/>
          <ac:picMkLst>
            <pc:docMk/>
            <pc:sldMk cId="0" sldId="263"/>
            <ac:picMk id="7170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2:31.606" v="20"/>
        <pc:sldMkLst>
          <pc:docMk/>
          <pc:sldMk cId="0" sldId="264"/>
        </pc:sldMkLst>
        <pc:picChg chg="mod">
          <ac:chgData name="Beatrice Pini" userId="c2d2590b3a7a1d50" providerId="Windows Live" clId="Web-{F8354894-760D-4597-976F-BF2B18054B27}" dt="2018-04-20T00:02:31.606" v="20"/>
          <ac:picMkLst>
            <pc:docMk/>
            <pc:sldMk cId="0" sldId="264"/>
            <ac:picMk id="8194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2:40.825" v="22"/>
        <pc:sldMkLst>
          <pc:docMk/>
          <pc:sldMk cId="0" sldId="265"/>
        </pc:sldMkLst>
        <pc:picChg chg="mod">
          <ac:chgData name="Beatrice Pini" userId="c2d2590b3a7a1d50" providerId="Windows Live" clId="Web-{F8354894-760D-4597-976F-BF2B18054B27}" dt="2018-04-20T00:02:40.825" v="22"/>
          <ac:picMkLst>
            <pc:docMk/>
            <pc:sldMk cId="0" sldId="265"/>
            <ac:picMk id="9218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2:52.950" v="24"/>
        <pc:sldMkLst>
          <pc:docMk/>
          <pc:sldMk cId="0" sldId="266"/>
        </pc:sldMkLst>
        <pc:picChg chg="mod">
          <ac:chgData name="Beatrice Pini" userId="c2d2590b3a7a1d50" providerId="Windows Live" clId="Web-{F8354894-760D-4597-976F-BF2B18054B27}" dt="2018-04-20T00:02:52.950" v="24"/>
          <ac:picMkLst>
            <pc:docMk/>
            <pc:sldMk cId="0" sldId="266"/>
            <ac:picMk id="10242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3:05.497" v="26"/>
        <pc:sldMkLst>
          <pc:docMk/>
          <pc:sldMk cId="0" sldId="267"/>
        </pc:sldMkLst>
        <pc:picChg chg="mod">
          <ac:chgData name="Beatrice Pini" userId="c2d2590b3a7a1d50" providerId="Windows Live" clId="Web-{F8354894-760D-4597-976F-BF2B18054B27}" dt="2018-04-20T00:03:05.497" v="26"/>
          <ac:picMkLst>
            <pc:docMk/>
            <pc:sldMk cId="0" sldId="267"/>
            <ac:picMk id="11266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3:09.997" v="27"/>
        <pc:sldMkLst>
          <pc:docMk/>
          <pc:sldMk cId="0" sldId="268"/>
        </pc:sldMkLst>
        <pc:picChg chg="mod">
          <ac:chgData name="Beatrice Pini" userId="c2d2590b3a7a1d50" providerId="Windows Live" clId="Web-{F8354894-760D-4597-976F-BF2B18054B27}" dt="2018-04-20T00:03:09.997" v="27"/>
          <ac:picMkLst>
            <pc:docMk/>
            <pc:sldMk cId="0" sldId="268"/>
            <ac:picMk id="12290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4:16.106" v="30"/>
        <pc:sldMkLst>
          <pc:docMk/>
          <pc:sldMk cId="0" sldId="269"/>
        </pc:sldMkLst>
        <pc:picChg chg="mod">
          <ac:chgData name="Beatrice Pini" userId="c2d2590b3a7a1d50" providerId="Windows Live" clId="Web-{F8354894-760D-4597-976F-BF2B18054B27}" dt="2018-04-20T00:04:16.106" v="30"/>
          <ac:picMkLst>
            <pc:docMk/>
            <pc:sldMk cId="0" sldId="269"/>
            <ac:picMk id="13314" creationId="{00000000-0000-0000-0000-000000000000}"/>
          </ac:picMkLst>
        </pc:picChg>
      </pc:sldChg>
      <pc:sldChg chg="modSp">
        <pc:chgData name="Beatrice Pini" userId="c2d2590b3a7a1d50" providerId="Windows Live" clId="Web-{F8354894-760D-4597-976F-BF2B18054B27}" dt="2018-04-20T00:01:31.887" v="8"/>
        <pc:sldMkLst>
          <pc:docMk/>
          <pc:sldMk cId="3473807134" sldId="283"/>
        </pc:sldMkLst>
        <pc:picChg chg="mod">
          <ac:chgData name="Beatrice Pini" userId="c2d2590b3a7a1d50" providerId="Windows Live" clId="Web-{F8354894-760D-4597-976F-BF2B18054B27}" dt="2018-04-20T00:01:31.887" v="8"/>
          <ac:picMkLst>
            <pc:docMk/>
            <pc:sldMk cId="3473807134" sldId="283"/>
            <ac:picMk id="4" creationId="{A2574ADA-4710-404A-A056-C1974B0DC513}"/>
          </ac:picMkLst>
        </pc:picChg>
      </pc:sldChg>
    </pc:docChg>
  </pc:docChgLst>
  <pc:docChgLst>
    <pc:chgData name="Beatrice Pini" userId="c2d2590b3a7a1d50" providerId="Windows Live" clId="Web-{FCC19698-3E3D-45E5-BCE4-8E33A2599B60}"/>
    <pc:docChg chg="modSld">
      <pc:chgData name="Beatrice Pini" userId="c2d2590b3a7a1d50" providerId="Windows Live" clId="Web-{FCC19698-3E3D-45E5-BCE4-8E33A2599B60}" dt="2018-04-20T12:21:44.105" v="0"/>
      <pc:docMkLst>
        <pc:docMk/>
      </pc:docMkLst>
      <pc:sldChg chg="modSp">
        <pc:chgData name="Beatrice Pini" userId="c2d2590b3a7a1d50" providerId="Windows Live" clId="Web-{FCC19698-3E3D-45E5-BCE4-8E33A2599B60}" dt="2018-04-20T12:21:44.105" v="0"/>
        <pc:sldMkLst>
          <pc:docMk/>
          <pc:sldMk cId="0" sldId="257"/>
        </pc:sldMkLst>
        <pc:picChg chg="mod">
          <ac:chgData name="Beatrice Pini" userId="c2d2590b3a7a1d50" providerId="Windows Live" clId="Web-{FCC19698-3E3D-45E5-BCE4-8E33A2599B60}" dt="2018-04-20T12:21:44.105" v="0"/>
          <ac:picMkLst>
            <pc:docMk/>
            <pc:sldMk cId="0" sldId="257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2854F-E703-4CF5-BD2E-74D37AC633BF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3C212-E7C0-427E-A7F4-F8326101B50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3C212-E7C0-427E-A7F4-F8326101B50C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93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3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3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0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11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05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67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80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85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8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A906E7-C069-48DC-8728-A6E0288FC652}" type="datetimeFigureOut">
              <a:rPr lang="it-IT" smtClean="0"/>
              <a:t>20/04/2018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842689E0-351B-485B-8B31-04D1A37E4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3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876" y="3024748"/>
            <a:ext cx="8286808" cy="1470025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it-IT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it-IT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it-IT" dirty="0" err="1"/>
              <a:t>a.s</a:t>
            </a:r>
            <a:r>
              <a:rPr lang="it-IT" dirty="0"/>
              <a:t> 2017/2018</a:t>
            </a:r>
            <a:br>
              <a:rPr lang="it-IT" dirty="0">
                <a:cs typeface="Calibri"/>
              </a:rPr>
            </a:br>
            <a:r>
              <a:rPr lang="it-IT" dirty="0"/>
              <a:t>classe 2^D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75" y="4597090"/>
            <a:ext cx="6400800" cy="17526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endParaRPr lang="it-IT" dirty="0"/>
          </a:p>
          <a:p>
            <a:r>
              <a:rPr lang="it-IT" i="1" dirty="0"/>
              <a:t>"</a:t>
            </a:r>
            <a:r>
              <a:rPr lang="it-IT" sz="2400" i="1" dirty="0"/>
              <a:t>Gli alberi sono le colonne del mondo, quando gli ultimi alberi saranno tagliati, il cielo cadrà sopra di noi</a:t>
            </a:r>
            <a:r>
              <a:rPr lang="it-IT" sz="2400" i="1" dirty="0">
                <a:cs typeface="Calibri"/>
              </a:rPr>
              <a:t>"</a:t>
            </a:r>
          </a:p>
          <a:p>
            <a:r>
              <a:rPr lang="it-IT" sz="2400" dirty="0"/>
              <a:t>(detto da nativi americani)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D048EC-79C8-4C59-9823-307AD2CEFEE3}"/>
              </a:ext>
            </a:extLst>
          </p:cNvPr>
          <p:cNvSpPr txBox="1"/>
          <p:nvPr/>
        </p:nvSpPr>
        <p:spPr>
          <a:xfrm>
            <a:off x="1179241" y="1541655"/>
            <a:ext cx="4750419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/>
              <a:t>Riconoscimento e catalogazione delle piante del cortile </a:t>
            </a:r>
          </a:p>
          <a:p>
            <a:pPr algn="ctr"/>
            <a:r>
              <a:rPr lang="it-IT" dirty="0"/>
              <a:t>SCUOLA SECONDARIA DI  1° GRADO</a:t>
            </a:r>
          </a:p>
          <a:p>
            <a:pPr algn="ctr"/>
            <a:r>
              <a:rPr lang="it-IT" dirty="0"/>
              <a:t>TESTONI FIORAVANTI IC5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nostro orto (30 marzo 2018)</a:t>
            </a:r>
          </a:p>
        </p:txBody>
      </p:sp>
      <p:pic>
        <p:nvPicPr>
          <p:cNvPr id="8194" name="Picture 2" descr="D:\Docente\Desktop\classificazione alberi\IMG-20180416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1513" y="136603"/>
            <a:ext cx="4303062" cy="6538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Borraggine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Borrago</a:t>
            </a:r>
            <a:r>
              <a:rPr lang="it-IT" dirty="0"/>
              <a:t> </a:t>
            </a:r>
            <a:r>
              <a:rPr lang="it-IT" dirty="0" err="1"/>
              <a:t>officinalis</a:t>
            </a:r>
            <a:r>
              <a:rPr lang="it-IT" dirty="0"/>
              <a:t>)</a:t>
            </a:r>
          </a:p>
        </p:txBody>
      </p:sp>
      <p:pic>
        <p:nvPicPr>
          <p:cNvPr id="9218" name="Picture 2" descr="D:\Docente\Desktop\classificazione alberi\IMG-20180416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7989" y="83622"/>
            <a:ext cx="3730670" cy="6630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Cavolo nero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(Brassica </a:t>
            </a:r>
            <a:r>
              <a:rPr lang="it-IT" dirty="0" err="1"/>
              <a:t>oleracea</a:t>
            </a:r>
            <a:r>
              <a:rPr lang="it-IT" dirty="0"/>
              <a:t> </a:t>
            </a:r>
            <a:r>
              <a:rPr lang="it-IT" dirty="0" err="1"/>
              <a:t>acephala</a:t>
            </a:r>
            <a:r>
              <a:rPr lang="it-IT" dirty="0"/>
              <a:t>)</a:t>
            </a:r>
          </a:p>
        </p:txBody>
      </p:sp>
      <p:pic>
        <p:nvPicPr>
          <p:cNvPr id="10242" name="Picture 2" descr="D:\Docente\Desktop\classificazione alberi\IMG-20180416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3663" y="115670"/>
            <a:ext cx="3690850" cy="656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Carciofo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Cynaria</a:t>
            </a:r>
            <a:r>
              <a:rPr lang="it-IT" dirty="0"/>
              <a:t> </a:t>
            </a:r>
            <a:r>
              <a:rPr lang="it-IT" dirty="0" err="1"/>
              <a:t>scolymus</a:t>
            </a:r>
            <a:r>
              <a:rPr lang="it-IT" dirty="0"/>
              <a:t>)</a:t>
            </a:r>
          </a:p>
        </p:txBody>
      </p:sp>
      <p:pic>
        <p:nvPicPr>
          <p:cNvPr id="11266" name="Picture 2" descr="D:\Docente\Desktop\classificazione alberi\IMG-20180416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992553" y="1623316"/>
            <a:ext cx="6657277" cy="3741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Finocchio selvatico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Foeniculum</a:t>
            </a:r>
            <a:r>
              <a:rPr lang="it-IT" dirty="0"/>
              <a:t> vulgare)</a:t>
            </a:r>
          </a:p>
        </p:txBody>
      </p:sp>
      <p:pic>
        <p:nvPicPr>
          <p:cNvPr id="12290" name="Picture 2" descr="D:\Docente\Desktop\classificazione alberi\IMG-20180416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511657" y="1560591"/>
            <a:ext cx="6643339" cy="3741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Maggiorana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Origanum</a:t>
            </a:r>
            <a:r>
              <a:rPr lang="it-IT" dirty="0"/>
              <a:t> </a:t>
            </a:r>
            <a:r>
              <a:rPr lang="it-IT" dirty="0" err="1"/>
              <a:t>majorana</a:t>
            </a:r>
            <a:r>
              <a:rPr lang="it-IT" dirty="0"/>
              <a:t>)</a:t>
            </a:r>
          </a:p>
        </p:txBody>
      </p:sp>
      <p:pic>
        <p:nvPicPr>
          <p:cNvPr id="13314" name="Picture 2" descr="D:\Docente\Desktop\classificazione alberi\IMG-20180416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80931" y="73852"/>
            <a:ext cx="3760545" cy="6686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Issopo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Hyssopus</a:t>
            </a:r>
            <a:r>
              <a:rPr lang="it-IT" dirty="0"/>
              <a:t> </a:t>
            </a:r>
            <a:r>
              <a:rPr lang="it-IT" dirty="0" err="1"/>
              <a:t>officinalis</a:t>
            </a:r>
            <a:r>
              <a:rPr lang="it-IT" dirty="0"/>
              <a:t>)</a:t>
            </a:r>
          </a:p>
        </p:txBody>
      </p:sp>
      <p:pic>
        <p:nvPicPr>
          <p:cNvPr id="14338" name="Picture 2" descr="D:\Docente\Desktop\classificazione alberi\IMG-20180416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04791" y="180588"/>
            <a:ext cx="3605545" cy="6417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Rosmarino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Rosmarinus</a:t>
            </a:r>
            <a:r>
              <a:rPr lang="it-IT" dirty="0"/>
              <a:t> </a:t>
            </a:r>
            <a:r>
              <a:rPr lang="it-IT" dirty="0" err="1"/>
              <a:t>officinalis</a:t>
            </a:r>
            <a:r>
              <a:rPr lang="it-IT" dirty="0"/>
              <a:t>)</a:t>
            </a:r>
          </a:p>
        </p:txBody>
      </p:sp>
      <p:pic>
        <p:nvPicPr>
          <p:cNvPr id="15362" name="Picture 2" descr="D:\Docente\Desktop\classificazione alberi\IMG-20180416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71224" y="199304"/>
            <a:ext cx="3649033" cy="6491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7274" y="1109899"/>
            <a:ext cx="2782111" cy="4601183"/>
          </a:xfrm>
        </p:spPr>
        <p:txBody>
          <a:bodyPr>
            <a:normAutofit/>
          </a:bodyPr>
          <a:lstStyle/>
          <a:p>
            <a:r>
              <a:rPr lang="it-IT" dirty="0"/>
              <a:t>Erba cipollina, cipolla e aglio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Allium</a:t>
            </a:r>
            <a:r>
              <a:rPr lang="it-IT" dirty="0"/>
              <a:t> </a:t>
            </a:r>
            <a:r>
              <a:rPr lang="it-IT" dirty="0" err="1"/>
              <a:t>schoenoprasumAllium</a:t>
            </a:r>
            <a:r>
              <a:rPr lang="it-IT" dirty="0"/>
              <a:t> </a:t>
            </a:r>
            <a:r>
              <a:rPr lang="it-IT" dirty="0" err="1"/>
              <a:t>cepa</a:t>
            </a:r>
            <a:r>
              <a:rPr lang="it-IT" dirty="0"/>
              <a:t>, </a:t>
            </a:r>
            <a:r>
              <a:rPr lang="it-IT" dirty="0" err="1"/>
              <a:t>Allium</a:t>
            </a:r>
            <a:r>
              <a:rPr lang="it-IT" dirty="0"/>
              <a:t> sativa)</a:t>
            </a:r>
          </a:p>
        </p:txBody>
      </p:sp>
      <p:pic>
        <p:nvPicPr>
          <p:cNvPr id="16386" name="Picture 2" descr="D:\Docente\Desktop\classificazione alberi\IMG-20180416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5786" y="134153"/>
            <a:ext cx="3660975" cy="651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Tarassaco e radicchio selvatico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Taraxacum</a:t>
            </a:r>
            <a:r>
              <a:rPr lang="it-IT" dirty="0"/>
              <a:t> </a:t>
            </a:r>
            <a:r>
              <a:rPr lang="it-IT" dirty="0" err="1"/>
              <a:t>officinalis</a:t>
            </a:r>
            <a:r>
              <a:rPr lang="it-IT" dirty="0"/>
              <a:t>, </a:t>
            </a:r>
            <a:r>
              <a:rPr lang="it-IT" dirty="0" err="1"/>
              <a:t>Cichorium</a:t>
            </a:r>
            <a:r>
              <a:rPr lang="it-IT" dirty="0"/>
              <a:t> </a:t>
            </a:r>
            <a:r>
              <a:rPr lang="it-IT" dirty="0" err="1"/>
              <a:t>intybus</a:t>
            </a:r>
            <a:r>
              <a:rPr lang="it-IT" dirty="0"/>
              <a:t>)</a:t>
            </a:r>
          </a:p>
        </p:txBody>
      </p:sp>
      <p:pic>
        <p:nvPicPr>
          <p:cNvPr id="17410" name="Picture 2" descr="D:\Docente\Desktop\classificazione alberi\IMG-20180416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33970" y="174228"/>
            <a:ext cx="3633097" cy="647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9079" y="1068082"/>
            <a:ext cx="2210612" cy="4601183"/>
          </a:xfrm>
        </p:spPr>
        <p:txBody>
          <a:bodyPr>
            <a:normAutofit/>
          </a:bodyPr>
          <a:lstStyle/>
          <a:p>
            <a:r>
              <a:rPr lang="it-IT" dirty="0"/>
              <a:t>Albero di Giuda</a:t>
            </a: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Cercis</a:t>
            </a:r>
            <a:r>
              <a:rPr lang="it-IT" dirty="0"/>
              <a:t> </a:t>
            </a:r>
            <a:r>
              <a:rPr lang="it-IT" dirty="0" err="1"/>
              <a:t>siliquastrum</a:t>
            </a:r>
            <a:r>
              <a:rPr lang="it-IT" dirty="0"/>
              <a:t>)</a:t>
            </a:r>
          </a:p>
        </p:txBody>
      </p:sp>
      <p:pic>
        <p:nvPicPr>
          <p:cNvPr id="1026" name="Picture 2" descr="D:\Docente\Desktop\classificazione alberi\IMG-2018041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913" y="123268"/>
            <a:ext cx="3660975" cy="650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Patata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Solanum</a:t>
            </a:r>
            <a:r>
              <a:rPr lang="it-IT" dirty="0"/>
              <a:t> </a:t>
            </a:r>
            <a:r>
              <a:rPr lang="it-IT" dirty="0" err="1"/>
              <a:t>tuberosum</a:t>
            </a:r>
            <a:r>
              <a:rPr lang="it-IT" dirty="0"/>
              <a:t>)</a:t>
            </a:r>
          </a:p>
        </p:txBody>
      </p:sp>
      <p:pic>
        <p:nvPicPr>
          <p:cNvPr id="18434" name="Picture 2" descr="D:\Docente\Desktop\classificazione alberi\IMG-20180416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04791" y="138771"/>
            <a:ext cx="3689179" cy="6570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Malva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(Malva </a:t>
            </a:r>
            <a:r>
              <a:rPr lang="it-IT" dirty="0" err="1"/>
              <a:t>sylvestris</a:t>
            </a:r>
            <a:r>
              <a:rPr lang="it-IT" dirty="0"/>
              <a:t>)</a:t>
            </a:r>
          </a:p>
        </p:txBody>
      </p:sp>
      <p:pic>
        <p:nvPicPr>
          <p:cNvPr id="19458" name="Picture 2" descr="D:\Docente\Desktop\classificazione alberi\IMG-20180416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2734682" y="1602407"/>
            <a:ext cx="6643338" cy="3769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Timo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Thymus</a:t>
            </a:r>
            <a:r>
              <a:rPr lang="it-IT" dirty="0"/>
              <a:t> </a:t>
            </a:r>
            <a:r>
              <a:rPr lang="it-IT" dirty="0" err="1"/>
              <a:t>vulgaris</a:t>
            </a:r>
            <a:r>
              <a:rPr lang="it-IT" dirty="0"/>
              <a:t>)</a:t>
            </a:r>
          </a:p>
        </p:txBody>
      </p:sp>
      <p:pic>
        <p:nvPicPr>
          <p:cNvPr id="20485" name="Picture 5" descr="D:\Docente\Desktop\classificazione alberi\IMG-20180416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-5400000">
            <a:off x="2671956" y="1623316"/>
            <a:ext cx="6601521" cy="3741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Nepeta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(Nepeta </a:t>
            </a:r>
            <a:r>
              <a:rPr lang="it-IT" dirty="0" err="1"/>
              <a:t>cataria</a:t>
            </a:r>
            <a:r>
              <a:rPr lang="it-IT" dirty="0"/>
              <a:t>)</a:t>
            </a:r>
          </a:p>
        </p:txBody>
      </p:sp>
      <p:pic>
        <p:nvPicPr>
          <p:cNvPr id="21506" name="Picture 2" descr="D:\Docente\Desktop\classificazione alberi\IMG-20180416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708517" y="1695885"/>
            <a:ext cx="6406375" cy="360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Melissa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 (Melissa </a:t>
            </a:r>
            <a:r>
              <a:rPr lang="it-IT" dirty="0" err="1"/>
              <a:t>officinalis</a:t>
            </a:r>
            <a:r>
              <a:rPr lang="it-IT" dirty="0"/>
              <a:t>)</a:t>
            </a:r>
          </a:p>
        </p:txBody>
      </p:sp>
      <p:pic>
        <p:nvPicPr>
          <p:cNvPr id="22530" name="Picture 2" descr="D:\Docente\Desktop\classificazione alberi\IMG-20180416-WA00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32255" y="1797553"/>
            <a:ext cx="5779119" cy="325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Menta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(Menta vulgare)</a:t>
            </a:r>
          </a:p>
        </p:txBody>
      </p:sp>
      <p:pic>
        <p:nvPicPr>
          <p:cNvPr id="23554" name="Picture 2" descr="D:\Docente\Desktop\classificazione alberi\IMG-2018041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06803" y="1923004"/>
            <a:ext cx="5890631" cy="330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Menta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Mentha</a:t>
            </a:r>
            <a:r>
              <a:rPr lang="it-IT" dirty="0"/>
              <a:t> </a:t>
            </a:r>
            <a:r>
              <a:rPr lang="it-IT" dirty="0" err="1"/>
              <a:t>pulegium</a:t>
            </a:r>
            <a:r>
              <a:rPr lang="it-IT" dirty="0"/>
              <a:t>)</a:t>
            </a:r>
          </a:p>
        </p:txBody>
      </p:sp>
      <p:pic>
        <p:nvPicPr>
          <p:cNvPr id="24578" name="Picture 2" descr="D:\Docente\Desktop\classificazione alberi\IMG-20180416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78925" y="1881187"/>
            <a:ext cx="6113655" cy="343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Menta (</a:t>
            </a:r>
            <a:r>
              <a:rPr lang="it-IT" dirty="0" err="1"/>
              <a:t>Mentha</a:t>
            </a:r>
            <a:r>
              <a:rPr lang="it-IT" dirty="0"/>
              <a:t> </a:t>
            </a:r>
            <a:r>
              <a:rPr lang="it-IT" dirty="0" err="1"/>
              <a:t>longifolia</a:t>
            </a:r>
            <a:r>
              <a:rPr lang="it-IT" dirty="0"/>
              <a:t>)</a:t>
            </a:r>
          </a:p>
        </p:txBody>
      </p:sp>
      <p:pic>
        <p:nvPicPr>
          <p:cNvPr id="25602" name="Picture 2" descr="D:\Docente\Desktop\classificazione alberi\IMG-20180416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01950" y="1881187"/>
            <a:ext cx="54864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Lavanda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(Lavandula </a:t>
            </a:r>
            <a:r>
              <a:rPr lang="it-IT" dirty="0" err="1"/>
              <a:t>officinalis</a:t>
            </a:r>
            <a:r>
              <a:rPr lang="it-IT" dirty="0"/>
              <a:t>)</a:t>
            </a:r>
          </a:p>
        </p:txBody>
      </p:sp>
      <p:pic>
        <p:nvPicPr>
          <p:cNvPr id="26626" name="Picture 2" descr="D:\Docente\Desktop\classificazione alberi\IMG-20180416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62974" y="180588"/>
            <a:ext cx="3661301" cy="651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Tiglio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Tillea</a:t>
            </a:r>
            <a:r>
              <a:rPr lang="it-IT" dirty="0"/>
              <a:t> americana)</a:t>
            </a:r>
          </a:p>
        </p:txBody>
      </p:sp>
      <p:pic>
        <p:nvPicPr>
          <p:cNvPr id="2050" name="Picture 2" descr="D:\Docente\Desktop\classificazione alberi\IMG-20180416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986" y="167256"/>
            <a:ext cx="3660975" cy="6505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1FABD5-C6DD-49CF-AFE6-EB9F1B0D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Pino domestico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Pinus</a:t>
            </a:r>
            <a:r>
              <a:rPr lang="it-IT" dirty="0"/>
              <a:t> pinea)</a:t>
            </a:r>
          </a:p>
        </p:txBody>
      </p:sp>
      <p:pic>
        <p:nvPicPr>
          <p:cNvPr id="4" name="Immagine 4" descr="Immagine che contiene albero, esterni, cielo, erba&#10;&#10;Descrizione generata con affidabilità molto elevata">
            <a:extLst>
              <a:ext uri="{FF2B5EF4-FFF2-40B4-BE49-F238E27FC236}">
                <a16:creationId xmlns:a16="http://schemas.microsoft.com/office/drawing/2014/main" id="{A2574ADA-4710-404A-A056-C1974B0DC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302" y="208974"/>
            <a:ext cx="3671442" cy="65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0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Fico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(Ficus carica)</a:t>
            </a:r>
          </a:p>
        </p:txBody>
      </p:sp>
      <p:pic>
        <p:nvPicPr>
          <p:cNvPr id="3074" name="Picture 2" descr="D:\Docente\Desktop\classificazione alberi\IMG-20180416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44034" y="163770"/>
            <a:ext cx="3702792" cy="656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Oleandro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Nerium</a:t>
            </a:r>
            <a:r>
              <a:rPr lang="it-IT" dirty="0"/>
              <a:t> </a:t>
            </a:r>
            <a:r>
              <a:rPr lang="it-IT" dirty="0" err="1"/>
              <a:t>oleander</a:t>
            </a:r>
            <a:r>
              <a:rPr lang="it-IT" dirty="0"/>
              <a:t>)</a:t>
            </a:r>
          </a:p>
        </p:txBody>
      </p:sp>
      <p:pic>
        <p:nvPicPr>
          <p:cNvPr id="4098" name="Picture 2" descr="D:\Docente\Desktop\classificazione alberi\IMG-20180416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5458" y="416416"/>
            <a:ext cx="3535524" cy="6282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Rosa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(Rosa canina)</a:t>
            </a:r>
          </a:p>
        </p:txBody>
      </p:sp>
      <p:pic>
        <p:nvPicPr>
          <p:cNvPr id="5122" name="Picture 2" descr="D:\Docente\Desktop\classificazione alberi\IMG-20180416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40547" y="179453"/>
            <a:ext cx="3674914" cy="653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Edera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 (</a:t>
            </a:r>
            <a:r>
              <a:rPr lang="it-IT" dirty="0" err="1"/>
              <a:t>Hedera</a:t>
            </a:r>
            <a:r>
              <a:rPr lang="it-IT" dirty="0"/>
              <a:t> </a:t>
            </a:r>
            <a:r>
              <a:rPr lang="it-IT" dirty="0" err="1"/>
              <a:t>hibernica</a:t>
            </a:r>
            <a:r>
              <a:rPr lang="it-IT" dirty="0"/>
              <a:t>)</a:t>
            </a:r>
          </a:p>
        </p:txBody>
      </p:sp>
      <p:pic>
        <p:nvPicPr>
          <p:cNvPr id="6146" name="Picture 2" descr="D:\Docente\Desktop\classificazione alberi\IMG-20180416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2057" y="179452"/>
            <a:ext cx="3688853" cy="656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Giglio di Firenze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(Iris </a:t>
            </a:r>
            <a:r>
              <a:rPr lang="it-IT" dirty="0" err="1"/>
              <a:t>sibirica</a:t>
            </a:r>
            <a:r>
              <a:rPr lang="it-IT" dirty="0"/>
              <a:t>)</a:t>
            </a:r>
          </a:p>
        </p:txBody>
      </p:sp>
      <p:pic>
        <p:nvPicPr>
          <p:cNvPr id="7170" name="Picture 2" descr="D:\Docente\Desktop\classificazione alberi\IMG-20180416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9934" y="81879"/>
            <a:ext cx="3716731" cy="663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62</TotalTime>
  <Words>185</Words>
  <Application>Microsoft Office PowerPoint</Application>
  <PresentationFormat>Presentazione su schermo (4:3)</PresentationFormat>
  <Paragraphs>31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Cornice</vt:lpstr>
      <vt:lpstr>   a.s 2017/2018 classe 2^D</vt:lpstr>
      <vt:lpstr>Albero di Giuda  (Cercis siliquastrum)</vt:lpstr>
      <vt:lpstr>Tiglio   (Tillea americana)</vt:lpstr>
      <vt:lpstr>Pino domestico  (Pinus pinea)</vt:lpstr>
      <vt:lpstr>Fico   (Ficus carica)</vt:lpstr>
      <vt:lpstr>Oleandro   (Nerium oleander)</vt:lpstr>
      <vt:lpstr>Rosa   (Rosa canina)</vt:lpstr>
      <vt:lpstr>Edera   (Hedera hibernica)</vt:lpstr>
      <vt:lpstr>Giglio di Firenze   (Iris sibirica)</vt:lpstr>
      <vt:lpstr>Il nostro orto (30 marzo 2018)</vt:lpstr>
      <vt:lpstr>Borraggine   (Borrago officinalis)</vt:lpstr>
      <vt:lpstr>Cavolo nero   (Brassica oleracea acephala)</vt:lpstr>
      <vt:lpstr>Carciofo   (Cynaria scolymus)</vt:lpstr>
      <vt:lpstr>Finocchio selvatico   (Foeniculum vulgare)</vt:lpstr>
      <vt:lpstr>Maggiorana   (Origanum majorana)</vt:lpstr>
      <vt:lpstr>Issopo   (Hyssopus officinalis)</vt:lpstr>
      <vt:lpstr>Rosmarino   (Rosmarinus officinalis)</vt:lpstr>
      <vt:lpstr>Erba cipollina, cipolla e aglio   (Allium schoenoprasumAllium cepa, Allium sativa)</vt:lpstr>
      <vt:lpstr>Tarassaco e radicchio selvatico   (Taraxacum officinalis, Cichorium intybus)</vt:lpstr>
      <vt:lpstr>Patata   (Solanum tuberosum)</vt:lpstr>
      <vt:lpstr>Malva   (Malva sylvestris)</vt:lpstr>
      <vt:lpstr>Timo   (Thymus vulgaris)</vt:lpstr>
      <vt:lpstr>Nepeta   (Nepeta cataria)</vt:lpstr>
      <vt:lpstr>Melissa    (Melissa officinalis)</vt:lpstr>
      <vt:lpstr>Menta   (Menta vulgare)</vt:lpstr>
      <vt:lpstr>Menta    (Mentha pulegium)</vt:lpstr>
      <vt:lpstr>Menta (Mentha longifolia)</vt:lpstr>
      <vt:lpstr>Lavanda   (Lavandula officinalis)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</dc:creator>
  <cp:lastModifiedBy>Docente</cp:lastModifiedBy>
  <cp:revision>31</cp:revision>
  <dcterms:created xsi:type="dcterms:W3CDTF">2018-04-06T23:34:08Z</dcterms:created>
  <dcterms:modified xsi:type="dcterms:W3CDTF">2018-04-20T12:24:45Z</dcterms:modified>
</cp:coreProperties>
</file>