
<file path=[Content_Types].xml><?xml version="1.0" encoding="utf-8"?>
<Types xmlns="http://schemas.openxmlformats.org/package/2006/content-types">
  <Default Extension="xml" ContentType="application/xml"/>
  <Default Extension="jpeg" ContentType="image/jpeg"/>
  <Default Extension="jpg" ContentType="image/jpeg"/>
  <Default Extension="rels" ContentType="application/vnd.openxmlformats-package.relationships+xml"/>
  <Default Extension="vml" ContentType="application/vnd.openxmlformats-officedocument.vmlDrawing"/>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embeddings/oleObject1.bin" ContentType="application/vnd.openxmlformats-officedocument.oleObject"/>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5" Type="http://schemas.openxmlformats.org/officeDocument/2006/relationships/custom-properties" Target="docProps/custom.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52" r:id="rId1"/>
    <p:sldMasterId id="2147483653" r:id="rId2"/>
  </p:sldMasterIdLst>
  <p:notesMasterIdLst>
    <p:notesMasterId r:id="rId59"/>
  </p:notesMasterIdLst>
  <p:handoutMasterIdLst>
    <p:handoutMasterId r:id="rId60"/>
  </p:handoutMasterIdLst>
  <p:sldIdLst>
    <p:sldId id="294" r:id="rId3"/>
    <p:sldId id="452" r:id="rId4"/>
    <p:sldId id="453" r:id="rId5"/>
    <p:sldId id="393" r:id="rId6"/>
    <p:sldId id="446" r:id="rId7"/>
    <p:sldId id="447" r:id="rId8"/>
    <p:sldId id="449" r:id="rId9"/>
    <p:sldId id="450" r:id="rId10"/>
    <p:sldId id="382" r:id="rId11"/>
    <p:sldId id="421" r:id="rId12"/>
    <p:sldId id="422" r:id="rId13"/>
    <p:sldId id="423" r:id="rId14"/>
    <p:sldId id="424" r:id="rId15"/>
    <p:sldId id="428" r:id="rId16"/>
    <p:sldId id="378" r:id="rId17"/>
    <p:sldId id="388" r:id="rId18"/>
    <p:sldId id="379" r:id="rId19"/>
    <p:sldId id="381" r:id="rId20"/>
    <p:sldId id="383" r:id="rId21"/>
    <p:sldId id="384" r:id="rId22"/>
    <p:sldId id="385" r:id="rId23"/>
    <p:sldId id="386" r:id="rId24"/>
    <p:sldId id="387" r:id="rId25"/>
    <p:sldId id="376" r:id="rId26"/>
    <p:sldId id="404" r:id="rId27"/>
    <p:sldId id="448" r:id="rId28"/>
    <p:sldId id="431" r:id="rId29"/>
    <p:sldId id="432" r:id="rId30"/>
    <p:sldId id="433" r:id="rId31"/>
    <p:sldId id="434" r:id="rId32"/>
    <p:sldId id="435" r:id="rId33"/>
    <p:sldId id="436" r:id="rId34"/>
    <p:sldId id="437" r:id="rId35"/>
    <p:sldId id="438" r:id="rId36"/>
    <p:sldId id="454" r:id="rId37"/>
    <p:sldId id="451" r:id="rId38"/>
    <p:sldId id="377" r:id="rId39"/>
    <p:sldId id="445" r:id="rId40"/>
    <p:sldId id="405" r:id="rId41"/>
    <p:sldId id="406" r:id="rId42"/>
    <p:sldId id="407" r:id="rId43"/>
    <p:sldId id="408" r:id="rId44"/>
    <p:sldId id="409" r:id="rId45"/>
    <p:sldId id="419" r:id="rId46"/>
    <p:sldId id="420" r:id="rId47"/>
    <p:sldId id="410" r:id="rId48"/>
    <p:sldId id="402" r:id="rId49"/>
    <p:sldId id="411" r:id="rId50"/>
    <p:sldId id="412" r:id="rId51"/>
    <p:sldId id="413" r:id="rId52"/>
    <p:sldId id="414" r:id="rId53"/>
    <p:sldId id="415" r:id="rId54"/>
    <p:sldId id="416" r:id="rId55"/>
    <p:sldId id="390" r:id="rId56"/>
    <p:sldId id="403" r:id="rId57"/>
    <p:sldId id="417" r:id="rId58"/>
  </p:sldIdLst>
  <p:sldSz cx="9144000" cy="6858000" type="screen4x3"/>
  <p:notesSz cx="6797675" cy="9926638"/>
  <p:defaultTextStyle>
    <a:defPPr>
      <a:defRPr lang="it-IT"/>
    </a:defPPr>
    <a:lvl1pPr algn="l" rtl="0" fontAlgn="base">
      <a:spcBef>
        <a:spcPct val="0"/>
      </a:spcBef>
      <a:spcAft>
        <a:spcPct val="0"/>
      </a:spcAft>
      <a:defRPr u="sng" kern="1200">
        <a:solidFill>
          <a:schemeClr val="tx1"/>
        </a:solidFill>
        <a:latin typeface="Arial" charset="0"/>
        <a:ea typeface="ＭＳ Ｐゴシック" charset="0"/>
        <a:cs typeface="ＭＳ Ｐゴシック" charset="0"/>
      </a:defRPr>
    </a:lvl1pPr>
    <a:lvl2pPr marL="457200" algn="l" rtl="0" fontAlgn="base">
      <a:spcBef>
        <a:spcPct val="0"/>
      </a:spcBef>
      <a:spcAft>
        <a:spcPct val="0"/>
      </a:spcAft>
      <a:defRPr u="sng" kern="1200">
        <a:solidFill>
          <a:schemeClr val="tx1"/>
        </a:solidFill>
        <a:latin typeface="Arial" charset="0"/>
        <a:ea typeface="ＭＳ Ｐゴシック" charset="0"/>
        <a:cs typeface="ＭＳ Ｐゴシック" charset="0"/>
      </a:defRPr>
    </a:lvl2pPr>
    <a:lvl3pPr marL="914400" algn="l" rtl="0" fontAlgn="base">
      <a:spcBef>
        <a:spcPct val="0"/>
      </a:spcBef>
      <a:spcAft>
        <a:spcPct val="0"/>
      </a:spcAft>
      <a:defRPr u="sng" kern="1200">
        <a:solidFill>
          <a:schemeClr val="tx1"/>
        </a:solidFill>
        <a:latin typeface="Arial" charset="0"/>
        <a:ea typeface="ＭＳ Ｐゴシック" charset="0"/>
        <a:cs typeface="ＭＳ Ｐゴシック" charset="0"/>
      </a:defRPr>
    </a:lvl3pPr>
    <a:lvl4pPr marL="1371600" algn="l" rtl="0" fontAlgn="base">
      <a:spcBef>
        <a:spcPct val="0"/>
      </a:spcBef>
      <a:spcAft>
        <a:spcPct val="0"/>
      </a:spcAft>
      <a:defRPr u="sng" kern="1200">
        <a:solidFill>
          <a:schemeClr val="tx1"/>
        </a:solidFill>
        <a:latin typeface="Arial" charset="0"/>
        <a:ea typeface="ＭＳ Ｐゴシック" charset="0"/>
        <a:cs typeface="ＭＳ Ｐゴシック" charset="0"/>
      </a:defRPr>
    </a:lvl4pPr>
    <a:lvl5pPr marL="1828800" algn="l" rtl="0" fontAlgn="base">
      <a:spcBef>
        <a:spcPct val="0"/>
      </a:spcBef>
      <a:spcAft>
        <a:spcPct val="0"/>
      </a:spcAft>
      <a:defRPr u="sng" kern="1200">
        <a:solidFill>
          <a:schemeClr val="tx1"/>
        </a:solidFill>
        <a:latin typeface="Arial" charset="0"/>
        <a:ea typeface="ＭＳ Ｐゴシック" charset="0"/>
        <a:cs typeface="ＭＳ Ｐゴシック" charset="0"/>
      </a:defRPr>
    </a:lvl5pPr>
    <a:lvl6pPr marL="2286000" algn="l" defTabSz="457200" rtl="0" eaLnBrk="1" latinLnBrk="0" hangingPunct="1">
      <a:defRPr u="sng" kern="1200">
        <a:solidFill>
          <a:schemeClr val="tx1"/>
        </a:solidFill>
        <a:latin typeface="Arial" charset="0"/>
        <a:ea typeface="ＭＳ Ｐゴシック" charset="0"/>
        <a:cs typeface="ＭＳ Ｐゴシック" charset="0"/>
      </a:defRPr>
    </a:lvl6pPr>
    <a:lvl7pPr marL="2743200" algn="l" defTabSz="457200" rtl="0" eaLnBrk="1" latinLnBrk="0" hangingPunct="1">
      <a:defRPr u="sng" kern="1200">
        <a:solidFill>
          <a:schemeClr val="tx1"/>
        </a:solidFill>
        <a:latin typeface="Arial" charset="0"/>
        <a:ea typeface="ＭＳ Ｐゴシック" charset="0"/>
        <a:cs typeface="ＭＳ Ｐゴシック" charset="0"/>
      </a:defRPr>
    </a:lvl7pPr>
    <a:lvl8pPr marL="3200400" algn="l" defTabSz="457200" rtl="0" eaLnBrk="1" latinLnBrk="0" hangingPunct="1">
      <a:defRPr u="sng" kern="1200">
        <a:solidFill>
          <a:schemeClr val="tx1"/>
        </a:solidFill>
        <a:latin typeface="Arial" charset="0"/>
        <a:ea typeface="ＭＳ Ｐゴシック" charset="0"/>
        <a:cs typeface="ＭＳ Ｐゴシック" charset="0"/>
      </a:defRPr>
    </a:lvl8pPr>
    <a:lvl9pPr marL="3657600" algn="l" defTabSz="457200" rtl="0" eaLnBrk="1" latinLnBrk="0" hangingPunct="1">
      <a:defRPr u="sng" kern="1200">
        <a:solidFill>
          <a:schemeClr val="tx1"/>
        </a:solidFill>
        <a:latin typeface="Arial" charset="0"/>
        <a:ea typeface="ＭＳ Ｐゴシック" charset="0"/>
        <a:cs typeface="ＭＳ Ｐゴシック" charset="0"/>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C53D"/>
    <a:srgbClr val="A30404"/>
    <a:srgbClr val="803A0A"/>
    <a:srgbClr val="A50021"/>
    <a:srgbClr val="BB2D3F"/>
    <a:srgbClr val="C0C0C0"/>
    <a:srgbClr val="0000FF"/>
    <a:srgbClr val="5F5F5F"/>
    <a:srgbClr val="4D4D4D"/>
    <a:srgbClr val="CC0000"/>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7028" autoAdjust="0"/>
  </p:normalViewPr>
  <p:slideViewPr>
    <p:cSldViewPr>
      <p:cViewPr>
        <p:scale>
          <a:sx n="75" d="100"/>
          <a:sy n="75" d="100"/>
        </p:scale>
        <p:origin x="-1464" y="-208"/>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notesViewPr>
    <p:cSldViewPr>
      <p:cViewPr varScale="1">
        <p:scale>
          <a:sx n="53" d="100"/>
          <a:sy n="53" d="100"/>
        </p:scale>
        <p:origin x="-1956" y="-96"/>
      </p:cViewPr>
      <p:guideLst>
        <p:guide orient="horz" pos="3127"/>
        <p:guide pos="2140"/>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4" Type="http://schemas.openxmlformats.org/officeDocument/2006/relationships/slide" Target="slides/slide12.xml"/><Relationship Id="rId15" Type="http://schemas.openxmlformats.org/officeDocument/2006/relationships/slide" Target="slides/slide13.xml"/><Relationship Id="rId16" Type="http://schemas.openxmlformats.org/officeDocument/2006/relationships/slide" Target="slides/slide14.xml"/><Relationship Id="rId17" Type="http://schemas.openxmlformats.org/officeDocument/2006/relationships/slide" Target="slides/slide15.xml"/><Relationship Id="rId18" Type="http://schemas.openxmlformats.org/officeDocument/2006/relationships/slide" Target="slides/slide16.xml"/><Relationship Id="rId19" Type="http://schemas.openxmlformats.org/officeDocument/2006/relationships/slide" Target="slides/slide17.xml"/><Relationship Id="rId63" Type="http://schemas.openxmlformats.org/officeDocument/2006/relationships/viewProps" Target="viewProps.xml"/><Relationship Id="rId64" Type="http://schemas.openxmlformats.org/officeDocument/2006/relationships/theme" Target="theme/theme1.xml"/><Relationship Id="rId65" Type="http://schemas.openxmlformats.org/officeDocument/2006/relationships/tableStyles" Target="tableStyles.xml"/><Relationship Id="rId50" Type="http://schemas.openxmlformats.org/officeDocument/2006/relationships/slide" Target="slides/slide48.xml"/><Relationship Id="rId51" Type="http://schemas.openxmlformats.org/officeDocument/2006/relationships/slide" Target="slides/slide49.xml"/><Relationship Id="rId52" Type="http://schemas.openxmlformats.org/officeDocument/2006/relationships/slide" Target="slides/slide50.xml"/><Relationship Id="rId53" Type="http://schemas.openxmlformats.org/officeDocument/2006/relationships/slide" Target="slides/slide51.xml"/><Relationship Id="rId54" Type="http://schemas.openxmlformats.org/officeDocument/2006/relationships/slide" Target="slides/slide52.xml"/><Relationship Id="rId55" Type="http://schemas.openxmlformats.org/officeDocument/2006/relationships/slide" Target="slides/slide53.xml"/><Relationship Id="rId56" Type="http://schemas.openxmlformats.org/officeDocument/2006/relationships/slide" Target="slides/slide54.xml"/><Relationship Id="rId57" Type="http://schemas.openxmlformats.org/officeDocument/2006/relationships/slide" Target="slides/slide55.xml"/><Relationship Id="rId58" Type="http://schemas.openxmlformats.org/officeDocument/2006/relationships/slide" Target="slides/slide56.xml"/><Relationship Id="rId59" Type="http://schemas.openxmlformats.org/officeDocument/2006/relationships/notesMaster" Target="notesMasters/notesMaster1.xml"/><Relationship Id="rId40" Type="http://schemas.openxmlformats.org/officeDocument/2006/relationships/slide" Target="slides/slide38.xml"/><Relationship Id="rId41" Type="http://schemas.openxmlformats.org/officeDocument/2006/relationships/slide" Target="slides/slide39.xml"/><Relationship Id="rId42" Type="http://schemas.openxmlformats.org/officeDocument/2006/relationships/slide" Target="slides/slide40.xml"/><Relationship Id="rId43" Type="http://schemas.openxmlformats.org/officeDocument/2006/relationships/slide" Target="slides/slide41.xml"/><Relationship Id="rId44" Type="http://schemas.openxmlformats.org/officeDocument/2006/relationships/slide" Target="slides/slide42.xml"/><Relationship Id="rId45" Type="http://schemas.openxmlformats.org/officeDocument/2006/relationships/slide" Target="slides/slide43.xml"/><Relationship Id="rId46" Type="http://schemas.openxmlformats.org/officeDocument/2006/relationships/slide" Target="slides/slide44.xml"/><Relationship Id="rId47" Type="http://schemas.openxmlformats.org/officeDocument/2006/relationships/slide" Target="slides/slide45.xml"/><Relationship Id="rId48" Type="http://schemas.openxmlformats.org/officeDocument/2006/relationships/slide" Target="slides/slide46.xml"/><Relationship Id="rId49" Type="http://schemas.openxmlformats.org/officeDocument/2006/relationships/slide" Target="slides/slide47.xml"/><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 Target="slides/slide1.xml"/><Relationship Id="rId4" Type="http://schemas.openxmlformats.org/officeDocument/2006/relationships/slide" Target="slides/slide2.xml"/><Relationship Id="rId5" Type="http://schemas.openxmlformats.org/officeDocument/2006/relationships/slide" Target="slides/slide3.xml"/><Relationship Id="rId6" Type="http://schemas.openxmlformats.org/officeDocument/2006/relationships/slide" Target="slides/slide4.xml"/><Relationship Id="rId7" Type="http://schemas.openxmlformats.org/officeDocument/2006/relationships/slide" Target="slides/slide5.xml"/><Relationship Id="rId8" Type="http://schemas.openxmlformats.org/officeDocument/2006/relationships/slide" Target="slides/slide6.xml"/><Relationship Id="rId9" Type="http://schemas.openxmlformats.org/officeDocument/2006/relationships/slide" Target="slides/slide7.xml"/><Relationship Id="rId30" Type="http://schemas.openxmlformats.org/officeDocument/2006/relationships/slide" Target="slides/slide28.xml"/><Relationship Id="rId31" Type="http://schemas.openxmlformats.org/officeDocument/2006/relationships/slide" Target="slides/slide29.xml"/><Relationship Id="rId32" Type="http://schemas.openxmlformats.org/officeDocument/2006/relationships/slide" Target="slides/slide30.xml"/><Relationship Id="rId33" Type="http://schemas.openxmlformats.org/officeDocument/2006/relationships/slide" Target="slides/slide31.xml"/><Relationship Id="rId34" Type="http://schemas.openxmlformats.org/officeDocument/2006/relationships/slide" Target="slides/slide32.xml"/><Relationship Id="rId35" Type="http://schemas.openxmlformats.org/officeDocument/2006/relationships/slide" Target="slides/slide33.xml"/><Relationship Id="rId36" Type="http://schemas.openxmlformats.org/officeDocument/2006/relationships/slide" Target="slides/slide34.xml"/><Relationship Id="rId37" Type="http://schemas.openxmlformats.org/officeDocument/2006/relationships/slide" Target="slides/slide35.xml"/><Relationship Id="rId38" Type="http://schemas.openxmlformats.org/officeDocument/2006/relationships/slide" Target="slides/slide36.xml"/><Relationship Id="rId39" Type="http://schemas.openxmlformats.org/officeDocument/2006/relationships/slide" Target="slides/slide37.xml"/><Relationship Id="rId20" Type="http://schemas.openxmlformats.org/officeDocument/2006/relationships/slide" Target="slides/slide18.xml"/><Relationship Id="rId21" Type="http://schemas.openxmlformats.org/officeDocument/2006/relationships/slide" Target="slides/slide19.xml"/><Relationship Id="rId22" Type="http://schemas.openxmlformats.org/officeDocument/2006/relationships/slide" Target="slides/slide20.xml"/><Relationship Id="rId23" Type="http://schemas.openxmlformats.org/officeDocument/2006/relationships/slide" Target="slides/slide21.xml"/><Relationship Id="rId24" Type="http://schemas.openxmlformats.org/officeDocument/2006/relationships/slide" Target="slides/slide22.xml"/><Relationship Id="rId25" Type="http://schemas.openxmlformats.org/officeDocument/2006/relationships/slide" Target="slides/slide23.xml"/><Relationship Id="rId26" Type="http://schemas.openxmlformats.org/officeDocument/2006/relationships/slide" Target="slides/slide24.xml"/><Relationship Id="rId27" Type="http://schemas.openxmlformats.org/officeDocument/2006/relationships/slide" Target="slides/slide25.xml"/><Relationship Id="rId28" Type="http://schemas.openxmlformats.org/officeDocument/2006/relationships/slide" Target="slides/slide26.xml"/><Relationship Id="rId29" Type="http://schemas.openxmlformats.org/officeDocument/2006/relationships/slide" Target="slides/slide27.xml"/><Relationship Id="rId60" Type="http://schemas.openxmlformats.org/officeDocument/2006/relationships/handoutMaster" Target="handoutMasters/handoutMaster1.xml"/><Relationship Id="rId61" Type="http://schemas.openxmlformats.org/officeDocument/2006/relationships/printerSettings" Target="printerSettings/printerSettings1.bin"/><Relationship Id="rId62" Type="http://schemas.openxmlformats.org/officeDocument/2006/relationships/presProps" Target="presProps.xml"/><Relationship Id="rId10" Type="http://schemas.openxmlformats.org/officeDocument/2006/relationships/slide" Target="slides/slide8.xml"/><Relationship Id="rId11" Type="http://schemas.openxmlformats.org/officeDocument/2006/relationships/slide" Target="slides/slide9.xml"/><Relationship Id="rId12" Type="http://schemas.openxmlformats.org/officeDocument/2006/relationships/slide" Target="slides/slide10.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29.png"/></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314" name="Rectangle 2"/>
          <p:cNvSpPr>
            <a:spLocks noGrp="1" noChangeArrowheads="1"/>
          </p:cNvSpPr>
          <p:nvPr>
            <p:ph type="hdr" sz="quarter"/>
          </p:nvPr>
        </p:nvSpPr>
        <p:spPr bwMode="auto">
          <a:xfrm>
            <a:off x="0" y="0"/>
            <a:ext cx="2946400" cy="496888"/>
          </a:xfrm>
          <a:prstGeom prst="rect">
            <a:avLst/>
          </a:prstGeom>
          <a:noFill/>
          <a:ln w="9525">
            <a:noFill/>
            <a:miter lim="800000"/>
            <a:headEnd/>
            <a:tailEnd/>
          </a:ln>
          <a:effectLst/>
        </p:spPr>
        <p:txBody>
          <a:bodyPr vert="horz" wrap="square" lIns="92702" tIns="46351" rIns="92702" bIns="46351" numCol="1" anchor="t" anchorCtr="0" compatLnSpc="1">
            <a:prstTxWarp prst="textNoShape">
              <a:avLst/>
            </a:prstTxWarp>
          </a:bodyPr>
          <a:lstStyle>
            <a:lvl1pPr defTabSz="927100">
              <a:defRPr sz="1200" u="none">
                <a:latin typeface="Arial" charset="0"/>
                <a:ea typeface="+mn-ea"/>
                <a:cs typeface="+mn-cs"/>
              </a:defRPr>
            </a:lvl1pPr>
          </a:lstStyle>
          <a:p>
            <a:pPr>
              <a:defRPr/>
            </a:pPr>
            <a:endParaRPr lang="it-IT"/>
          </a:p>
        </p:txBody>
      </p:sp>
      <p:sp>
        <p:nvSpPr>
          <p:cNvPr id="13315" name="Rectangle 3"/>
          <p:cNvSpPr>
            <a:spLocks noGrp="1" noChangeArrowheads="1"/>
          </p:cNvSpPr>
          <p:nvPr>
            <p:ph type="dt" sz="quarter" idx="1"/>
          </p:nvPr>
        </p:nvSpPr>
        <p:spPr bwMode="auto">
          <a:xfrm>
            <a:off x="3849688" y="0"/>
            <a:ext cx="2946400" cy="496888"/>
          </a:xfrm>
          <a:prstGeom prst="rect">
            <a:avLst/>
          </a:prstGeom>
          <a:noFill/>
          <a:ln w="9525">
            <a:noFill/>
            <a:miter lim="800000"/>
            <a:headEnd/>
            <a:tailEnd/>
          </a:ln>
          <a:effectLst/>
        </p:spPr>
        <p:txBody>
          <a:bodyPr vert="horz" wrap="square" lIns="92702" tIns="46351" rIns="92702" bIns="46351" numCol="1" anchor="t" anchorCtr="0" compatLnSpc="1">
            <a:prstTxWarp prst="textNoShape">
              <a:avLst/>
            </a:prstTxWarp>
          </a:bodyPr>
          <a:lstStyle>
            <a:lvl1pPr algn="r" defTabSz="927100">
              <a:defRPr sz="1200" u="none">
                <a:latin typeface="Arial" charset="0"/>
                <a:ea typeface="+mn-ea"/>
                <a:cs typeface="+mn-cs"/>
              </a:defRPr>
            </a:lvl1pPr>
          </a:lstStyle>
          <a:p>
            <a:pPr>
              <a:defRPr/>
            </a:pPr>
            <a:endParaRPr lang="it-IT"/>
          </a:p>
        </p:txBody>
      </p:sp>
      <p:sp>
        <p:nvSpPr>
          <p:cNvPr id="13316" name="Rectangle 4"/>
          <p:cNvSpPr>
            <a:spLocks noGrp="1" noChangeArrowheads="1"/>
          </p:cNvSpPr>
          <p:nvPr>
            <p:ph type="ftr" sz="quarter" idx="2"/>
          </p:nvPr>
        </p:nvSpPr>
        <p:spPr bwMode="auto">
          <a:xfrm>
            <a:off x="0" y="9428163"/>
            <a:ext cx="2946400" cy="496887"/>
          </a:xfrm>
          <a:prstGeom prst="rect">
            <a:avLst/>
          </a:prstGeom>
          <a:noFill/>
          <a:ln w="9525">
            <a:noFill/>
            <a:miter lim="800000"/>
            <a:headEnd/>
            <a:tailEnd/>
          </a:ln>
          <a:effectLst/>
        </p:spPr>
        <p:txBody>
          <a:bodyPr vert="horz" wrap="square" lIns="92702" tIns="46351" rIns="92702" bIns="46351" numCol="1" anchor="b" anchorCtr="0" compatLnSpc="1">
            <a:prstTxWarp prst="textNoShape">
              <a:avLst/>
            </a:prstTxWarp>
          </a:bodyPr>
          <a:lstStyle>
            <a:lvl1pPr defTabSz="927100">
              <a:defRPr sz="1200" u="none">
                <a:latin typeface="Arial" charset="0"/>
                <a:ea typeface="+mn-ea"/>
                <a:cs typeface="+mn-cs"/>
              </a:defRPr>
            </a:lvl1pPr>
          </a:lstStyle>
          <a:p>
            <a:pPr>
              <a:defRPr/>
            </a:pPr>
            <a:endParaRPr lang="it-IT"/>
          </a:p>
        </p:txBody>
      </p:sp>
      <p:sp>
        <p:nvSpPr>
          <p:cNvPr id="13317" name="Rectangle 5"/>
          <p:cNvSpPr>
            <a:spLocks noGrp="1" noChangeArrowheads="1"/>
          </p:cNvSpPr>
          <p:nvPr>
            <p:ph type="sldNum" sz="quarter" idx="3"/>
          </p:nvPr>
        </p:nvSpPr>
        <p:spPr bwMode="auto">
          <a:xfrm>
            <a:off x="3849688" y="9428163"/>
            <a:ext cx="2946400" cy="496887"/>
          </a:xfrm>
          <a:prstGeom prst="rect">
            <a:avLst/>
          </a:prstGeom>
          <a:noFill/>
          <a:ln w="9525">
            <a:noFill/>
            <a:miter lim="800000"/>
            <a:headEnd/>
            <a:tailEnd/>
          </a:ln>
          <a:effectLst/>
        </p:spPr>
        <p:txBody>
          <a:bodyPr vert="horz" wrap="square" lIns="92702" tIns="46351" rIns="92702" bIns="46351" numCol="1" anchor="b" anchorCtr="0" compatLnSpc="1">
            <a:prstTxWarp prst="textNoShape">
              <a:avLst/>
            </a:prstTxWarp>
          </a:bodyPr>
          <a:lstStyle>
            <a:lvl1pPr algn="r" defTabSz="927100">
              <a:defRPr sz="1200" u="none">
                <a:cs typeface="+mn-cs"/>
              </a:defRPr>
            </a:lvl1pPr>
          </a:lstStyle>
          <a:p>
            <a:pPr>
              <a:defRPr/>
            </a:pPr>
            <a:fld id="{E4A9D602-2BC4-154C-9966-762A79696965}" type="slidenum">
              <a:rPr lang="it-IT"/>
              <a:pPr>
                <a:defRPr/>
              </a:pPr>
              <a:t>‹n.›</a:t>
            </a:fld>
            <a:endParaRPr lang="it-IT"/>
          </a:p>
        </p:txBody>
      </p:sp>
    </p:spTree>
    <p:extLst>
      <p:ext uri="{BB962C8B-B14F-4D97-AF65-F5344CB8AC3E}">
        <p14:creationId xmlns:p14="http://schemas.microsoft.com/office/powerpoint/2010/main" val="393191285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hdr" sz="quarter"/>
          </p:nvPr>
        </p:nvSpPr>
        <p:spPr bwMode="auto">
          <a:xfrm>
            <a:off x="0" y="0"/>
            <a:ext cx="2946400" cy="496888"/>
          </a:xfrm>
          <a:prstGeom prst="rect">
            <a:avLst/>
          </a:prstGeom>
          <a:noFill/>
          <a:ln w="9525">
            <a:noFill/>
            <a:miter lim="800000"/>
            <a:headEnd/>
            <a:tailEnd/>
          </a:ln>
          <a:effectLst/>
        </p:spPr>
        <p:txBody>
          <a:bodyPr vert="horz" wrap="square" lIns="92702" tIns="46351" rIns="92702" bIns="46351" numCol="1" anchor="t" anchorCtr="0" compatLnSpc="1">
            <a:prstTxWarp prst="textNoShape">
              <a:avLst/>
            </a:prstTxWarp>
          </a:bodyPr>
          <a:lstStyle>
            <a:lvl1pPr defTabSz="927100">
              <a:defRPr sz="1200" u="none">
                <a:latin typeface="Arial" charset="0"/>
                <a:ea typeface="+mn-ea"/>
                <a:cs typeface="+mn-cs"/>
              </a:defRPr>
            </a:lvl1pPr>
          </a:lstStyle>
          <a:p>
            <a:pPr>
              <a:defRPr/>
            </a:pPr>
            <a:endParaRPr lang="it-IT"/>
          </a:p>
        </p:txBody>
      </p:sp>
      <p:sp>
        <p:nvSpPr>
          <p:cNvPr id="10243" name="Rectangle 3"/>
          <p:cNvSpPr>
            <a:spLocks noGrp="1" noChangeArrowheads="1"/>
          </p:cNvSpPr>
          <p:nvPr>
            <p:ph type="dt" idx="1"/>
          </p:nvPr>
        </p:nvSpPr>
        <p:spPr bwMode="auto">
          <a:xfrm>
            <a:off x="3849688" y="0"/>
            <a:ext cx="2946400" cy="496888"/>
          </a:xfrm>
          <a:prstGeom prst="rect">
            <a:avLst/>
          </a:prstGeom>
          <a:noFill/>
          <a:ln w="9525">
            <a:noFill/>
            <a:miter lim="800000"/>
            <a:headEnd/>
            <a:tailEnd/>
          </a:ln>
          <a:effectLst/>
        </p:spPr>
        <p:txBody>
          <a:bodyPr vert="horz" wrap="square" lIns="92702" tIns="46351" rIns="92702" bIns="46351" numCol="1" anchor="t" anchorCtr="0" compatLnSpc="1">
            <a:prstTxWarp prst="textNoShape">
              <a:avLst/>
            </a:prstTxWarp>
          </a:bodyPr>
          <a:lstStyle>
            <a:lvl1pPr algn="r" defTabSz="927100">
              <a:defRPr sz="1200" u="none">
                <a:latin typeface="Arial" charset="0"/>
                <a:ea typeface="+mn-ea"/>
                <a:cs typeface="+mn-cs"/>
              </a:defRPr>
            </a:lvl1pPr>
          </a:lstStyle>
          <a:p>
            <a:pPr>
              <a:defRPr/>
            </a:pPr>
            <a:endParaRPr lang="it-IT"/>
          </a:p>
        </p:txBody>
      </p:sp>
      <p:sp>
        <p:nvSpPr>
          <p:cNvPr id="4100" name="Rectangle 4"/>
          <p:cNvSpPr>
            <a:spLocks noGrp="1" noRot="1" noChangeAspect="1" noChangeArrowheads="1" noTextEdit="1"/>
          </p:cNvSpPr>
          <p:nvPr>
            <p:ph type="sldImg" idx="2"/>
          </p:nvPr>
        </p:nvSpPr>
        <p:spPr bwMode="auto">
          <a:xfrm>
            <a:off x="917575" y="744538"/>
            <a:ext cx="4964113" cy="3722687"/>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val="1"/>
            </a:ext>
          </a:extLst>
        </p:spPr>
      </p:sp>
      <p:sp>
        <p:nvSpPr>
          <p:cNvPr id="10245" name="Rectangle 5"/>
          <p:cNvSpPr>
            <a:spLocks noGrp="1" noChangeArrowheads="1"/>
          </p:cNvSpPr>
          <p:nvPr>
            <p:ph type="body" sz="quarter" idx="3"/>
          </p:nvPr>
        </p:nvSpPr>
        <p:spPr bwMode="auto">
          <a:xfrm>
            <a:off x="681038" y="4714875"/>
            <a:ext cx="5435600" cy="4467225"/>
          </a:xfrm>
          <a:prstGeom prst="rect">
            <a:avLst/>
          </a:prstGeom>
          <a:noFill/>
          <a:ln w="9525">
            <a:noFill/>
            <a:miter lim="800000"/>
            <a:headEnd/>
            <a:tailEnd/>
          </a:ln>
          <a:effectLst/>
        </p:spPr>
        <p:txBody>
          <a:bodyPr vert="horz" wrap="square" lIns="92702" tIns="46351" rIns="92702" bIns="46351" numCol="1" anchor="t" anchorCtr="0" compatLnSpc="1">
            <a:prstTxWarp prst="textNoShape">
              <a:avLst/>
            </a:prstTxWarp>
          </a:bodyPr>
          <a:lstStyle/>
          <a:p>
            <a:pPr lvl="0"/>
            <a:r>
              <a:rPr lang="it-IT" noProof="0" smtClean="0"/>
              <a:t>Fare clic per modificare gli stili del testo dello schema</a:t>
            </a:r>
          </a:p>
          <a:p>
            <a:pPr lvl="1"/>
            <a:r>
              <a:rPr lang="it-IT" noProof="0" smtClean="0"/>
              <a:t>Secondo livello</a:t>
            </a:r>
          </a:p>
          <a:p>
            <a:pPr lvl="2"/>
            <a:r>
              <a:rPr lang="it-IT" noProof="0" smtClean="0"/>
              <a:t>Terzo livello</a:t>
            </a:r>
          </a:p>
          <a:p>
            <a:pPr lvl="3"/>
            <a:r>
              <a:rPr lang="it-IT" noProof="0" smtClean="0"/>
              <a:t>Quarto livello</a:t>
            </a:r>
          </a:p>
          <a:p>
            <a:pPr lvl="4"/>
            <a:r>
              <a:rPr lang="it-IT" noProof="0" smtClean="0"/>
              <a:t>Quinto livello</a:t>
            </a:r>
          </a:p>
        </p:txBody>
      </p:sp>
      <p:sp>
        <p:nvSpPr>
          <p:cNvPr id="10246" name="Rectangle 6"/>
          <p:cNvSpPr>
            <a:spLocks noGrp="1" noChangeArrowheads="1"/>
          </p:cNvSpPr>
          <p:nvPr>
            <p:ph type="ftr" sz="quarter" idx="4"/>
          </p:nvPr>
        </p:nvSpPr>
        <p:spPr bwMode="auto">
          <a:xfrm>
            <a:off x="0" y="9428163"/>
            <a:ext cx="2946400" cy="496887"/>
          </a:xfrm>
          <a:prstGeom prst="rect">
            <a:avLst/>
          </a:prstGeom>
          <a:noFill/>
          <a:ln w="9525">
            <a:noFill/>
            <a:miter lim="800000"/>
            <a:headEnd/>
            <a:tailEnd/>
          </a:ln>
          <a:effectLst/>
        </p:spPr>
        <p:txBody>
          <a:bodyPr vert="horz" wrap="square" lIns="92702" tIns="46351" rIns="92702" bIns="46351" numCol="1" anchor="b" anchorCtr="0" compatLnSpc="1">
            <a:prstTxWarp prst="textNoShape">
              <a:avLst/>
            </a:prstTxWarp>
          </a:bodyPr>
          <a:lstStyle>
            <a:lvl1pPr defTabSz="927100">
              <a:defRPr sz="1200" u="none">
                <a:latin typeface="Arial" charset="0"/>
                <a:ea typeface="+mn-ea"/>
                <a:cs typeface="+mn-cs"/>
              </a:defRPr>
            </a:lvl1pPr>
          </a:lstStyle>
          <a:p>
            <a:pPr>
              <a:defRPr/>
            </a:pPr>
            <a:endParaRPr lang="it-IT"/>
          </a:p>
        </p:txBody>
      </p:sp>
      <p:sp>
        <p:nvSpPr>
          <p:cNvPr id="10247" name="Rectangle 7"/>
          <p:cNvSpPr>
            <a:spLocks noGrp="1" noChangeArrowheads="1"/>
          </p:cNvSpPr>
          <p:nvPr>
            <p:ph type="sldNum" sz="quarter" idx="5"/>
          </p:nvPr>
        </p:nvSpPr>
        <p:spPr bwMode="auto">
          <a:xfrm>
            <a:off x="3849688" y="9428163"/>
            <a:ext cx="2946400" cy="496887"/>
          </a:xfrm>
          <a:prstGeom prst="rect">
            <a:avLst/>
          </a:prstGeom>
          <a:noFill/>
          <a:ln w="9525">
            <a:noFill/>
            <a:miter lim="800000"/>
            <a:headEnd/>
            <a:tailEnd/>
          </a:ln>
          <a:effectLst/>
        </p:spPr>
        <p:txBody>
          <a:bodyPr vert="horz" wrap="square" lIns="92702" tIns="46351" rIns="92702" bIns="46351" numCol="1" anchor="b" anchorCtr="0" compatLnSpc="1">
            <a:prstTxWarp prst="textNoShape">
              <a:avLst/>
            </a:prstTxWarp>
          </a:bodyPr>
          <a:lstStyle>
            <a:lvl1pPr algn="r" defTabSz="927100">
              <a:defRPr sz="1200" u="none">
                <a:cs typeface="+mn-cs"/>
              </a:defRPr>
            </a:lvl1pPr>
          </a:lstStyle>
          <a:p>
            <a:pPr>
              <a:defRPr/>
            </a:pPr>
            <a:fld id="{DEABDD07-82FD-9547-B552-160803666EC6}" type="slidenum">
              <a:rPr lang="it-IT"/>
              <a:pPr>
                <a:defRPr/>
              </a:pPr>
              <a:t>‹n.›</a:t>
            </a:fld>
            <a:endParaRPr lang="it-IT"/>
          </a:p>
        </p:txBody>
      </p:sp>
    </p:spTree>
    <p:extLst>
      <p:ext uri="{BB962C8B-B14F-4D97-AF65-F5344CB8AC3E}">
        <p14:creationId xmlns:p14="http://schemas.microsoft.com/office/powerpoint/2010/main" val="1901963427"/>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ＭＳ Ｐゴシック" charset="0"/>
        <a:cs typeface="ＭＳ Ｐゴシック" charset="0"/>
      </a:defRPr>
    </a:lvl1pPr>
    <a:lvl2pPr marL="457200" algn="l" rtl="0" eaLnBrk="0" fontAlgn="base" hangingPunct="0">
      <a:spcBef>
        <a:spcPct val="30000"/>
      </a:spcBef>
      <a:spcAft>
        <a:spcPct val="0"/>
      </a:spcAft>
      <a:defRPr sz="1200" kern="1200">
        <a:solidFill>
          <a:schemeClr val="tx1"/>
        </a:solidFill>
        <a:latin typeface="Arial" charset="0"/>
        <a:ea typeface="ＭＳ Ｐゴシック" charset="0"/>
        <a:cs typeface="+mn-cs"/>
      </a:defRPr>
    </a:lvl2pPr>
    <a:lvl3pPr marL="914400" algn="l" rtl="0" eaLnBrk="0" fontAlgn="base" hangingPunct="0">
      <a:spcBef>
        <a:spcPct val="30000"/>
      </a:spcBef>
      <a:spcAft>
        <a:spcPct val="0"/>
      </a:spcAft>
      <a:defRPr sz="1200" kern="1200">
        <a:solidFill>
          <a:schemeClr val="tx1"/>
        </a:solidFill>
        <a:latin typeface="Arial" charset="0"/>
        <a:ea typeface="ＭＳ Ｐゴシック" charset="0"/>
        <a:cs typeface="+mn-cs"/>
      </a:defRPr>
    </a:lvl3pPr>
    <a:lvl4pPr marL="1371600" algn="l" rtl="0" eaLnBrk="0" fontAlgn="base" hangingPunct="0">
      <a:spcBef>
        <a:spcPct val="30000"/>
      </a:spcBef>
      <a:spcAft>
        <a:spcPct val="0"/>
      </a:spcAft>
      <a:defRPr sz="1200" kern="1200">
        <a:solidFill>
          <a:schemeClr val="tx1"/>
        </a:solidFill>
        <a:latin typeface="Arial" charset="0"/>
        <a:ea typeface="ＭＳ Ｐゴシック" charset="0"/>
        <a:cs typeface="+mn-cs"/>
      </a:defRPr>
    </a:lvl4pPr>
    <a:lvl5pPr marL="1828800" algn="l" rtl="0" eaLnBrk="0" fontAlgn="base" hangingPunct="0">
      <a:spcBef>
        <a:spcPct val="30000"/>
      </a:spcBef>
      <a:spcAft>
        <a:spcPct val="0"/>
      </a:spcAft>
      <a:defRPr sz="1200" kern="1200">
        <a:solidFill>
          <a:schemeClr val="tx1"/>
        </a:solidFill>
        <a:latin typeface="Arial" charset="0"/>
        <a:ea typeface="ＭＳ Ｐゴシック" charset="0"/>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5.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8.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9.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4.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6.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7.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5.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5"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7100" eaLnBrk="0" hangingPunct="0">
              <a:defRPr sz="2400" u="sng">
                <a:solidFill>
                  <a:schemeClr val="tx1"/>
                </a:solidFill>
                <a:latin typeface="Arial" charset="0"/>
                <a:ea typeface="ＭＳ Ｐゴシック" charset="0"/>
                <a:cs typeface="ＭＳ Ｐゴシック" charset="0"/>
              </a:defRPr>
            </a:lvl1pPr>
            <a:lvl2pPr marL="742950" indent="-285750" defTabSz="927100" eaLnBrk="0" hangingPunct="0">
              <a:defRPr sz="2400" u="sng">
                <a:solidFill>
                  <a:schemeClr val="tx1"/>
                </a:solidFill>
                <a:latin typeface="Arial" charset="0"/>
                <a:ea typeface="ＭＳ Ｐゴシック" charset="0"/>
              </a:defRPr>
            </a:lvl2pPr>
            <a:lvl3pPr marL="1143000" indent="-228600" defTabSz="927100" eaLnBrk="0" hangingPunct="0">
              <a:defRPr sz="2400" u="sng">
                <a:solidFill>
                  <a:schemeClr val="tx1"/>
                </a:solidFill>
                <a:latin typeface="Arial" charset="0"/>
                <a:ea typeface="ＭＳ Ｐゴシック" charset="0"/>
              </a:defRPr>
            </a:lvl3pPr>
            <a:lvl4pPr marL="1600200" indent="-228600" defTabSz="927100" eaLnBrk="0" hangingPunct="0">
              <a:defRPr sz="2400" u="sng">
                <a:solidFill>
                  <a:schemeClr val="tx1"/>
                </a:solidFill>
                <a:latin typeface="Arial" charset="0"/>
                <a:ea typeface="ＭＳ Ｐゴシック" charset="0"/>
              </a:defRPr>
            </a:lvl4pPr>
            <a:lvl5pPr marL="2057400" indent="-228600" defTabSz="927100" eaLnBrk="0" hangingPunct="0">
              <a:defRPr sz="2400" u="sng">
                <a:solidFill>
                  <a:schemeClr val="tx1"/>
                </a:solidFill>
                <a:latin typeface="Arial" charset="0"/>
                <a:ea typeface="ＭＳ Ｐゴシック" charset="0"/>
              </a:defRPr>
            </a:lvl5pPr>
            <a:lvl6pPr marL="2514600" indent="-228600" defTabSz="9271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defTabSz="9271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defTabSz="9271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defTabSz="927100" eaLnBrk="0" fontAlgn="base" hangingPunct="0">
              <a:spcBef>
                <a:spcPct val="0"/>
              </a:spcBef>
              <a:spcAft>
                <a:spcPct val="0"/>
              </a:spcAft>
              <a:defRPr sz="2400" u="sng">
                <a:solidFill>
                  <a:schemeClr val="tx1"/>
                </a:solidFill>
                <a:latin typeface="Arial" charset="0"/>
                <a:ea typeface="ＭＳ Ｐゴシック" charset="0"/>
              </a:defRPr>
            </a:lvl9pPr>
          </a:lstStyle>
          <a:p>
            <a:pPr eaLnBrk="1" hangingPunct="1"/>
            <a:fld id="{4C01B564-88CA-4846-BC05-B15400053FAC}" type="slidenum">
              <a:rPr lang="it-IT" sz="1200" u="none"/>
              <a:pPr eaLnBrk="1" hangingPunct="1"/>
              <a:t>1</a:t>
            </a:fld>
            <a:endParaRPr lang="it-IT" sz="1200" u="none"/>
          </a:p>
        </p:txBody>
      </p:sp>
      <p:sp>
        <p:nvSpPr>
          <p:cNvPr id="6146" name="Segnaposto immagine diapositiva 1"/>
          <p:cNvSpPr>
            <a:spLocks noGrp="1" noRot="1" noChangeAspect="1" noTextEdit="1"/>
          </p:cNvSpPr>
          <p:nvPr>
            <p:ph type="sldImg"/>
          </p:nvPr>
        </p:nvSpPr>
        <p:spPr>
          <a:ln/>
        </p:spPr>
      </p:sp>
      <p:sp>
        <p:nvSpPr>
          <p:cNvPr id="6147" name="Segnaposto note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val="1"/>
            </a:ext>
          </a:extLst>
        </p:spPr>
        <p:txBody>
          <a:bodyPr/>
          <a:lstStyle/>
          <a:p>
            <a:pPr eaLnBrk="1" hangingPunct="1"/>
            <a:endParaRPr lang="en-US"/>
          </a:p>
        </p:txBody>
      </p:sp>
      <p:sp>
        <p:nvSpPr>
          <p:cNvPr id="6148" name="Segnaposto numero diapositiva 3"/>
          <p:cNvSpPr txBox="1">
            <a:spLocks noGrp="1"/>
          </p:cNvSpPr>
          <p:nvPr/>
        </p:nvSpPr>
        <p:spPr bwMode="auto">
          <a:xfrm>
            <a:off x="3849688" y="9428163"/>
            <a:ext cx="2946400" cy="496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2702" tIns="46351" rIns="92702" bIns="46351" anchor="b"/>
          <a:lstStyle>
            <a:lvl1pPr defTabSz="927100" eaLnBrk="0" hangingPunct="0">
              <a:defRPr sz="2400" u="sng">
                <a:solidFill>
                  <a:schemeClr val="tx1"/>
                </a:solidFill>
                <a:latin typeface="Arial" charset="0"/>
                <a:ea typeface="ＭＳ Ｐゴシック" charset="0"/>
                <a:cs typeface="ＭＳ Ｐゴシック" charset="0"/>
              </a:defRPr>
            </a:lvl1pPr>
            <a:lvl2pPr marL="742950" indent="-285750" defTabSz="927100" eaLnBrk="0" hangingPunct="0">
              <a:defRPr sz="2400" u="sng">
                <a:solidFill>
                  <a:schemeClr val="tx1"/>
                </a:solidFill>
                <a:latin typeface="Arial" charset="0"/>
                <a:ea typeface="ＭＳ Ｐゴシック" charset="0"/>
              </a:defRPr>
            </a:lvl2pPr>
            <a:lvl3pPr marL="1143000" indent="-228600" defTabSz="927100" eaLnBrk="0" hangingPunct="0">
              <a:defRPr sz="2400" u="sng">
                <a:solidFill>
                  <a:schemeClr val="tx1"/>
                </a:solidFill>
                <a:latin typeface="Arial" charset="0"/>
                <a:ea typeface="ＭＳ Ｐゴシック" charset="0"/>
              </a:defRPr>
            </a:lvl3pPr>
            <a:lvl4pPr marL="1600200" indent="-228600" defTabSz="927100" eaLnBrk="0" hangingPunct="0">
              <a:defRPr sz="2400" u="sng">
                <a:solidFill>
                  <a:schemeClr val="tx1"/>
                </a:solidFill>
                <a:latin typeface="Arial" charset="0"/>
                <a:ea typeface="ＭＳ Ｐゴシック" charset="0"/>
              </a:defRPr>
            </a:lvl4pPr>
            <a:lvl5pPr marL="2057400" indent="-228600" defTabSz="927100" eaLnBrk="0" hangingPunct="0">
              <a:defRPr sz="2400" u="sng">
                <a:solidFill>
                  <a:schemeClr val="tx1"/>
                </a:solidFill>
                <a:latin typeface="Arial" charset="0"/>
                <a:ea typeface="ＭＳ Ｐゴシック" charset="0"/>
              </a:defRPr>
            </a:lvl5pPr>
            <a:lvl6pPr marL="2514600" indent="-228600" defTabSz="9271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defTabSz="9271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defTabSz="9271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defTabSz="927100" eaLnBrk="0" fontAlgn="base" hangingPunct="0">
              <a:spcBef>
                <a:spcPct val="0"/>
              </a:spcBef>
              <a:spcAft>
                <a:spcPct val="0"/>
              </a:spcAft>
              <a:defRPr sz="2400" u="sng">
                <a:solidFill>
                  <a:schemeClr val="tx1"/>
                </a:solidFill>
                <a:latin typeface="Arial" charset="0"/>
                <a:ea typeface="ＭＳ Ｐゴシック" charset="0"/>
              </a:defRPr>
            </a:lvl9pPr>
          </a:lstStyle>
          <a:p>
            <a:pPr algn="r" eaLnBrk="1" hangingPunct="1"/>
            <a:fld id="{765D052F-DF50-5C49-A78E-33B45810A1F5}" type="slidenum">
              <a:rPr lang="it-IT" sz="1200" u="none"/>
              <a:pPr algn="r" eaLnBrk="1" hangingPunct="1"/>
              <a:t>1</a:t>
            </a:fld>
            <a:endParaRPr lang="it-IT" sz="1200" u="none"/>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 name="Rectangle 7"/>
          <p:cNvSpPr>
            <a:spLocks noGrp="1" noChangeArrowheads="1"/>
          </p:cNvSpPr>
          <p:nvPr>
            <p:ph type="sldNum"/>
          </p:nvPr>
        </p:nvSpPr>
        <p:spPr>
          <a:ln/>
        </p:spPr>
        <p:txBody>
          <a:bodyPr/>
          <a:lstStyle/>
          <a:p>
            <a:fld id="{907F55C9-7DE5-B248-911D-ED128D5DB55D}" type="slidenum">
              <a:rPr lang="en-GB"/>
              <a:pPr/>
              <a:t>25</a:t>
            </a:fld>
            <a:endParaRPr lang="en-GB"/>
          </a:p>
        </p:txBody>
      </p:sp>
      <p:sp>
        <p:nvSpPr>
          <p:cNvPr id="36865" name="Text Box 1"/>
          <p:cNvSpPr txBox="1">
            <a:spLocks noGrp="1" noRot="1" noChangeAspect="1" noChangeArrowheads="1"/>
          </p:cNvSpPr>
          <p:nvPr>
            <p:ph type="sldImg"/>
          </p:nvPr>
        </p:nvSpPr>
        <p:spPr bwMode="auto">
          <a:xfrm>
            <a:off x="917575" y="744538"/>
            <a:ext cx="4962525" cy="3722687"/>
          </a:xfrm>
          <a:prstGeom prst="rect">
            <a:avLst/>
          </a:prstGeom>
          <a:solidFill>
            <a:srgbClr val="FFFFFF"/>
          </a:solidFill>
          <a:ln>
            <a:solidFill>
              <a:srgbClr val="000000"/>
            </a:solidFill>
            <a:miter lim="800000"/>
            <a:headEnd/>
            <a:tailEnd/>
          </a:ln>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sp>
      <p:sp>
        <p:nvSpPr>
          <p:cNvPr id="36866" name="Text Box 2"/>
          <p:cNvSpPr txBox="1">
            <a:spLocks noGrp="1" noChangeArrowheads="1"/>
          </p:cNvSpPr>
          <p:nvPr>
            <p:ph type="body" idx="1"/>
          </p:nvPr>
        </p:nvSpPr>
        <p:spPr bwMode="auto">
          <a:xfrm>
            <a:off x="679768" y="4715153"/>
            <a:ext cx="5438140" cy="4466987"/>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endParaRPr lang="it-IT"/>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val="1"/>
            </a:ext>
          </a:extLst>
        </p:spPr>
      </p:sp>
      <p:sp>
        <p:nvSpPr>
          <p:cNvPr id="28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atin typeface="Calibri" charset="0"/>
              </a:rPr>
              <a:t>Public History is a broad field that encompasses a variety of different ways that history is transferred from an academic setting to the public. </a:t>
            </a:r>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ea typeface="ＭＳ Ｐゴシック" charset="0"/>
                <a:cs typeface="ＭＳ Ｐゴシック" charset="0"/>
              </a:defRPr>
            </a:lvl1pPr>
            <a:lvl2pPr marL="742950" indent="-285750" eaLnBrk="0" hangingPunct="0">
              <a:defRPr>
                <a:solidFill>
                  <a:schemeClr val="tx1"/>
                </a:solidFill>
                <a:latin typeface="Arial" charset="0"/>
                <a:ea typeface="ＭＳ Ｐゴシック" charset="0"/>
              </a:defRPr>
            </a:lvl2pPr>
            <a:lvl3pPr marL="1143000" indent="-228600" eaLnBrk="0" hangingPunct="0">
              <a:defRPr>
                <a:solidFill>
                  <a:schemeClr val="tx1"/>
                </a:solidFill>
                <a:latin typeface="Arial" charset="0"/>
                <a:ea typeface="ＭＳ Ｐゴシック" charset="0"/>
              </a:defRPr>
            </a:lvl3pPr>
            <a:lvl4pPr marL="1600200" indent="-228600" eaLnBrk="0" hangingPunct="0">
              <a:defRPr>
                <a:solidFill>
                  <a:schemeClr val="tx1"/>
                </a:solidFill>
                <a:latin typeface="Arial" charset="0"/>
                <a:ea typeface="ＭＳ Ｐゴシック" charset="0"/>
              </a:defRPr>
            </a:lvl4pPr>
            <a:lvl5pPr marL="2057400" indent="-228600" eaLnBrk="0" hangingPunct="0">
              <a:defRPr>
                <a:solidFill>
                  <a:schemeClr val="tx1"/>
                </a:solidFill>
                <a:latin typeface="Arial" charset="0"/>
                <a:ea typeface="ＭＳ Ｐゴシック" charset="0"/>
              </a:defRPr>
            </a:lvl5pPr>
            <a:lvl6pPr marL="2514600" indent="-228600" eaLnBrk="0" fontAlgn="base" hangingPunct="0">
              <a:spcBef>
                <a:spcPct val="0"/>
              </a:spcBef>
              <a:spcAft>
                <a:spcPct val="0"/>
              </a:spcAft>
              <a:defRPr>
                <a:solidFill>
                  <a:schemeClr val="tx1"/>
                </a:solidFill>
                <a:latin typeface="Arial" charset="0"/>
                <a:ea typeface="ＭＳ Ｐゴシック" charset="0"/>
              </a:defRPr>
            </a:lvl6pPr>
            <a:lvl7pPr marL="2971800" indent="-228600" eaLnBrk="0" fontAlgn="base" hangingPunct="0">
              <a:spcBef>
                <a:spcPct val="0"/>
              </a:spcBef>
              <a:spcAft>
                <a:spcPct val="0"/>
              </a:spcAft>
              <a:defRPr>
                <a:solidFill>
                  <a:schemeClr val="tx1"/>
                </a:solidFill>
                <a:latin typeface="Arial" charset="0"/>
                <a:ea typeface="ＭＳ Ｐゴシック" charset="0"/>
              </a:defRPr>
            </a:lvl7pPr>
            <a:lvl8pPr marL="3429000" indent="-228600" eaLnBrk="0" fontAlgn="base" hangingPunct="0">
              <a:spcBef>
                <a:spcPct val="0"/>
              </a:spcBef>
              <a:spcAft>
                <a:spcPct val="0"/>
              </a:spcAft>
              <a:defRPr>
                <a:solidFill>
                  <a:schemeClr val="tx1"/>
                </a:solidFill>
                <a:latin typeface="Arial" charset="0"/>
                <a:ea typeface="ＭＳ Ｐゴシック" charset="0"/>
              </a:defRPr>
            </a:lvl8pPr>
            <a:lvl9pPr marL="3886200" indent="-228600" eaLnBrk="0" fontAlgn="base" hangingPunct="0">
              <a:spcBef>
                <a:spcPct val="0"/>
              </a:spcBef>
              <a:spcAft>
                <a:spcPct val="0"/>
              </a:spcAft>
              <a:defRPr>
                <a:solidFill>
                  <a:schemeClr val="tx1"/>
                </a:solidFill>
                <a:latin typeface="Arial" charset="0"/>
                <a:ea typeface="ＭＳ Ｐゴシック" charset="0"/>
              </a:defRPr>
            </a:lvl9pPr>
          </a:lstStyle>
          <a:p>
            <a:pPr eaLnBrk="1" hangingPunct="1"/>
            <a:fld id="{0BCE1EEB-2C41-DD46-A3AC-5C61D6DBC6DC}" type="slidenum">
              <a:rPr lang="en-US"/>
              <a:pPr eaLnBrk="1" hangingPunct="1"/>
              <a:t>38</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5"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7100" eaLnBrk="0" hangingPunct="0">
              <a:defRPr sz="2400" u="sng">
                <a:solidFill>
                  <a:schemeClr val="tx1"/>
                </a:solidFill>
                <a:latin typeface="Arial" charset="0"/>
                <a:ea typeface="ＭＳ Ｐゴシック" charset="0"/>
                <a:cs typeface="ＭＳ Ｐゴシック" charset="0"/>
              </a:defRPr>
            </a:lvl1pPr>
            <a:lvl2pPr marL="742950" indent="-285750" defTabSz="927100" eaLnBrk="0" hangingPunct="0">
              <a:defRPr sz="2400" u="sng">
                <a:solidFill>
                  <a:schemeClr val="tx1"/>
                </a:solidFill>
                <a:latin typeface="Arial" charset="0"/>
                <a:ea typeface="ＭＳ Ｐゴシック" charset="0"/>
              </a:defRPr>
            </a:lvl2pPr>
            <a:lvl3pPr marL="1143000" indent="-228600" defTabSz="927100" eaLnBrk="0" hangingPunct="0">
              <a:defRPr sz="2400" u="sng">
                <a:solidFill>
                  <a:schemeClr val="tx1"/>
                </a:solidFill>
                <a:latin typeface="Arial" charset="0"/>
                <a:ea typeface="ＭＳ Ｐゴシック" charset="0"/>
              </a:defRPr>
            </a:lvl3pPr>
            <a:lvl4pPr marL="1600200" indent="-228600" defTabSz="927100" eaLnBrk="0" hangingPunct="0">
              <a:defRPr sz="2400" u="sng">
                <a:solidFill>
                  <a:schemeClr val="tx1"/>
                </a:solidFill>
                <a:latin typeface="Arial" charset="0"/>
                <a:ea typeface="ＭＳ Ｐゴシック" charset="0"/>
              </a:defRPr>
            </a:lvl4pPr>
            <a:lvl5pPr marL="2057400" indent="-228600" defTabSz="927100" eaLnBrk="0" hangingPunct="0">
              <a:defRPr sz="2400" u="sng">
                <a:solidFill>
                  <a:schemeClr val="tx1"/>
                </a:solidFill>
                <a:latin typeface="Arial" charset="0"/>
                <a:ea typeface="ＭＳ Ｐゴシック" charset="0"/>
              </a:defRPr>
            </a:lvl5pPr>
            <a:lvl6pPr marL="2514600" indent="-228600" defTabSz="9271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defTabSz="9271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defTabSz="9271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defTabSz="927100" eaLnBrk="0" fontAlgn="base" hangingPunct="0">
              <a:spcBef>
                <a:spcPct val="0"/>
              </a:spcBef>
              <a:spcAft>
                <a:spcPct val="0"/>
              </a:spcAft>
              <a:defRPr sz="2400" u="sng">
                <a:solidFill>
                  <a:schemeClr val="tx1"/>
                </a:solidFill>
                <a:latin typeface="Arial" charset="0"/>
                <a:ea typeface="ＭＳ Ｐゴシック" charset="0"/>
              </a:defRPr>
            </a:lvl9pPr>
          </a:lstStyle>
          <a:p>
            <a:pPr eaLnBrk="1" hangingPunct="1"/>
            <a:fld id="{24FF6D2F-D0F8-F945-A543-581BCD46FB3F}" type="slidenum">
              <a:rPr lang="it-IT" sz="1200" u="none"/>
              <a:pPr eaLnBrk="1" hangingPunct="1"/>
              <a:t>39</a:t>
            </a:fld>
            <a:endParaRPr lang="it-IT" sz="1200" u="none"/>
          </a:p>
        </p:txBody>
      </p:sp>
      <p:sp>
        <p:nvSpPr>
          <p:cNvPr id="26626" name="Segnaposto immagine diapositiva 1"/>
          <p:cNvSpPr>
            <a:spLocks noGrp="1" noRot="1" noChangeAspect="1" noTextEdit="1"/>
          </p:cNvSpPr>
          <p:nvPr>
            <p:ph type="sldImg"/>
          </p:nvPr>
        </p:nvSpPr>
        <p:spPr>
          <a:ln/>
        </p:spPr>
      </p:sp>
      <p:sp>
        <p:nvSpPr>
          <p:cNvPr id="26627" name="Segnaposto note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val="1"/>
            </a:ext>
          </a:extLst>
        </p:spPr>
        <p:txBody>
          <a:bodyPr/>
          <a:lstStyle/>
          <a:p>
            <a:pPr eaLnBrk="1" hangingPunct="1"/>
            <a:endParaRPr lang="en-US"/>
          </a:p>
        </p:txBody>
      </p:sp>
      <p:sp>
        <p:nvSpPr>
          <p:cNvPr id="26628" name="Segnaposto numero diapositiva 3"/>
          <p:cNvSpPr txBox="1">
            <a:spLocks noGrp="1"/>
          </p:cNvSpPr>
          <p:nvPr/>
        </p:nvSpPr>
        <p:spPr bwMode="auto">
          <a:xfrm>
            <a:off x="3849688" y="9428163"/>
            <a:ext cx="2946400" cy="496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2702" tIns="46351" rIns="92702" bIns="46351" anchor="b"/>
          <a:lstStyle>
            <a:lvl1pPr defTabSz="927100" eaLnBrk="0" hangingPunct="0">
              <a:defRPr sz="2400" u="sng">
                <a:solidFill>
                  <a:schemeClr val="tx1"/>
                </a:solidFill>
                <a:latin typeface="Arial" charset="0"/>
                <a:ea typeface="ＭＳ Ｐゴシック" charset="0"/>
                <a:cs typeface="ＭＳ Ｐゴシック" charset="0"/>
              </a:defRPr>
            </a:lvl1pPr>
            <a:lvl2pPr marL="742950" indent="-285750" defTabSz="927100" eaLnBrk="0" hangingPunct="0">
              <a:defRPr sz="2400" u="sng">
                <a:solidFill>
                  <a:schemeClr val="tx1"/>
                </a:solidFill>
                <a:latin typeface="Arial" charset="0"/>
                <a:ea typeface="ＭＳ Ｐゴシック" charset="0"/>
              </a:defRPr>
            </a:lvl2pPr>
            <a:lvl3pPr marL="1143000" indent="-228600" defTabSz="927100" eaLnBrk="0" hangingPunct="0">
              <a:defRPr sz="2400" u="sng">
                <a:solidFill>
                  <a:schemeClr val="tx1"/>
                </a:solidFill>
                <a:latin typeface="Arial" charset="0"/>
                <a:ea typeface="ＭＳ Ｐゴシック" charset="0"/>
              </a:defRPr>
            </a:lvl3pPr>
            <a:lvl4pPr marL="1600200" indent="-228600" defTabSz="927100" eaLnBrk="0" hangingPunct="0">
              <a:defRPr sz="2400" u="sng">
                <a:solidFill>
                  <a:schemeClr val="tx1"/>
                </a:solidFill>
                <a:latin typeface="Arial" charset="0"/>
                <a:ea typeface="ＭＳ Ｐゴシック" charset="0"/>
              </a:defRPr>
            </a:lvl4pPr>
            <a:lvl5pPr marL="2057400" indent="-228600" defTabSz="927100" eaLnBrk="0" hangingPunct="0">
              <a:defRPr sz="2400" u="sng">
                <a:solidFill>
                  <a:schemeClr val="tx1"/>
                </a:solidFill>
                <a:latin typeface="Arial" charset="0"/>
                <a:ea typeface="ＭＳ Ｐゴシック" charset="0"/>
              </a:defRPr>
            </a:lvl5pPr>
            <a:lvl6pPr marL="2514600" indent="-228600" defTabSz="9271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defTabSz="9271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defTabSz="9271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defTabSz="927100" eaLnBrk="0" fontAlgn="base" hangingPunct="0">
              <a:spcBef>
                <a:spcPct val="0"/>
              </a:spcBef>
              <a:spcAft>
                <a:spcPct val="0"/>
              </a:spcAft>
              <a:defRPr sz="2400" u="sng">
                <a:solidFill>
                  <a:schemeClr val="tx1"/>
                </a:solidFill>
                <a:latin typeface="Arial" charset="0"/>
                <a:ea typeface="ＭＳ Ｐゴシック" charset="0"/>
              </a:defRPr>
            </a:lvl9pPr>
          </a:lstStyle>
          <a:p>
            <a:pPr algn="r" eaLnBrk="1" hangingPunct="1"/>
            <a:fld id="{BC547C69-31E8-724A-A5D6-E8369452FB05}" type="slidenum">
              <a:rPr lang="it-IT" sz="1200" u="none"/>
              <a:pPr algn="r" eaLnBrk="1" hangingPunct="1"/>
              <a:t>39</a:t>
            </a:fld>
            <a:endParaRPr lang="it-IT" sz="1200" u="none"/>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2"/>
          <p:cNvSpPr>
            <a:spLocks noGrp="1" noRot="1" noChangeAspect="1" noChangeArrowheads="1" noTextEdit="1"/>
          </p:cNvSpPr>
          <p:nvPr>
            <p:ph type="sldImg"/>
          </p:nvPr>
        </p:nvSpPr>
        <p:spPr>
          <a:ln/>
        </p:spPr>
      </p:sp>
      <p:sp>
        <p:nvSpPr>
          <p:cNvPr id="2457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val="1"/>
            </a:ext>
          </a:extLst>
        </p:spPr>
        <p:txBody>
          <a:bodyPr/>
          <a:lstStyle/>
          <a:p>
            <a:pPr eaLnBrk="1" hangingPunct="1"/>
            <a:endParaRPr lang="en-GB">
              <a:ea typeface="ＭＳ Ｐゴシック" charset="0"/>
              <a:cs typeface="ＭＳ Ｐゴシック" charset="0"/>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69" name="Rectangle 2"/>
          <p:cNvSpPr>
            <a:spLocks noGrp="1" noRot="1" noChangeAspect="1" noChangeArrowheads="1" noTextEdit="1"/>
          </p:cNvSpPr>
          <p:nvPr>
            <p:ph type="sldImg"/>
          </p:nvPr>
        </p:nvSpPr>
        <p:spPr>
          <a:ln/>
        </p:spPr>
      </p:sp>
      <p:sp>
        <p:nvSpPr>
          <p:cNvPr id="3277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val="1"/>
            </a:ext>
          </a:extLst>
        </p:spPr>
        <p:txBody>
          <a:bodyPr/>
          <a:lstStyle/>
          <a:p>
            <a:pPr eaLnBrk="1" hangingPunct="1"/>
            <a:endParaRPr lang="en-GB">
              <a:latin typeface="Calibri" charset="0"/>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69" name="Rectangle 2"/>
          <p:cNvSpPr>
            <a:spLocks noGrp="1" noRot="1" noChangeAspect="1" noChangeArrowheads="1" noTextEdit="1"/>
          </p:cNvSpPr>
          <p:nvPr>
            <p:ph type="sldImg"/>
          </p:nvPr>
        </p:nvSpPr>
        <p:spPr>
          <a:ln/>
        </p:spPr>
      </p:sp>
      <p:sp>
        <p:nvSpPr>
          <p:cNvPr id="3277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val="1"/>
            </a:ext>
          </a:extLst>
        </p:spPr>
        <p:txBody>
          <a:bodyPr/>
          <a:lstStyle/>
          <a:p>
            <a:pPr eaLnBrk="1" hangingPunct="1"/>
            <a:endParaRPr lang="en-GB">
              <a:ea typeface="ＭＳ Ｐゴシック" charset="0"/>
              <a:cs typeface="ＭＳ Ｐゴシック" charset="0"/>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7" name="Rectangle 2"/>
          <p:cNvSpPr>
            <a:spLocks noGrp="1" noRot="1" noChangeAspect="1" noChangeArrowheads="1" noTextEdit="1"/>
          </p:cNvSpPr>
          <p:nvPr>
            <p:ph type="sldImg"/>
          </p:nvPr>
        </p:nvSpPr>
        <p:spPr>
          <a:ln/>
        </p:spPr>
      </p:sp>
      <p:sp>
        <p:nvSpPr>
          <p:cNvPr id="3481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val="1"/>
            </a:ext>
          </a:extLst>
        </p:spPr>
        <p:txBody>
          <a:bodyPr/>
          <a:lstStyle/>
          <a:p>
            <a:pPr eaLnBrk="1" hangingPunct="1"/>
            <a:endParaRPr lang="en-GB">
              <a:ea typeface="ＭＳ Ｐゴシック" charset="0"/>
              <a:cs typeface="ＭＳ Ｐゴシック"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olo 1"/>
          <p:cNvSpPr>
            <a:spLocks noGrp="1"/>
          </p:cNvSpPr>
          <p:nvPr>
            <p:ph type="ctrTitle"/>
          </p:nvPr>
        </p:nvSpPr>
        <p:spPr>
          <a:xfrm>
            <a:off x="685800" y="2130425"/>
            <a:ext cx="7772400" cy="1470025"/>
          </a:xfrm>
          <a:prstGeom prst="rect">
            <a:avLst/>
          </a:prstGeom>
        </p:spPr>
        <p:txBody>
          <a:bodyPr/>
          <a:lstStyle/>
          <a:p>
            <a:r>
              <a:rPr lang="it-IT" smtClean="0"/>
              <a:t>Fare clic per modificare lo stile del titolo</a:t>
            </a:r>
            <a:endParaRPr lang="it-IT"/>
          </a:p>
        </p:txBody>
      </p:sp>
      <p:sp>
        <p:nvSpPr>
          <p:cNvPr id="3" name="Sottotitolo 2"/>
          <p:cNvSpPr>
            <a:spLocks noGrp="1"/>
          </p:cNvSpPr>
          <p:nvPr>
            <p:ph type="subTitle" idx="1"/>
          </p:nvPr>
        </p:nvSpPr>
        <p:spPr>
          <a:xfrm>
            <a:off x="1371600" y="3886200"/>
            <a:ext cx="6400800" cy="1752600"/>
          </a:xfrm>
          <a:prstGeom prst="rect">
            <a:avLst/>
          </a:prstGeo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it-IT" smtClean="0"/>
              <a:t>Fare clic per modificare lo stile del sottotitolo dello schema</a:t>
            </a:r>
            <a:endParaRPr lang="it-IT"/>
          </a:p>
        </p:txBody>
      </p:sp>
    </p:spTree>
    <p:extLst>
      <p:ext uri="{BB962C8B-B14F-4D97-AF65-F5344CB8AC3E}">
        <p14:creationId xmlns:p14="http://schemas.microsoft.com/office/powerpoint/2010/main" val="33585985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
        <p:nvSpPr>
          <p:cNvPr id="3" name="Segnaposto contenuto 2"/>
          <p:cNvSpPr>
            <a:spLocks noGrp="1"/>
          </p:cNvSpPr>
          <p:nvPr>
            <p:ph idx="1"/>
          </p:nvPr>
        </p:nvSpPr>
        <p:spPr>
          <a:xfrm>
            <a:off x="457200" y="1600200"/>
            <a:ext cx="8229600" cy="4525963"/>
          </a:xfrm>
          <a:prstGeom prst="rect">
            <a:avLst/>
          </a:prstGeom>
        </p:spPr>
        <p:txBody>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334941176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olo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it-IT" smtClean="0"/>
              <a:t>Fare clic per modificare lo stile del titolo</a:t>
            </a:r>
            <a:endParaRPr lang="it-IT"/>
          </a:p>
        </p:txBody>
      </p:sp>
      <p:sp>
        <p:nvSpPr>
          <p:cNvPr id="3" name="Segnaposto testo 2"/>
          <p:cNvSpPr>
            <a:spLocks noGrp="1"/>
          </p:cNvSpPr>
          <p:nvPr>
            <p:ph type="body" idx="1"/>
          </p:nvPr>
        </p:nvSpPr>
        <p:spPr>
          <a:xfrm>
            <a:off x="722313" y="2906713"/>
            <a:ext cx="7772400" cy="1500187"/>
          </a:xfrm>
          <a:prstGeom prst="rect">
            <a:avLst/>
          </a:prstGeo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it-IT" smtClean="0"/>
              <a:t>Fare clic per modificare stili del testo dello schema</a:t>
            </a:r>
          </a:p>
        </p:txBody>
      </p:sp>
    </p:spTree>
    <p:extLst>
      <p:ext uri="{BB962C8B-B14F-4D97-AF65-F5344CB8AC3E}">
        <p14:creationId xmlns:p14="http://schemas.microsoft.com/office/powerpoint/2010/main" val="169494988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
        <p:nvSpPr>
          <p:cNvPr id="3" name="Segnaposto contenuto 2"/>
          <p:cNvSpPr>
            <a:spLocks noGrp="1"/>
          </p:cNvSpPr>
          <p:nvPr>
            <p:ph sz="half" idx="1"/>
          </p:nvPr>
        </p:nvSpPr>
        <p:spPr>
          <a:xfrm>
            <a:off x="457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contenuto 3"/>
          <p:cNvSpPr>
            <a:spLocks noGrp="1"/>
          </p:cNvSpPr>
          <p:nvPr>
            <p:ph sz="half" idx="2"/>
          </p:nvPr>
        </p:nvSpPr>
        <p:spPr>
          <a:xfrm>
            <a:off x="4648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367831002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lvl1pPr>
              <a:defRPr/>
            </a:lvl1pPr>
          </a:lstStyle>
          <a:p>
            <a:r>
              <a:rPr lang="it-IT" smtClean="0"/>
              <a:t>Fare clic per modificare lo stile del titolo</a:t>
            </a:r>
            <a:endParaRPr lang="it-IT"/>
          </a:p>
        </p:txBody>
      </p:sp>
      <p:sp>
        <p:nvSpPr>
          <p:cNvPr id="3" name="Segnaposto testo 2"/>
          <p:cNvSpPr>
            <a:spLocks noGrp="1"/>
          </p:cNvSpPr>
          <p:nvPr>
            <p:ph type="body" idx="1"/>
          </p:nvPr>
        </p:nvSpPr>
        <p:spPr>
          <a:xfrm>
            <a:off x="457200" y="1535113"/>
            <a:ext cx="4040188"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stili del testo dello schema</a:t>
            </a:r>
          </a:p>
        </p:txBody>
      </p:sp>
      <p:sp>
        <p:nvSpPr>
          <p:cNvPr id="4" name="Segnaposto contenuto 3"/>
          <p:cNvSpPr>
            <a:spLocks noGrp="1"/>
          </p:cNvSpPr>
          <p:nvPr>
            <p:ph sz="half" idx="2"/>
          </p:nvPr>
        </p:nvSpPr>
        <p:spPr>
          <a:xfrm>
            <a:off x="457200" y="2174875"/>
            <a:ext cx="4040188"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5" name="Segnaposto testo 4"/>
          <p:cNvSpPr>
            <a:spLocks noGrp="1"/>
          </p:cNvSpPr>
          <p:nvPr>
            <p:ph type="body" sz="quarter" idx="3"/>
          </p:nvPr>
        </p:nvSpPr>
        <p:spPr>
          <a:xfrm>
            <a:off x="4645025" y="1535113"/>
            <a:ext cx="4041775"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stili del testo dello schema</a:t>
            </a:r>
          </a:p>
        </p:txBody>
      </p:sp>
      <p:sp>
        <p:nvSpPr>
          <p:cNvPr id="6" name="Segnaposto contenuto 5"/>
          <p:cNvSpPr>
            <a:spLocks noGrp="1"/>
          </p:cNvSpPr>
          <p:nvPr>
            <p:ph sz="quarter" idx="4"/>
          </p:nvPr>
        </p:nvSpPr>
        <p:spPr>
          <a:xfrm>
            <a:off x="4645025" y="2174875"/>
            <a:ext cx="4041775"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395154281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Tree>
    <p:extLst>
      <p:ext uri="{BB962C8B-B14F-4D97-AF65-F5344CB8AC3E}">
        <p14:creationId xmlns:p14="http://schemas.microsoft.com/office/powerpoint/2010/main" val="12049718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Tree>
    <p:extLst>
      <p:ext uri="{BB962C8B-B14F-4D97-AF65-F5344CB8AC3E}">
        <p14:creationId xmlns:p14="http://schemas.microsoft.com/office/powerpoint/2010/main" val="267295522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457200" y="273050"/>
            <a:ext cx="3008313" cy="1162050"/>
          </a:xfrm>
          <a:prstGeom prst="rect">
            <a:avLst/>
          </a:prstGeom>
        </p:spPr>
        <p:txBody>
          <a:bodyPr anchor="b"/>
          <a:lstStyle>
            <a:lvl1pPr algn="l">
              <a:defRPr sz="2000" b="1"/>
            </a:lvl1pPr>
          </a:lstStyle>
          <a:p>
            <a:r>
              <a:rPr lang="it-IT" smtClean="0"/>
              <a:t>Fare clic per modificare lo stile del titolo</a:t>
            </a:r>
            <a:endParaRPr lang="it-IT"/>
          </a:p>
        </p:txBody>
      </p:sp>
      <p:sp>
        <p:nvSpPr>
          <p:cNvPr id="3" name="Segnaposto contenuto 2"/>
          <p:cNvSpPr>
            <a:spLocks noGrp="1"/>
          </p:cNvSpPr>
          <p:nvPr>
            <p:ph idx="1"/>
          </p:nvPr>
        </p:nvSpPr>
        <p:spPr>
          <a:xfrm>
            <a:off x="3575050" y="273050"/>
            <a:ext cx="5111750" cy="5853113"/>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testo 3"/>
          <p:cNvSpPr>
            <a:spLocks noGrp="1"/>
          </p:cNvSpPr>
          <p:nvPr>
            <p:ph type="body" sz="half" idx="2"/>
          </p:nvPr>
        </p:nvSpPr>
        <p:spPr>
          <a:xfrm>
            <a:off x="457200" y="1435100"/>
            <a:ext cx="3008313" cy="46910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smtClean="0"/>
              <a:t>Fare clic per modificare stili del testo dello schema</a:t>
            </a:r>
          </a:p>
        </p:txBody>
      </p:sp>
    </p:spTree>
    <p:extLst>
      <p:ext uri="{BB962C8B-B14F-4D97-AF65-F5344CB8AC3E}">
        <p14:creationId xmlns:p14="http://schemas.microsoft.com/office/powerpoint/2010/main" val="387776021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1792288" y="4800600"/>
            <a:ext cx="5486400" cy="566738"/>
          </a:xfrm>
          <a:prstGeom prst="rect">
            <a:avLst/>
          </a:prstGeom>
        </p:spPr>
        <p:txBody>
          <a:bodyPr anchor="b"/>
          <a:lstStyle>
            <a:lvl1pPr algn="l">
              <a:defRPr sz="2000" b="1"/>
            </a:lvl1pPr>
          </a:lstStyle>
          <a:p>
            <a:r>
              <a:rPr lang="it-IT" smtClean="0"/>
              <a:t>Fare clic per modificare lo stile del titolo</a:t>
            </a:r>
            <a:endParaRPr lang="it-IT"/>
          </a:p>
        </p:txBody>
      </p:sp>
      <p:sp>
        <p:nvSpPr>
          <p:cNvPr id="3" name="Segnaposto immagine 2"/>
          <p:cNvSpPr>
            <a:spLocks noGrp="1"/>
          </p:cNvSpPr>
          <p:nvPr>
            <p:ph type="pic" idx="1"/>
          </p:nvPr>
        </p:nvSpPr>
        <p:spPr>
          <a:xfrm>
            <a:off x="1792288" y="612775"/>
            <a:ext cx="5486400" cy="41148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it-IT" noProof="0" smtClean="0"/>
          </a:p>
        </p:txBody>
      </p:sp>
      <p:sp>
        <p:nvSpPr>
          <p:cNvPr id="4" name="Segnaposto testo 3"/>
          <p:cNvSpPr>
            <a:spLocks noGrp="1"/>
          </p:cNvSpPr>
          <p:nvPr>
            <p:ph type="body" sz="half" idx="2"/>
          </p:nvPr>
        </p:nvSpPr>
        <p:spPr>
          <a:xfrm>
            <a:off x="1792288" y="5367338"/>
            <a:ext cx="5486400" cy="804862"/>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smtClean="0"/>
              <a:t>Fare clic per modificare stili del testo dello schema</a:t>
            </a:r>
          </a:p>
        </p:txBody>
      </p:sp>
    </p:spTree>
    <p:extLst>
      <p:ext uri="{BB962C8B-B14F-4D97-AF65-F5344CB8AC3E}">
        <p14:creationId xmlns:p14="http://schemas.microsoft.com/office/powerpoint/2010/main" val="27275876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
        <p:nvSpPr>
          <p:cNvPr id="3" name="Segnaposto testo verticale 2"/>
          <p:cNvSpPr>
            <a:spLocks noGrp="1"/>
          </p:cNvSpPr>
          <p:nvPr>
            <p:ph type="body" orient="vert" idx="1"/>
          </p:nvPr>
        </p:nvSpPr>
        <p:spPr>
          <a:xfrm>
            <a:off x="457200" y="1600200"/>
            <a:ext cx="8229600" cy="4525963"/>
          </a:xfrm>
          <a:prstGeom prst="rect">
            <a:avLst/>
          </a:prstGeom>
        </p:spPr>
        <p:txBody>
          <a:bodyPr vert="eaVert"/>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410226440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Titolo verticale 1"/>
          <p:cNvSpPr>
            <a:spLocks noGrp="1"/>
          </p:cNvSpPr>
          <p:nvPr>
            <p:ph type="title" orient="vert"/>
          </p:nvPr>
        </p:nvSpPr>
        <p:spPr>
          <a:xfrm>
            <a:off x="6629400" y="274638"/>
            <a:ext cx="2057400" cy="5851525"/>
          </a:xfrm>
          <a:prstGeom prst="rect">
            <a:avLst/>
          </a:prstGeom>
        </p:spPr>
        <p:txBody>
          <a:bodyPr vert="eaVert"/>
          <a:lstStyle/>
          <a:p>
            <a:r>
              <a:rPr lang="it-IT" smtClean="0"/>
              <a:t>Fare clic per modificare lo stile del titolo</a:t>
            </a:r>
            <a:endParaRPr lang="it-IT"/>
          </a:p>
        </p:txBody>
      </p:sp>
      <p:sp>
        <p:nvSpPr>
          <p:cNvPr id="3" name="Segnaposto testo verticale 2"/>
          <p:cNvSpPr>
            <a:spLocks noGrp="1"/>
          </p:cNvSpPr>
          <p:nvPr>
            <p:ph type="body" orient="vert" idx="1"/>
          </p:nvPr>
        </p:nvSpPr>
        <p:spPr>
          <a:xfrm>
            <a:off x="457200" y="274638"/>
            <a:ext cx="6019800" cy="5851525"/>
          </a:xfrm>
          <a:prstGeom prst="rect">
            <a:avLst/>
          </a:prstGeom>
        </p:spPr>
        <p:txBody>
          <a:bodyPr vert="eaVert"/>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300315996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bl" preserve="1">
  <p:cSld name="Titolo e tabella">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
        <p:nvSpPr>
          <p:cNvPr id="3" name="Segnaposto tabella 2"/>
          <p:cNvSpPr>
            <a:spLocks noGrp="1"/>
          </p:cNvSpPr>
          <p:nvPr>
            <p:ph type="tbl" idx="1"/>
          </p:nvPr>
        </p:nvSpPr>
        <p:spPr>
          <a:xfrm>
            <a:off x="457200" y="1600200"/>
            <a:ext cx="8229600" cy="4525963"/>
          </a:xfrm>
          <a:prstGeom prst="rect">
            <a:avLst/>
          </a:prstGeom>
        </p:spPr>
        <p:txBody>
          <a:bodyPr/>
          <a:lstStyle/>
          <a:p>
            <a:pPr lvl="0"/>
            <a:endParaRPr lang="it-IT" noProof="0" smtClean="0"/>
          </a:p>
        </p:txBody>
      </p:sp>
    </p:spTree>
    <p:extLst>
      <p:ext uri="{BB962C8B-B14F-4D97-AF65-F5344CB8AC3E}">
        <p14:creationId xmlns:p14="http://schemas.microsoft.com/office/powerpoint/2010/main" val="271018414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olo 1"/>
          <p:cNvSpPr>
            <a:spLocks noGrp="1"/>
          </p:cNvSpPr>
          <p:nvPr>
            <p:ph type="ctrTitle"/>
          </p:nvPr>
        </p:nvSpPr>
        <p:spPr>
          <a:xfrm>
            <a:off x="685800" y="2130425"/>
            <a:ext cx="7772400" cy="1470025"/>
          </a:xfrm>
          <a:prstGeom prst="rect">
            <a:avLst/>
          </a:prstGeom>
        </p:spPr>
        <p:txBody>
          <a:bodyPr/>
          <a:lstStyle/>
          <a:p>
            <a:r>
              <a:rPr lang="it-IT" smtClean="0"/>
              <a:t>Fare clic per modificare lo stile del titolo</a:t>
            </a:r>
            <a:endParaRPr lang="it-IT"/>
          </a:p>
        </p:txBody>
      </p:sp>
      <p:sp>
        <p:nvSpPr>
          <p:cNvPr id="3" name="Sottotitolo 2"/>
          <p:cNvSpPr>
            <a:spLocks noGrp="1"/>
          </p:cNvSpPr>
          <p:nvPr>
            <p:ph type="subTitle" idx="1"/>
          </p:nvPr>
        </p:nvSpPr>
        <p:spPr>
          <a:xfrm>
            <a:off x="1371600" y="3886200"/>
            <a:ext cx="6400800" cy="1752600"/>
          </a:xfrm>
          <a:prstGeom prst="rect">
            <a:avLst/>
          </a:prstGeo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it-IT" smtClean="0"/>
              <a:t>Fare clic per modificare lo stile del sottotitolo dello schema</a:t>
            </a:r>
            <a:endParaRPr lang="it-IT"/>
          </a:p>
        </p:txBody>
      </p:sp>
    </p:spTree>
    <p:extLst>
      <p:ext uri="{BB962C8B-B14F-4D97-AF65-F5344CB8AC3E}">
        <p14:creationId xmlns:p14="http://schemas.microsoft.com/office/powerpoint/2010/main" val="135283243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
        <p:nvSpPr>
          <p:cNvPr id="3" name="Segnaposto contenuto 2"/>
          <p:cNvSpPr>
            <a:spLocks noGrp="1"/>
          </p:cNvSpPr>
          <p:nvPr>
            <p:ph idx="1"/>
          </p:nvPr>
        </p:nvSpPr>
        <p:spPr>
          <a:xfrm>
            <a:off x="457200" y="1600200"/>
            <a:ext cx="8229600" cy="4525963"/>
          </a:xfrm>
          <a:prstGeom prst="rect">
            <a:avLst/>
          </a:prstGeom>
        </p:spPr>
        <p:txBody>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22178201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olo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it-IT" smtClean="0"/>
              <a:t>Fare clic per modificare lo stile del titolo</a:t>
            </a:r>
            <a:endParaRPr lang="it-IT"/>
          </a:p>
        </p:txBody>
      </p:sp>
      <p:sp>
        <p:nvSpPr>
          <p:cNvPr id="3" name="Segnaposto testo 2"/>
          <p:cNvSpPr>
            <a:spLocks noGrp="1"/>
          </p:cNvSpPr>
          <p:nvPr>
            <p:ph type="body" idx="1"/>
          </p:nvPr>
        </p:nvSpPr>
        <p:spPr>
          <a:xfrm>
            <a:off x="722313" y="2906713"/>
            <a:ext cx="7772400" cy="1500187"/>
          </a:xfrm>
          <a:prstGeom prst="rect">
            <a:avLst/>
          </a:prstGeo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it-IT" smtClean="0"/>
              <a:t>Fare clic per modificare stili del testo dello schema</a:t>
            </a:r>
          </a:p>
        </p:txBody>
      </p:sp>
    </p:spTree>
    <p:extLst>
      <p:ext uri="{BB962C8B-B14F-4D97-AF65-F5344CB8AC3E}">
        <p14:creationId xmlns:p14="http://schemas.microsoft.com/office/powerpoint/2010/main" val="95928122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
        <p:nvSpPr>
          <p:cNvPr id="3" name="Segnaposto contenuto 2"/>
          <p:cNvSpPr>
            <a:spLocks noGrp="1"/>
          </p:cNvSpPr>
          <p:nvPr>
            <p:ph sz="half" idx="1"/>
          </p:nvPr>
        </p:nvSpPr>
        <p:spPr>
          <a:xfrm>
            <a:off x="457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contenuto 3"/>
          <p:cNvSpPr>
            <a:spLocks noGrp="1"/>
          </p:cNvSpPr>
          <p:nvPr>
            <p:ph sz="half" idx="2"/>
          </p:nvPr>
        </p:nvSpPr>
        <p:spPr>
          <a:xfrm>
            <a:off x="4648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367835000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lvl1pPr>
              <a:defRPr/>
            </a:lvl1pPr>
          </a:lstStyle>
          <a:p>
            <a:r>
              <a:rPr lang="it-IT" smtClean="0"/>
              <a:t>Fare clic per modificare lo stile del titolo</a:t>
            </a:r>
            <a:endParaRPr lang="it-IT"/>
          </a:p>
        </p:txBody>
      </p:sp>
      <p:sp>
        <p:nvSpPr>
          <p:cNvPr id="3" name="Segnaposto testo 2"/>
          <p:cNvSpPr>
            <a:spLocks noGrp="1"/>
          </p:cNvSpPr>
          <p:nvPr>
            <p:ph type="body" idx="1"/>
          </p:nvPr>
        </p:nvSpPr>
        <p:spPr>
          <a:xfrm>
            <a:off x="457200" y="1535113"/>
            <a:ext cx="4040188"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stili del testo dello schema</a:t>
            </a:r>
          </a:p>
        </p:txBody>
      </p:sp>
      <p:sp>
        <p:nvSpPr>
          <p:cNvPr id="4" name="Segnaposto contenuto 3"/>
          <p:cNvSpPr>
            <a:spLocks noGrp="1"/>
          </p:cNvSpPr>
          <p:nvPr>
            <p:ph sz="half" idx="2"/>
          </p:nvPr>
        </p:nvSpPr>
        <p:spPr>
          <a:xfrm>
            <a:off x="457200" y="2174875"/>
            <a:ext cx="4040188"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5" name="Segnaposto testo 4"/>
          <p:cNvSpPr>
            <a:spLocks noGrp="1"/>
          </p:cNvSpPr>
          <p:nvPr>
            <p:ph type="body" sz="quarter" idx="3"/>
          </p:nvPr>
        </p:nvSpPr>
        <p:spPr>
          <a:xfrm>
            <a:off x="4645025" y="1535113"/>
            <a:ext cx="4041775"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stili del testo dello schema</a:t>
            </a:r>
          </a:p>
        </p:txBody>
      </p:sp>
      <p:sp>
        <p:nvSpPr>
          <p:cNvPr id="6" name="Segnaposto contenuto 5"/>
          <p:cNvSpPr>
            <a:spLocks noGrp="1"/>
          </p:cNvSpPr>
          <p:nvPr>
            <p:ph sz="quarter" idx="4"/>
          </p:nvPr>
        </p:nvSpPr>
        <p:spPr>
          <a:xfrm>
            <a:off x="4645025" y="2174875"/>
            <a:ext cx="4041775"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119326165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Tree>
    <p:extLst>
      <p:ext uri="{BB962C8B-B14F-4D97-AF65-F5344CB8AC3E}">
        <p14:creationId xmlns:p14="http://schemas.microsoft.com/office/powerpoint/2010/main" val="178814433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Tree>
    <p:extLst>
      <p:ext uri="{BB962C8B-B14F-4D97-AF65-F5344CB8AC3E}">
        <p14:creationId xmlns:p14="http://schemas.microsoft.com/office/powerpoint/2010/main" val="2536846880"/>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457200" y="273050"/>
            <a:ext cx="3008313" cy="1162050"/>
          </a:xfrm>
          <a:prstGeom prst="rect">
            <a:avLst/>
          </a:prstGeom>
        </p:spPr>
        <p:txBody>
          <a:bodyPr anchor="b"/>
          <a:lstStyle>
            <a:lvl1pPr algn="l">
              <a:defRPr sz="2000" b="1"/>
            </a:lvl1pPr>
          </a:lstStyle>
          <a:p>
            <a:r>
              <a:rPr lang="it-IT" smtClean="0"/>
              <a:t>Fare clic per modificare lo stile del titolo</a:t>
            </a:r>
            <a:endParaRPr lang="it-IT"/>
          </a:p>
        </p:txBody>
      </p:sp>
      <p:sp>
        <p:nvSpPr>
          <p:cNvPr id="3" name="Segnaposto contenuto 2"/>
          <p:cNvSpPr>
            <a:spLocks noGrp="1"/>
          </p:cNvSpPr>
          <p:nvPr>
            <p:ph idx="1"/>
          </p:nvPr>
        </p:nvSpPr>
        <p:spPr>
          <a:xfrm>
            <a:off x="3575050" y="273050"/>
            <a:ext cx="5111750" cy="5853113"/>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testo 3"/>
          <p:cNvSpPr>
            <a:spLocks noGrp="1"/>
          </p:cNvSpPr>
          <p:nvPr>
            <p:ph type="body" sz="half" idx="2"/>
          </p:nvPr>
        </p:nvSpPr>
        <p:spPr>
          <a:xfrm>
            <a:off x="457200" y="1435100"/>
            <a:ext cx="3008313" cy="46910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smtClean="0"/>
              <a:t>Fare clic per modificare stili del testo dello schema</a:t>
            </a:r>
          </a:p>
        </p:txBody>
      </p:sp>
    </p:spTree>
    <p:extLst>
      <p:ext uri="{BB962C8B-B14F-4D97-AF65-F5344CB8AC3E}">
        <p14:creationId xmlns:p14="http://schemas.microsoft.com/office/powerpoint/2010/main" val="384238249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1792288" y="4800600"/>
            <a:ext cx="5486400" cy="566738"/>
          </a:xfrm>
          <a:prstGeom prst="rect">
            <a:avLst/>
          </a:prstGeom>
        </p:spPr>
        <p:txBody>
          <a:bodyPr anchor="b"/>
          <a:lstStyle>
            <a:lvl1pPr algn="l">
              <a:defRPr sz="2000" b="1"/>
            </a:lvl1pPr>
          </a:lstStyle>
          <a:p>
            <a:r>
              <a:rPr lang="it-IT" smtClean="0"/>
              <a:t>Fare clic per modificare lo stile del titolo</a:t>
            </a:r>
            <a:endParaRPr lang="it-IT"/>
          </a:p>
        </p:txBody>
      </p:sp>
      <p:sp>
        <p:nvSpPr>
          <p:cNvPr id="3" name="Segnaposto immagine 2"/>
          <p:cNvSpPr>
            <a:spLocks noGrp="1"/>
          </p:cNvSpPr>
          <p:nvPr>
            <p:ph type="pic" idx="1"/>
          </p:nvPr>
        </p:nvSpPr>
        <p:spPr>
          <a:xfrm>
            <a:off x="1792288" y="612775"/>
            <a:ext cx="5486400" cy="41148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it-IT" noProof="0" smtClean="0"/>
          </a:p>
        </p:txBody>
      </p:sp>
      <p:sp>
        <p:nvSpPr>
          <p:cNvPr id="4" name="Segnaposto testo 3"/>
          <p:cNvSpPr>
            <a:spLocks noGrp="1"/>
          </p:cNvSpPr>
          <p:nvPr>
            <p:ph type="body" sz="half" idx="2"/>
          </p:nvPr>
        </p:nvSpPr>
        <p:spPr>
          <a:xfrm>
            <a:off x="1792288" y="5367338"/>
            <a:ext cx="5486400" cy="804862"/>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smtClean="0"/>
              <a:t>Fare clic per modificare stili del testo dello schema</a:t>
            </a:r>
          </a:p>
        </p:txBody>
      </p:sp>
    </p:spTree>
    <p:extLst>
      <p:ext uri="{BB962C8B-B14F-4D97-AF65-F5344CB8AC3E}">
        <p14:creationId xmlns:p14="http://schemas.microsoft.com/office/powerpoint/2010/main" val="8519455"/>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
        <p:nvSpPr>
          <p:cNvPr id="3" name="Segnaposto testo verticale 2"/>
          <p:cNvSpPr>
            <a:spLocks noGrp="1"/>
          </p:cNvSpPr>
          <p:nvPr>
            <p:ph type="body" orient="vert" idx="1"/>
          </p:nvPr>
        </p:nvSpPr>
        <p:spPr>
          <a:xfrm>
            <a:off x="457200" y="1600200"/>
            <a:ext cx="8229600" cy="4525963"/>
          </a:xfrm>
          <a:prstGeom prst="rect">
            <a:avLst/>
          </a:prstGeom>
        </p:spPr>
        <p:txBody>
          <a:bodyPr vert="eaVert"/>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2524282584"/>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Titolo verticale 1"/>
          <p:cNvSpPr>
            <a:spLocks noGrp="1"/>
          </p:cNvSpPr>
          <p:nvPr>
            <p:ph type="title" orient="vert"/>
          </p:nvPr>
        </p:nvSpPr>
        <p:spPr>
          <a:xfrm>
            <a:off x="6629400" y="274638"/>
            <a:ext cx="2057400" cy="5851525"/>
          </a:xfrm>
          <a:prstGeom prst="rect">
            <a:avLst/>
          </a:prstGeom>
        </p:spPr>
        <p:txBody>
          <a:bodyPr vert="eaVert"/>
          <a:lstStyle/>
          <a:p>
            <a:r>
              <a:rPr lang="it-IT" smtClean="0"/>
              <a:t>Fare clic per modificare lo stile del titolo</a:t>
            </a:r>
            <a:endParaRPr lang="it-IT"/>
          </a:p>
        </p:txBody>
      </p:sp>
      <p:sp>
        <p:nvSpPr>
          <p:cNvPr id="3" name="Segnaposto testo verticale 2"/>
          <p:cNvSpPr>
            <a:spLocks noGrp="1"/>
          </p:cNvSpPr>
          <p:nvPr>
            <p:ph type="body" orient="vert" idx="1"/>
          </p:nvPr>
        </p:nvSpPr>
        <p:spPr>
          <a:xfrm>
            <a:off x="457200" y="274638"/>
            <a:ext cx="6019800" cy="5851525"/>
          </a:xfrm>
          <a:prstGeom prst="rect">
            <a:avLst/>
          </a:prstGeom>
        </p:spPr>
        <p:txBody>
          <a:bodyPr vert="eaVert"/>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Tree>
    <p:extLst>
      <p:ext uri="{BB962C8B-B14F-4D97-AF65-F5344CB8AC3E}">
        <p14:creationId xmlns:p14="http://schemas.microsoft.com/office/powerpoint/2010/main" val="118598497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bl" preserve="1">
  <p:cSld name="Titolo e tabella">
    <p:spTree>
      <p:nvGrpSpPr>
        <p:cNvPr id="1" name=""/>
        <p:cNvGrpSpPr/>
        <p:nvPr/>
      </p:nvGrpSpPr>
      <p:grpSpPr>
        <a:xfrm>
          <a:off x="0" y="0"/>
          <a:ext cx="0" cy="0"/>
          <a:chOff x="0" y="0"/>
          <a:chExt cx="0" cy="0"/>
        </a:xfrm>
      </p:grpSpPr>
      <p:sp>
        <p:nvSpPr>
          <p:cNvPr id="2" name="Titolo 1"/>
          <p:cNvSpPr>
            <a:spLocks noGrp="1"/>
          </p:cNvSpPr>
          <p:nvPr>
            <p:ph type="title"/>
          </p:nvPr>
        </p:nvSpPr>
        <p:spPr>
          <a:xfrm>
            <a:off x="457200" y="274638"/>
            <a:ext cx="8229600" cy="1143000"/>
          </a:xfrm>
          <a:prstGeom prst="rect">
            <a:avLst/>
          </a:prstGeom>
        </p:spPr>
        <p:txBody>
          <a:bodyPr/>
          <a:lstStyle/>
          <a:p>
            <a:r>
              <a:rPr lang="it-IT" smtClean="0"/>
              <a:t>Fare clic per modificare lo stile del titolo</a:t>
            </a:r>
            <a:endParaRPr lang="it-IT"/>
          </a:p>
        </p:txBody>
      </p:sp>
      <p:sp>
        <p:nvSpPr>
          <p:cNvPr id="3" name="Segnaposto tabella 2"/>
          <p:cNvSpPr>
            <a:spLocks noGrp="1"/>
          </p:cNvSpPr>
          <p:nvPr>
            <p:ph type="tbl" idx="1"/>
          </p:nvPr>
        </p:nvSpPr>
        <p:spPr>
          <a:xfrm>
            <a:off x="457200" y="1600200"/>
            <a:ext cx="8229600" cy="4525963"/>
          </a:xfrm>
          <a:prstGeom prst="rect">
            <a:avLst/>
          </a:prstGeom>
        </p:spPr>
        <p:txBody>
          <a:bodyPr/>
          <a:lstStyle/>
          <a:p>
            <a:pPr lvl="0"/>
            <a:endParaRPr lang="it-IT" noProof="0" smtClean="0"/>
          </a:p>
        </p:txBody>
      </p:sp>
    </p:spTree>
    <p:extLst>
      <p:ext uri="{BB962C8B-B14F-4D97-AF65-F5344CB8AC3E}">
        <p14:creationId xmlns:p14="http://schemas.microsoft.com/office/powerpoint/2010/main" val="3886850119"/>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theme" Target="../theme/theme1.xml"/><Relationship Id="rId14" Type="http://schemas.openxmlformats.org/officeDocument/2006/relationships/image" Target="../media/image1.jpeg"/><Relationship Id="rId15" Type="http://schemas.openxmlformats.org/officeDocument/2006/relationships/image" Target="../media/image2.jpe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3.xml"/><Relationship Id="rId12" Type="http://schemas.openxmlformats.org/officeDocument/2006/relationships/slideLayout" Target="../slideLayouts/slideLayout24.xml"/><Relationship Id="rId13" Type="http://schemas.openxmlformats.org/officeDocument/2006/relationships/theme" Target="../theme/theme2.xml"/><Relationship Id="rId14" Type="http://schemas.openxmlformats.org/officeDocument/2006/relationships/image" Target="../media/image3.jpeg"/><Relationship Id="rId15" Type="http://schemas.openxmlformats.org/officeDocument/2006/relationships/image" Target="../media/image4.jpeg"/><Relationship Id="rId1" Type="http://schemas.openxmlformats.org/officeDocument/2006/relationships/slideLayout" Target="../slideLayouts/slideLayout13.xml"/><Relationship Id="rId2" Type="http://schemas.openxmlformats.org/officeDocument/2006/relationships/slideLayout" Target="../slideLayouts/slideLayout14.xml"/><Relationship Id="rId3" Type="http://schemas.openxmlformats.org/officeDocument/2006/relationships/slideLayout" Target="../slideLayouts/slideLayout15.xml"/><Relationship Id="rId4" Type="http://schemas.openxmlformats.org/officeDocument/2006/relationships/slideLayout" Target="../slideLayouts/slideLayout16.xml"/><Relationship Id="rId5" Type="http://schemas.openxmlformats.org/officeDocument/2006/relationships/slideLayout" Target="../slideLayouts/slideLayout17.xml"/><Relationship Id="rId6" Type="http://schemas.openxmlformats.org/officeDocument/2006/relationships/slideLayout" Target="../slideLayouts/slideLayout18.xml"/><Relationship Id="rId7" Type="http://schemas.openxmlformats.org/officeDocument/2006/relationships/slideLayout" Target="../slideLayouts/slideLayout19.xml"/><Relationship Id="rId8" Type="http://schemas.openxmlformats.org/officeDocument/2006/relationships/slideLayout" Target="../slideLayouts/slideLayout20.xml"/><Relationship Id="rId9" Type="http://schemas.openxmlformats.org/officeDocument/2006/relationships/slideLayout" Target="../slideLayouts/slideLayout21.xml"/><Relationship Id="rId10" Type="http://schemas.openxmlformats.org/officeDocument/2006/relationships/slideLayout" Target="../slideLayouts/slideLayout22.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pic>
        <p:nvPicPr>
          <p:cNvPr id="1026" name="Picture 29" descr="BANDA ROSSA OPT BOLOGNA RAST"/>
          <p:cNvPicPr>
            <a:picLocks noChangeAspect="1" noChangeArrowheads="1"/>
          </p:cNvPicPr>
          <p:nvPr userDrawn="1"/>
        </p:nvPicPr>
        <p:blipFill>
          <a:blip r:embed="rId14">
            <a:extLst>
              <a:ext uri="{28A0092B-C50C-407E-A947-70E740481C1C}">
                <a14:useLocalDpi xmlns:a14="http://schemas.microsoft.com/office/drawing/2010/main" val="0"/>
              </a:ext>
            </a:extLst>
          </a:blip>
          <a:srcRect/>
          <a:stretch>
            <a:fillRect/>
          </a:stretch>
        </p:blipFill>
        <p:spPr bwMode="auto">
          <a:xfrm>
            <a:off x="0" y="6454775"/>
            <a:ext cx="9144000" cy="401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27" name="Line 23"/>
          <p:cNvSpPr>
            <a:spLocks noChangeShapeType="1"/>
          </p:cNvSpPr>
          <p:nvPr userDrawn="1"/>
        </p:nvSpPr>
        <p:spPr bwMode="auto">
          <a:xfrm>
            <a:off x="8316913" y="6424613"/>
            <a:ext cx="0" cy="352425"/>
          </a:xfrm>
          <a:prstGeom prst="line">
            <a:avLst/>
          </a:prstGeom>
          <a:noFill/>
          <a:ln w="38100">
            <a:solidFill>
              <a:schemeClr val="bg1"/>
            </a:solidFill>
            <a:round/>
            <a:headEnd/>
            <a:tailEnd/>
          </a:ln>
          <a:extLst>
            <a:ext uri="{909E8E84-426E-40dd-AFC4-6F175D3DCCD1}">
              <a14:hiddenFill xmlns:a14="http://schemas.microsoft.com/office/drawing/2010/main">
                <a:noFill/>
              </a14:hiddenFill>
            </a:ext>
          </a:extLst>
        </p:spPr>
        <p:txBody>
          <a:bodyPr/>
          <a:lstStyle/>
          <a:p>
            <a:endParaRPr lang="it-IT"/>
          </a:p>
        </p:txBody>
      </p:sp>
      <p:sp>
        <p:nvSpPr>
          <p:cNvPr id="1028" name="Line 24"/>
          <p:cNvSpPr>
            <a:spLocks noChangeShapeType="1"/>
          </p:cNvSpPr>
          <p:nvPr userDrawn="1"/>
        </p:nvSpPr>
        <p:spPr bwMode="auto">
          <a:xfrm>
            <a:off x="8316913" y="6092825"/>
            <a:ext cx="0" cy="360363"/>
          </a:xfrm>
          <a:prstGeom prst="line">
            <a:avLst/>
          </a:prstGeom>
          <a:noFill/>
          <a:ln w="38100">
            <a:solidFill>
              <a:srgbClr val="5F5F5F"/>
            </a:solidFill>
            <a:round/>
            <a:headEnd/>
            <a:tailEnd/>
          </a:ln>
          <a:extLst>
            <a:ext uri="{909E8E84-426E-40dd-AFC4-6F175D3DCCD1}">
              <a14:hiddenFill xmlns:a14="http://schemas.microsoft.com/office/drawing/2010/main">
                <a:noFill/>
              </a14:hiddenFill>
            </a:ext>
          </a:extLst>
        </p:spPr>
        <p:txBody>
          <a:bodyPr/>
          <a:lstStyle/>
          <a:p>
            <a:endParaRPr lang="it-IT"/>
          </a:p>
        </p:txBody>
      </p:sp>
      <p:pic>
        <p:nvPicPr>
          <p:cNvPr id="1029" name="Picture 25" descr="Alma-Mater TAGLIATO"/>
          <p:cNvPicPr>
            <a:picLocks noChangeAspect="1" noChangeArrowheads="1"/>
          </p:cNvPicPr>
          <p:nvPr userDrawn="1"/>
        </p:nvPicPr>
        <p:blipFill>
          <a:blip r:embed="rId15">
            <a:extLst>
              <a:ext uri="{28A0092B-C50C-407E-A947-70E740481C1C}">
                <a14:useLocalDpi xmlns:a14="http://schemas.microsoft.com/office/drawing/2010/main" val="0"/>
              </a:ext>
            </a:extLst>
          </a:blip>
          <a:srcRect/>
          <a:stretch>
            <a:fillRect/>
          </a:stretch>
        </p:blipFill>
        <p:spPr bwMode="auto">
          <a:xfrm>
            <a:off x="0" y="207963"/>
            <a:ext cx="1292225" cy="1660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0" name="Line 26"/>
          <p:cNvSpPr>
            <a:spLocks noChangeShapeType="1"/>
          </p:cNvSpPr>
          <p:nvPr userDrawn="1"/>
        </p:nvSpPr>
        <p:spPr bwMode="auto">
          <a:xfrm>
            <a:off x="92075" y="0"/>
            <a:ext cx="0" cy="1871663"/>
          </a:xfrm>
          <a:prstGeom prst="line">
            <a:avLst/>
          </a:prstGeom>
          <a:noFill/>
          <a:ln w="190500">
            <a:solidFill>
              <a:srgbClr val="CC0000"/>
            </a:solidFill>
            <a:round/>
            <a:headEnd/>
            <a:tailEnd/>
          </a:ln>
          <a:extLst>
            <a:ext uri="{909E8E84-426E-40dd-AFC4-6F175D3DCCD1}">
              <a14:hiddenFill xmlns:a14="http://schemas.microsoft.com/office/drawing/2010/main">
                <a:noFill/>
              </a14:hiddenFill>
            </a:ext>
          </a:extLst>
        </p:spPr>
        <p:txBody>
          <a:bodyPr/>
          <a:lstStyle/>
          <a:p>
            <a:endParaRPr lang="it-IT"/>
          </a:p>
        </p:txBody>
      </p:sp>
      <p:sp>
        <p:nvSpPr>
          <p:cNvPr id="1031" name="Line 27"/>
          <p:cNvSpPr>
            <a:spLocks noChangeShapeType="1"/>
          </p:cNvSpPr>
          <p:nvPr userDrawn="1"/>
        </p:nvSpPr>
        <p:spPr bwMode="auto">
          <a:xfrm>
            <a:off x="0" y="1870075"/>
            <a:ext cx="8305800" cy="0"/>
          </a:xfrm>
          <a:prstGeom prst="line">
            <a:avLst/>
          </a:prstGeom>
          <a:noFill/>
          <a:ln w="38100">
            <a:solidFill>
              <a:srgbClr val="5F5F5F"/>
            </a:solidFill>
            <a:round/>
            <a:headEnd/>
            <a:tailEnd/>
          </a:ln>
          <a:extLst>
            <a:ext uri="{909E8E84-426E-40dd-AFC4-6F175D3DCCD1}">
              <a14:hiddenFill xmlns:a14="http://schemas.microsoft.com/office/drawing/2010/main">
                <a:noFill/>
              </a14:hiddenFill>
            </a:ext>
          </a:extLst>
        </p:spPr>
        <p:txBody>
          <a:bodyPr/>
          <a:lstStyle/>
          <a:p>
            <a:endParaRPr lang="it-IT"/>
          </a:p>
        </p:txBody>
      </p:sp>
    </p:spTree>
  </p:cSld>
  <p:clrMap bg1="lt1" tx1="dk1" bg2="lt2" tx2="dk2" accent1="accent1" accent2="accent2" accent3="accent3" accent4="accent4" accent5="accent5" accent6="accent6" hlink="hlink" folHlink="folHlink"/>
  <p:sldLayoutIdLst>
    <p:sldLayoutId id="2147483654" r:id="rId1"/>
    <p:sldLayoutId id="2147483655" r:id="rId2"/>
    <p:sldLayoutId id="2147483656" r:id="rId3"/>
    <p:sldLayoutId id="2147483657" r:id="rId4"/>
    <p:sldLayoutId id="2147483658" r:id="rId5"/>
    <p:sldLayoutId id="2147483659" r:id="rId6"/>
    <p:sldLayoutId id="2147483660" r:id="rId7"/>
    <p:sldLayoutId id="2147483661" r:id="rId8"/>
    <p:sldLayoutId id="2147483662" r:id="rId9"/>
    <p:sldLayoutId id="2147483663" r:id="rId10"/>
    <p:sldLayoutId id="2147483664" r:id="rId11"/>
    <p:sldLayoutId id="2147483665" r:id="rId12"/>
  </p:sldLayoutIdLst>
  <p:txStyles>
    <p:titleStyle>
      <a:lvl1pPr algn="ctr" rtl="0" eaLnBrk="0" fontAlgn="base" hangingPunct="0">
        <a:spcBef>
          <a:spcPct val="0"/>
        </a:spcBef>
        <a:spcAft>
          <a:spcPct val="0"/>
        </a:spcAft>
        <a:defRPr sz="4400">
          <a:solidFill>
            <a:schemeClr val="tx2"/>
          </a:solidFill>
          <a:latin typeface="+mj-lt"/>
          <a:ea typeface="ＭＳ Ｐゴシック" charset="0"/>
          <a:cs typeface="ＭＳ Ｐゴシック" charset="0"/>
        </a:defRPr>
      </a:lvl1pPr>
      <a:lvl2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ＭＳ Ｐゴシック" charset="0"/>
          <a:cs typeface="ＭＳ Ｐゴシック" charset="0"/>
        </a:defRPr>
      </a:lvl1pPr>
      <a:lvl2pPr marL="742950" indent="-285750" algn="l" rtl="0" eaLnBrk="0" fontAlgn="base" hangingPunct="0">
        <a:spcBef>
          <a:spcPct val="20000"/>
        </a:spcBef>
        <a:spcAft>
          <a:spcPct val="0"/>
        </a:spcAft>
        <a:buChar char="–"/>
        <a:defRPr sz="2800">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2400">
          <a:solidFill>
            <a:schemeClr val="tx1"/>
          </a:solidFill>
          <a:latin typeface="+mn-lt"/>
          <a:ea typeface="ＭＳ Ｐゴシック" charset="0"/>
        </a:defRPr>
      </a:lvl3pPr>
      <a:lvl4pPr marL="1600200" indent="-228600" algn="l" rtl="0" eaLnBrk="0" fontAlgn="base" hangingPunct="0">
        <a:spcBef>
          <a:spcPct val="20000"/>
        </a:spcBef>
        <a:spcAft>
          <a:spcPct val="0"/>
        </a:spcAft>
        <a:buChar char="–"/>
        <a:defRPr sz="2000">
          <a:solidFill>
            <a:schemeClr val="tx1"/>
          </a:solidFill>
          <a:latin typeface="+mn-lt"/>
          <a:ea typeface="ＭＳ Ｐゴシック" charset="0"/>
        </a:defRPr>
      </a:lvl4pPr>
      <a:lvl5pPr marL="2057400" indent="-228600" algn="l" rtl="0" eaLnBrk="0" fontAlgn="base" hangingPunct="0">
        <a:spcBef>
          <a:spcPct val="20000"/>
        </a:spcBef>
        <a:spcAft>
          <a:spcPct val="0"/>
        </a:spcAft>
        <a:buChar char="»"/>
        <a:defRPr sz="2000">
          <a:solidFill>
            <a:schemeClr val="tx1"/>
          </a:solidFill>
          <a:latin typeface="+mn-lt"/>
          <a:ea typeface="ＭＳ Ｐゴシック" charset="0"/>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pic>
        <p:nvPicPr>
          <p:cNvPr id="2050" name="Picture 36" descr="BANDA ROSSA 2 OPT BOLOGNA RAST"/>
          <p:cNvPicPr>
            <a:picLocks noChangeAspect="1" noChangeArrowheads="1"/>
          </p:cNvPicPr>
          <p:nvPr userDrawn="1"/>
        </p:nvPicPr>
        <p:blipFill>
          <a:blip r:embed="rId14">
            <a:extLst>
              <a:ext uri="{28A0092B-C50C-407E-A947-70E740481C1C}">
                <a14:useLocalDpi xmlns:a14="http://schemas.microsoft.com/office/drawing/2010/main" val="0"/>
              </a:ext>
            </a:extLst>
          </a:blip>
          <a:srcRect/>
          <a:stretch>
            <a:fillRect/>
          </a:stretch>
        </p:blipFill>
        <p:spPr bwMode="auto">
          <a:xfrm>
            <a:off x="0" y="6454775"/>
            <a:ext cx="9144000" cy="401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51" name="Picture 25" descr="Alma-Mater TAGLIATO"/>
          <p:cNvPicPr>
            <a:picLocks noChangeAspect="1" noChangeArrowheads="1"/>
          </p:cNvPicPr>
          <p:nvPr userDrawn="1"/>
        </p:nvPicPr>
        <p:blipFill>
          <a:blip r:embed="rId15">
            <a:extLst>
              <a:ext uri="{28A0092B-C50C-407E-A947-70E740481C1C}">
                <a14:useLocalDpi xmlns:a14="http://schemas.microsoft.com/office/drawing/2010/main" val="0"/>
              </a:ext>
            </a:extLst>
          </a:blip>
          <a:srcRect/>
          <a:stretch>
            <a:fillRect/>
          </a:stretch>
        </p:blipFill>
        <p:spPr bwMode="auto">
          <a:xfrm>
            <a:off x="71438" y="103188"/>
            <a:ext cx="846137" cy="10874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52" name="Line 26"/>
          <p:cNvSpPr>
            <a:spLocks noChangeAspect="1" noChangeShapeType="1"/>
          </p:cNvSpPr>
          <p:nvPr userDrawn="1"/>
        </p:nvSpPr>
        <p:spPr bwMode="auto">
          <a:xfrm>
            <a:off x="82550" y="0"/>
            <a:ext cx="1588" cy="1184275"/>
          </a:xfrm>
          <a:prstGeom prst="line">
            <a:avLst/>
          </a:prstGeom>
          <a:noFill/>
          <a:ln w="171450">
            <a:solidFill>
              <a:srgbClr val="CC0000"/>
            </a:solidFill>
            <a:round/>
            <a:headEnd/>
            <a:tailEnd/>
          </a:ln>
          <a:extLst>
            <a:ext uri="{909E8E84-426E-40dd-AFC4-6F175D3DCCD1}">
              <a14:hiddenFill xmlns:a14="http://schemas.microsoft.com/office/drawing/2010/main">
                <a:noFill/>
              </a14:hiddenFill>
            </a:ext>
          </a:extLst>
        </p:spPr>
        <p:txBody>
          <a:bodyPr/>
          <a:lstStyle/>
          <a:p>
            <a:endParaRPr lang="it-IT"/>
          </a:p>
        </p:txBody>
      </p:sp>
      <p:sp>
        <p:nvSpPr>
          <p:cNvPr id="2053" name="Line 27"/>
          <p:cNvSpPr>
            <a:spLocks noChangeAspect="1" noChangeShapeType="1"/>
          </p:cNvSpPr>
          <p:nvPr userDrawn="1"/>
        </p:nvSpPr>
        <p:spPr bwMode="auto">
          <a:xfrm>
            <a:off x="0" y="1182688"/>
            <a:ext cx="8266113" cy="1587"/>
          </a:xfrm>
          <a:prstGeom prst="line">
            <a:avLst/>
          </a:prstGeom>
          <a:noFill/>
          <a:ln w="19050">
            <a:solidFill>
              <a:srgbClr val="5F5F5F"/>
            </a:solidFill>
            <a:round/>
            <a:headEnd/>
            <a:tailEnd/>
          </a:ln>
          <a:extLst>
            <a:ext uri="{909E8E84-426E-40dd-AFC4-6F175D3DCCD1}">
              <a14:hiddenFill xmlns:a14="http://schemas.microsoft.com/office/drawing/2010/main">
                <a:noFill/>
              </a14:hiddenFill>
            </a:ext>
          </a:extLst>
        </p:spPr>
        <p:txBody>
          <a:bodyPr/>
          <a:lstStyle/>
          <a:p>
            <a:endParaRPr lang="it-IT"/>
          </a:p>
        </p:txBody>
      </p:sp>
      <p:sp>
        <p:nvSpPr>
          <p:cNvPr id="2054" name="Line 34"/>
          <p:cNvSpPr>
            <a:spLocks noChangeShapeType="1"/>
          </p:cNvSpPr>
          <p:nvPr userDrawn="1"/>
        </p:nvSpPr>
        <p:spPr bwMode="auto">
          <a:xfrm>
            <a:off x="8316913" y="6424613"/>
            <a:ext cx="0" cy="352425"/>
          </a:xfrm>
          <a:prstGeom prst="line">
            <a:avLst/>
          </a:prstGeom>
          <a:noFill/>
          <a:ln w="38100">
            <a:solidFill>
              <a:schemeClr val="bg1"/>
            </a:solidFill>
            <a:round/>
            <a:headEnd/>
            <a:tailEnd/>
          </a:ln>
          <a:extLst>
            <a:ext uri="{909E8E84-426E-40dd-AFC4-6F175D3DCCD1}">
              <a14:hiddenFill xmlns:a14="http://schemas.microsoft.com/office/drawing/2010/main">
                <a:noFill/>
              </a14:hiddenFill>
            </a:ext>
          </a:extLst>
        </p:spPr>
        <p:txBody>
          <a:bodyPr/>
          <a:lstStyle/>
          <a:p>
            <a:endParaRPr lang="it-IT"/>
          </a:p>
        </p:txBody>
      </p:sp>
      <p:sp>
        <p:nvSpPr>
          <p:cNvPr id="2055" name="Line 35"/>
          <p:cNvSpPr>
            <a:spLocks noChangeShapeType="1"/>
          </p:cNvSpPr>
          <p:nvPr userDrawn="1"/>
        </p:nvSpPr>
        <p:spPr bwMode="auto">
          <a:xfrm>
            <a:off x="8316913" y="6092825"/>
            <a:ext cx="0" cy="360363"/>
          </a:xfrm>
          <a:prstGeom prst="line">
            <a:avLst/>
          </a:prstGeom>
          <a:noFill/>
          <a:ln w="38100">
            <a:solidFill>
              <a:srgbClr val="5F5F5F"/>
            </a:solidFill>
            <a:round/>
            <a:headEnd/>
            <a:tailEnd/>
          </a:ln>
          <a:extLst>
            <a:ext uri="{909E8E84-426E-40dd-AFC4-6F175D3DCCD1}">
              <a14:hiddenFill xmlns:a14="http://schemas.microsoft.com/office/drawing/2010/main">
                <a:noFill/>
              </a14:hiddenFill>
            </a:ext>
          </a:extLst>
        </p:spPr>
        <p:txBody>
          <a:bodyPr/>
          <a:lstStyle/>
          <a:p>
            <a:endParaRPr lang="it-IT"/>
          </a:p>
        </p:txBody>
      </p:sp>
    </p:spTree>
  </p:cSld>
  <p:clrMap bg1="lt1" tx1="dk1" bg2="lt2" tx2="dk2" accent1="accent1" accent2="accent2" accent3="accent3" accent4="accent4" accent5="accent5" accent6="accent6" hlink="hlink" folHlink="folHlink"/>
  <p:sldLayoutIdLst>
    <p:sldLayoutId id="2147483666" r:id="rId1"/>
    <p:sldLayoutId id="2147483667" r:id="rId2"/>
    <p:sldLayoutId id="2147483668" r:id="rId3"/>
    <p:sldLayoutId id="2147483669" r:id="rId4"/>
    <p:sldLayoutId id="2147483670" r:id="rId5"/>
    <p:sldLayoutId id="2147483671" r:id="rId6"/>
    <p:sldLayoutId id="2147483672" r:id="rId7"/>
    <p:sldLayoutId id="2147483673" r:id="rId8"/>
    <p:sldLayoutId id="2147483674" r:id="rId9"/>
    <p:sldLayoutId id="2147483675" r:id="rId10"/>
    <p:sldLayoutId id="2147483676" r:id="rId11"/>
    <p:sldLayoutId id="2147483677" r:id="rId12"/>
  </p:sldLayoutIdLst>
  <p:txStyles>
    <p:titleStyle>
      <a:lvl1pPr algn="ctr" rtl="0" eaLnBrk="0" fontAlgn="base" hangingPunct="0">
        <a:spcBef>
          <a:spcPct val="0"/>
        </a:spcBef>
        <a:spcAft>
          <a:spcPct val="0"/>
        </a:spcAft>
        <a:defRPr sz="4400">
          <a:solidFill>
            <a:schemeClr val="tx2"/>
          </a:solidFill>
          <a:latin typeface="+mj-lt"/>
          <a:ea typeface="ＭＳ Ｐゴシック" charset="0"/>
          <a:cs typeface="ＭＳ Ｐゴシック" charset="0"/>
        </a:defRPr>
      </a:lvl1pPr>
      <a:lvl2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ＭＳ Ｐゴシック" charset="0"/>
          <a:cs typeface="ＭＳ Ｐゴシック" charset="0"/>
        </a:defRPr>
      </a:lvl1pPr>
      <a:lvl2pPr marL="742950" indent="-285750" algn="l" rtl="0" eaLnBrk="0" fontAlgn="base" hangingPunct="0">
        <a:spcBef>
          <a:spcPct val="20000"/>
        </a:spcBef>
        <a:spcAft>
          <a:spcPct val="0"/>
        </a:spcAft>
        <a:buChar char="–"/>
        <a:defRPr sz="2800">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2400">
          <a:solidFill>
            <a:schemeClr val="tx1"/>
          </a:solidFill>
          <a:latin typeface="+mn-lt"/>
          <a:ea typeface="ＭＳ Ｐゴシック" charset="0"/>
        </a:defRPr>
      </a:lvl3pPr>
      <a:lvl4pPr marL="1600200" indent="-228600" algn="l" rtl="0" eaLnBrk="0" fontAlgn="base" hangingPunct="0">
        <a:spcBef>
          <a:spcPct val="20000"/>
        </a:spcBef>
        <a:spcAft>
          <a:spcPct val="0"/>
        </a:spcAft>
        <a:buChar char="–"/>
        <a:defRPr sz="2000">
          <a:solidFill>
            <a:schemeClr val="tx1"/>
          </a:solidFill>
          <a:latin typeface="+mn-lt"/>
          <a:ea typeface="ＭＳ Ｐゴシック" charset="0"/>
        </a:defRPr>
      </a:lvl4pPr>
      <a:lvl5pPr marL="2057400" indent="-228600" algn="l" rtl="0" eaLnBrk="0" fontAlgn="base" hangingPunct="0">
        <a:spcBef>
          <a:spcPct val="20000"/>
        </a:spcBef>
        <a:spcAft>
          <a:spcPct val="0"/>
        </a:spcAft>
        <a:buChar char="»"/>
        <a:defRPr sz="2000">
          <a:solidFill>
            <a:schemeClr val="tx1"/>
          </a:solidFill>
          <a:latin typeface="+mn-lt"/>
          <a:ea typeface="ＭＳ Ｐゴシック" charset="0"/>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5.png"/><Relationship Id="rId4" Type="http://schemas.openxmlformats.org/officeDocument/2006/relationships/image" Target="../media/image6.jpeg"/><Relationship Id="rId5" Type="http://schemas.openxmlformats.org/officeDocument/2006/relationships/image" Target="../media/image7.png"/><Relationship Id="rId1" Type="http://schemas.openxmlformats.org/officeDocument/2006/relationships/slideLayout" Target="../slideLayouts/slideLayout19.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image" Target="../media/image8.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image" Target="../media/image9.png"/></Relationships>
</file>

<file path=ppt/slides/_rels/slide4.xml.rels><?xml version="1.0" encoding="UTF-8" standalone="yes"?>
<Relationships xmlns="http://schemas.openxmlformats.org/package/2006/relationships"><Relationship Id="rId3" Type="http://schemas.openxmlformats.org/officeDocument/2006/relationships/image" Target="../media/image11.png"/><Relationship Id="rId4" Type="http://schemas.openxmlformats.org/officeDocument/2006/relationships/image" Target="../media/image12.png"/><Relationship Id="rId5" Type="http://schemas.openxmlformats.org/officeDocument/2006/relationships/image" Target="../media/image13.png"/><Relationship Id="rId6" Type="http://schemas.openxmlformats.org/officeDocument/2006/relationships/image" Target="../media/image14.png"/><Relationship Id="rId7" Type="http://schemas.openxmlformats.org/officeDocument/2006/relationships/image" Target="../media/image15.png"/><Relationship Id="rId8" Type="http://schemas.openxmlformats.org/officeDocument/2006/relationships/image" Target="../media/image16.png"/><Relationship Id="rId9" Type="http://schemas.openxmlformats.org/officeDocument/2006/relationships/image" Target="../media/image17.png"/><Relationship Id="rId1" Type="http://schemas.openxmlformats.org/officeDocument/2006/relationships/slideLayout" Target="../slideLayouts/slideLayout14.xml"/><Relationship Id="rId2" Type="http://schemas.openxmlformats.org/officeDocument/2006/relationships/image" Target="../media/image10.jpe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image" Target="../media/image18.jpe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image" Target="../media/image19.jpe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image" Target="../media/image20.jpe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image" Target="../media/image21.jpe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image" Target="../media/image22.jpeg"/><Relationship Id="rId3" Type="http://schemas.openxmlformats.org/officeDocument/2006/relationships/image" Target="../media/image23.jpe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notesSlide" Target="../notesSlides/notesSlide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35.xml.rels><?xml version="1.0" encoding="UTF-8" standalone="yes"?>
<Relationships xmlns="http://schemas.openxmlformats.org/package/2006/relationships"><Relationship Id="rId3" Type="http://schemas.openxmlformats.org/officeDocument/2006/relationships/image" Target="../media/image25.png"/><Relationship Id="rId4" Type="http://schemas.openxmlformats.org/officeDocument/2006/relationships/image" Target="../media/image26.jpg"/><Relationship Id="rId1" Type="http://schemas.openxmlformats.org/officeDocument/2006/relationships/slideLayout" Target="../slideLayouts/slideLayout19.xml"/><Relationship Id="rId2" Type="http://schemas.openxmlformats.org/officeDocument/2006/relationships/image" Target="../media/image24.pn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notesSlide" Target="../notesSlides/notesSlide3.xml"/><Relationship Id="rId3" Type="http://schemas.openxmlformats.org/officeDocument/2006/relationships/image" Target="../media/image27.png"/></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xml"/><Relationship Id="rId3" Type="http://schemas.openxmlformats.org/officeDocument/2006/relationships/image" Target="../media/image28.png"/></Relationships>
</file>

<file path=ppt/slides/_rels/slide40.xml.rels><?xml version="1.0" encoding="UTF-8" standalone="yes"?>
<Relationships xmlns="http://schemas.openxmlformats.org/package/2006/relationships"><Relationship Id="rId3" Type="http://schemas.openxmlformats.org/officeDocument/2006/relationships/image" Target="../media/image30.jpeg"/><Relationship Id="rId4" Type="http://schemas.openxmlformats.org/officeDocument/2006/relationships/oleObject" Target="../embeddings/oleObject1.bin"/><Relationship Id="rId5" Type="http://schemas.openxmlformats.org/officeDocument/2006/relationships/image" Target="../media/image29.png"/><Relationship Id="rId6" Type="http://schemas.openxmlformats.org/officeDocument/2006/relationships/image" Target="../media/image31.jpeg"/><Relationship Id="rId7" Type="http://schemas.openxmlformats.org/officeDocument/2006/relationships/image" Target="../media/image32.jpeg"/><Relationship Id="rId1" Type="http://schemas.openxmlformats.org/officeDocument/2006/relationships/vmlDrawing" Target="../drawings/vmlDrawing1.vml"/><Relationship Id="rId2" Type="http://schemas.openxmlformats.org/officeDocument/2006/relationships/slideLayout" Target="../slideLayouts/slideLayout19.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33.jpeg"/></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34.jpeg"/></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35.jpeg"/></Relationships>
</file>

<file path=ppt/slides/_rels/slide44.xml.rels><?xml version="1.0" encoding="UTF-8" standalone="yes"?>
<Relationships xmlns="http://schemas.openxmlformats.org/package/2006/relationships"><Relationship Id="rId3" Type="http://schemas.openxmlformats.org/officeDocument/2006/relationships/image" Target="../media/image36.jpeg"/><Relationship Id="rId4" Type="http://schemas.openxmlformats.org/officeDocument/2006/relationships/image" Target="../media/image37.jpeg"/><Relationship Id="rId1" Type="http://schemas.openxmlformats.org/officeDocument/2006/relationships/slideLayout" Target="../slideLayouts/slideLayout13.xml"/><Relationship Id="rId2" Type="http://schemas.openxmlformats.org/officeDocument/2006/relationships/notesSlide" Target="../notesSlides/notesSlide5.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35.jpeg"/></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notesSlide" Target="../notesSlides/notesSlide6.xml"/><Relationship Id="rId3" Type="http://schemas.openxmlformats.org/officeDocument/2006/relationships/image" Target="../media/image38.png"/></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notesSlide" Target="../notesSlides/notesSlide7.xml"/><Relationship Id="rId3" Type="http://schemas.openxmlformats.org/officeDocument/2006/relationships/image" Target="../media/image39.png"/></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image" Target="../media/image40.jpeg"/></Relationships>
</file>

<file path=ppt/slides/_rels/slide49.xml.rels><?xml version="1.0" encoding="UTF-8" standalone="yes"?>
<Relationships xmlns="http://schemas.openxmlformats.org/package/2006/relationships"><Relationship Id="rId3" Type="http://schemas.openxmlformats.org/officeDocument/2006/relationships/image" Target="../media/image34.jpeg"/><Relationship Id="rId4" Type="http://schemas.openxmlformats.org/officeDocument/2006/relationships/image" Target="../media/image42.png"/><Relationship Id="rId1" Type="http://schemas.openxmlformats.org/officeDocument/2006/relationships/slideLayout" Target="../slideLayouts/slideLayout19.xml"/><Relationship Id="rId2" Type="http://schemas.openxmlformats.org/officeDocument/2006/relationships/image" Target="../media/image41.png"/></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43.jpeg"/></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44.jpeg"/></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45.jpeg"/></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46.png"/></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image" Target="../media/image7.png"/></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8.xml"/><Relationship Id="rId3" Type="http://schemas.openxmlformats.org/officeDocument/2006/relationships/image" Target="../media/image6.jpeg"/></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image" Target="../media/image47.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idx="4294967295"/>
          </p:nvPr>
        </p:nvSpPr>
        <p:spPr bwMode="auto">
          <a:xfrm>
            <a:off x="971550" y="188913"/>
            <a:ext cx="8064500" cy="863600"/>
          </a:xfrm>
          <a:prstGeom prst="rect">
            <a:avLst/>
          </a:prstGeo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r" eaLnBrk="1" hangingPunct="1">
              <a:defRPr/>
            </a:pPr>
            <a:r>
              <a:rPr lang="en-US" sz="1600" b="1" cap="small" dirty="0" smtClean="0">
                <a:solidFill>
                  <a:srgbClr val="A50021"/>
                </a:solidFill>
                <a:latin typeface="Calibri" charset="0"/>
                <a:cs typeface="+mj-cs"/>
              </a:rPr>
              <a:t>Centro </a:t>
            </a:r>
            <a:r>
              <a:rPr lang="en-US" sz="1600" b="1" cap="small" dirty="0" err="1" smtClean="0">
                <a:solidFill>
                  <a:srgbClr val="A50021"/>
                </a:solidFill>
                <a:latin typeface="Calibri" charset="0"/>
                <a:cs typeface="+mj-cs"/>
              </a:rPr>
              <a:t>Internazionale</a:t>
            </a:r>
            <a:r>
              <a:rPr lang="en-US" sz="1600" b="1" cap="small" dirty="0" smtClean="0">
                <a:solidFill>
                  <a:srgbClr val="A50021"/>
                </a:solidFill>
                <a:latin typeface="Calibri" charset="0"/>
                <a:cs typeface="+mj-cs"/>
              </a:rPr>
              <a:t> di </a:t>
            </a:r>
            <a:r>
              <a:rPr lang="en-US" sz="1600" b="1" cap="small" dirty="0" err="1" smtClean="0">
                <a:solidFill>
                  <a:srgbClr val="A50021"/>
                </a:solidFill>
                <a:latin typeface="Calibri" charset="0"/>
                <a:cs typeface="+mj-cs"/>
              </a:rPr>
              <a:t>Didattica</a:t>
            </a:r>
            <a:r>
              <a:rPr lang="en-US" sz="1600" b="1" cap="small" dirty="0" smtClean="0">
                <a:solidFill>
                  <a:srgbClr val="A50021"/>
                </a:solidFill>
                <a:latin typeface="Calibri" charset="0"/>
                <a:cs typeface="+mj-cs"/>
              </a:rPr>
              <a:t> </a:t>
            </a:r>
            <a:r>
              <a:rPr lang="en-US" sz="1600" b="1" cap="small" dirty="0" err="1" smtClean="0">
                <a:solidFill>
                  <a:srgbClr val="A50021"/>
                </a:solidFill>
                <a:latin typeface="Calibri" charset="0"/>
                <a:cs typeface="+mj-cs"/>
              </a:rPr>
              <a:t>della</a:t>
            </a:r>
            <a:r>
              <a:rPr lang="en-US" sz="1600" b="1" cap="small" dirty="0" smtClean="0">
                <a:solidFill>
                  <a:srgbClr val="A50021"/>
                </a:solidFill>
                <a:latin typeface="Calibri" charset="0"/>
                <a:cs typeface="+mj-cs"/>
              </a:rPr>
              <a:t> </a:t>
            </a:r>
            <a:r>
              <a:rPr lang="en-US" sz="1600" b="1" cap="small" dirty="0" err="1" smtClean="0">
                <a:solidFill>
                  <a:srgbClr val="A50021"/>
                </a:solidFill>
                <a:latin typeface="Calibri" charset="0"/>
                <a:cs typeface="+mj-cs"/>
              </a:rPr>
              <a:t>Storia</a:t>
            </a:r>
            <a:r>
              <a:rPr lang="en-US" sz="1600" b="1" cap="small" dirty="0" smtClean="0">
                <a:solidFill>
                  <a:srgbClr val="A50021"/>
                </a:solidFill>
                <a:latin typeface="Calibri" charset="0"/>
                <a:cs typeface="+mj-cs"/>
              </a:rPr>
              <a:t> e del </a:t>
            </a:r>
            <a:r>
              <a:rPr lang="en-US" sz="1600" b="1" cap="small" dirty="0" err="1" smtClean="0">
                <a:solidFill>
                  <a:srgbClr val="A50021"/>
                </a:solidFill>
                <a:latin typeface="Calibri" charset="0"/>
                <a:cs typeface="+mj-cs"/>
              </a:rPr>
              <a:t>Patrimonio</a:t>
            </a:r>
            <a:r>
              <a:rPr lang="en-US" sz="1600" b="1" cap="small" dirty="0" smtClean="0">
                <a:solidFill>
                  <a:srgbClr val="A50021"/>
                </a:solidFill>
                <a:latin typeface="Calibri" charset="0"/>
                <a:cs typeface="+mj-cs"/>
              </a:rPr>
              <a:t> – </a:t>
            </a:r>
            <a:r>
              <a:rPr lang="en-US" sz="1600" b="1" cap="small" dirty="0" err="1" smtClean="0">
                <a:solidFill>
                  <a:srgbClr val="A50021"/>
                </a:solidFill>
                <a:latin typeface="Calibri" charset="0"/>
                <a:cs typeface="+mj-cs"/>
              </a:rPr>
              <a:t>DiPaSt</a:t>
            </a:r>
            <a:r>
              <a:rPr lang="en-US" sz="1600" b="1" cap="small" dirty="0" smtClean="0">
                <a:latin typeface="Calibri" charset="0"/>
                <a:cs typeface="+mj-cs"/>
              </a:rPr>
              <a:t/>
            </a:r>
            <a:br>
              <a:rPr lang="en-US" sz="1600" b="1" cap="small" dirty="0" smtClean="0">
                <a:latin typeface="Calibri" charset="0"/>
                <a:cs typeface="+mj-cs"/>
              </a:rPr>
            </a:br>
            <a:r>
              <a:rPr lang="en-US" sz="1400" b="1" i="1" dirty="0" smtClean="0">
                <a:solidFill>
                  <a:srgbClr val="A50021"/>
                </a:solidFill>
                <a:latin typeface="Calibri" charset="0"/>
                <a:cs typeface="+mj-cs"/>
              </a:rPr>
              <a:t>International </a:t>
            </a:r>
            <a:r>
              <a:rPr lang="en-US" sz="1400" b="1" i="1" dirty="0" err="1" smtClean="0">
                <a:solidFill>
                  <a:srgbClr val="A50021"/>
                </a:solidFill>
                <a:latin typeface="Calibri" charset="0"/>
                <a:cs typeface="+mj-cs"/>
              </a:rPr>
              <a:t>centre</a:t>
            </a:r>
            <a:r>
              <a:rPr lang="en-US" sz="1400" b="1" i="1" dirty="0" smtClean="0">
                <a:solidFill>
                  <a:srgbClr val="A50021"/>
                </a:solidFill>
                <a:latin typeface="Calibri" charset="0"/>
                <a:cs typeface="+mj-cs"/>
              </a:rPr>
              <a:t> of </a:t>
            </a:r>
            <a:r>
              <a:rPr lang="en-US" sz="1400" b="1" i="1" dirty="0" err="1" smtClean="0">
                <a:solidFill>
                  <a:srgbClr val="A50021"/>
                </a:solidFill>
                <a:latin typeface="Calibri" charset="0"/>
                <a:cs typeface="+mj-cs"/>
              </a:rPr>
              <a:t>metholodology</a:t>
            </a:r>
            <a:r>
              <a:rPr lang="en-US" sz="1400" b="1" i="1" dirty="0" smtClean="0">
                <a:solidFill>
                  <a:srgbClr val="A50021"/>
                </a:solidFill>
                <a:latin typeface="Calibri" charset="0"/>
                <a:cs typeface="+mj-cs"/>
              </a:rPr>
              <a:t> for teaching history and heritage</a:t>
            </a:r>
            <a:endParaRPr lang="en-US" sz="1400" b="1" i="1" dirty="0">
              <a:solidFill>
                <a:srgbClr val="A50021"/>
              </a:solidFill>
              <a:latin typeface="Calibri" charset="0"/>
              <a:cs typeface="+mj-cs"/>
            </a:endParaRPr>
          </a:p>
        </p:txBody>
      </p:sp>
      <p:sp>
        <p:nvSpPr>
          <p:cNvPr id="5123" name="CasellaDiTesto 5"/>
          <p:cNvSpPr txBox="1">
            <a:spLocks noChangeArrowheads="1"/>
          </p:cNvSpPr>
          <p:nvPr/>
        </p:nvSpPr>
        <p:spPr bwMode="auto">
          <a:xfrm>
            <a:off x="4826000" y="6616700"/>
            <a:ext cx="18415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u="sng">
                <a:solidFill>
                  <a:schemeClr val="tx1"/>
                </a:solidFill>
                <a:latin typeface="Arial" charset="0"/>
                <a:ea typeface="ＭＳ Ｐゴシック" charset="0"/>
                <a:cs typeface="ＭＳ Ｐゴシック" charset="0"/>
              </a:defRPr>
            </a:lvl1pPr>
            <a:lvl2pPr marL="742950" indent="-285750" eaLnBrk="0" hangingPunct="0">
              <a:defRPr sz="2400" u="sng">
                <a:solidFill>
                  <a:schemeClr val="tx1"/>
                </a:solidFill>
                <a:latin typeface="Arial" charset="0"/>
                <a:ea typeface="ＭＳ Ｐゴシック" charset="0"/>
              </a:defRPr>
            </a:lvl2pPr>
            <a:lvl3pPr marL="1143000" indent="-228600" eaLnBrk="0" hangingPunct="0">
              <a:defRPr sz="2400" u="sng">
                <a:solidFill>
                  <a:schemeClr val="tx1"/>
                </a:solidFill>
                <a:latin typeface="Arial" charset="0"/>
                <a:ea typeface="ＭＳ Ｐゴシック" charset="0"/>
              </a:defRPr>
            </a:lvl3pPr>
            <a:lvl4pPr marL="1600200" indent="-228600" eaLnBrk="0" hangingPunct="0">
              <a:defRPr sz="2400" u="sng">
                <a:solidFill>
                  <a:schemeClr val="tx1"/>
                </a:solidFill>
                <a:latin typeface="Arial" charset="0"/>
                <a:ea typeface="ＭＳ Ｐゴシック" charset="0"/>
              </a:defRPr>
            </a:lvl4pPr>
            <a:lvl5pPr marL="2057400" indent="-228600" eaLnBrk="0" hangingPunct="0">
              <a:defRPr sz="2400" u="sng">
                <a:solidFill>
                  <a:schemeClr val="tx1"/>
                </a:solidFill>
                <a:latin typeface="Arial" charset="0"/>
                <a:ea typeface="ＭＳ Ｐゴシック" charset="0"/>
              </a:defRPr>
            </a:lvl5pPr>
            <a:lvl6pPr marL="2514600" indent="-2286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eaLnBrk="0" fontAlgn="base" hangingPunct="0">
              <a:spcBef>
                <a:spcPct val="0"/>
              </a:spcBef>
              <a:spcAft>
                <a:spcPct val="0"/>
              </a:spcAft>
              <a:defRPr sz="2400" u="sng">
                <a:solidFill>
                  <a:schemeClr val="tx1"/>
                </a:solidFill>
                <a:latin typeface="Arial" charset="0"/>
                <a:ea typeface="ＭＳ Ｐゴシック" charset="0"/>
              </a:defRPr>
            </a:lvl9pPr>
          </a:lstStyle>
          <a:p>
            <a:pPr eaLnBrk="1" hangingPunct="1"/>
            <a:endParaRPr lang="it-IT" sz="1800"/>
          </a:p>
        </p:txBody>
      </p:sp>
      <p:pic>
        <p:nvPicPr>
          <p:cNvPr id="5125" name="Immagine 6"/>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0" y="5013176"/>
            <a:ext cx="1800225" cy="1282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CasellaDiTesto 7"/>
          <p:cNvSpPr txBox="1"/>
          <p:nvPr/>
        </p:nvSpPr>
        <p:spPr>
          <a:xfrm>
            <a:off x="899592" y="1484784"/>
            <a:ext cx="7704856" cy="4585870"/>
          </a:xfrm>
          <a:prstGeom prst="rect">
            <a:avLst/>
          </a:prstGeom>
          <a:noFill/>
        </p:spPr>
        <p:txBody>
          <a:bodyPr wrap="square">
            <a:spAutoFit/>
          </a:bodyPr>
          <a:lstStyle/>
          <a:p>
            <a:pPr algn="ctr">
              <a:defRPr/>
            </a:pPr>
            <a:r>
              <a:rPr lang="it-IT" sz="3200" b="1" u="none" dirty="0" smtClean="0">
                <a:solidFill>
                  <a:srgbClr val="A50021"/>
                </a:solidFill>
                <a:latin typeface="Calibri"/>
                <a:cs typeface="Calibri"/>
              </a:rPr>
              <a:t>EREDI E PROTAGONISTI DELLA STORIA:</a:t>
            </a:r>
          </a:p>
          <a:p>
            <a:pPr algn="ctr">
              <a:defRPr/>
            </a:pPr>
            <a:endParaRPr lang="it-IT" sz="2800" b="1" u="none" dirty="0" smtClean="0">
              <a:latin typeface="Calibri"/>
              <a:cs typeface="Calibri"/>
            </a:endParaRPr>
          </a:p>
          <a:p>
            <a:pPr algn="ctr">
              <a:defRPr/>
            </a:pPr>
            <a:r>
              <a:rPr lang="it-IT" sz="2800" b="1" u="none" dirty="0" smtClean="0">
                <a:latin typeface="Calibri"/>
                <a:cs typeface="Calibri"/>
              </a:rPr>
              <a:t>il patrimonio e la storia per l’impegno civile</a:t>
            </a:r>
          </a:p>
          <a:p>
            <a:pPr algn="ctr">
              <a:defRPr/>
            </a:pPr>
            <a:endParaRPr lang="it-IT" sz="2800" b="1" u="none" dirty="0">
              <a:latin typeface="Calibri"/>
              <a:cs typeface="Calibri"/>
            </a:endParaRPr>
          </a:p>
          <a:p>
            <a:pPr algn="ctr">
              <a:defRPr/>
            </a:pPr>
            <a:endParaRPr lang="it-IT" sz="2800" b="1" u="none" dirty="0">
              <a:latin typeface="Calibri"/>
              <a:cs typeface="Calibri"/>
            </a:endParaRPr>
          </a:p>
          <a:p>
            <a:pPr algn="ctr">
              <a:defRPr/>
            </a:pPr>
            <a:endParaRPr lang="it-IT" sz="3200" b="1" u="none" dirty="0">
              <a:latin typeface="Calibri"/>
              <a:cs typeface="Calibri"/>
            </a:endParaRPr>
          </a:p>
          <a:p>
            <a:pPr algn="ctr">
              <a:defRPr/>
            </a:pPr>
            <a:r>
              <a:rPr lang="it-IT" sz="3200" b="1" u="none" cap="small" dirty="0">
                <a:latin typeface="Calibri"/>
                <a:cs typeface="Calibri"/>
              </a:rPr>
              <a:t>Beatrice </a:t>
            </a:r>
            <a:r>
              <a:rPr lang="it-IT" sz="3200" b="1" u="none" cap="small" dirty="0" smtClean="0">
                <a:latin typeface="Calibri"/>
                <a:cs typeface="Calibri"/>
              </a:rPr>
              <a:t>Borghi</a:t>
            </a:r>
            <a:endParaRPr lang="it-IT" sz="3200" b="1" u="none" cap="small" dirty="0">
              <a:latin typeface="Calibri"/>
              <a:cs typeface="Calibri"/>
            </a:endParaRPr>
          </a:p>
          <a:p>
            <a:pPr algn="ctr">
              <a:defRPr/>
            </a:pPr>
            <a:endParaRPr lang="it-IT" sz="3200" b="1" u="none" dirty="0">
              <a:latin typeface="Calibri"/>
              <a:cs typeface="Calibri"/>
            </a:endParaRPr>
          </a:p>
          <a:p>
            <a:pPr algn="ctr">
              <a:defRPr/>
            </a:pPr>
            <a:r>
              <a:rPr lang="it-IT" sz="2800" b="1" i="1" u="none" dirty="0">
                <a:latin typeface="Calibri"/>
                <a:cs typeface="Calibri"/>
              </a:rPr>
              <a:t>Alma Mater - </a:t>
            </a:r>
            <a:r>
              <a:rPr lang="it-IT" sz="2800" b="1" u="none" dirty="0">
                <a:latin typeface="Calibri"/>
                <a:cs typeface="Calibri"/>
              </a:rPr>
              <a:t>Università di </a:t>
            </a:r>
            <a:r>
              <a:rPr lang="it-IT" sz="2800" b="1" u="none" dirty="0" smtClean="0">
                <a:latin typeface="Calibri"/>
                <a:cs typeface="Calibri"/>
              </a:rPr>
              <a:t>Bologna</a:t>
            </a:r>
            <a:endParaRPr lang="it-IT" sz="3200" b="1" u="none" dirty="0">
              <a:latin typeface="Calibri"/>
              <a:cs typeface="Calibri"/>
            </a:endParaRPr>
          </a:p>
          <a:p>
            <a:pPr algn="ctr">
              <a:defRPr/>
            </a:pPr>
            <a:r>
              <a:rPr lang="it-IT" sz="2400" b="1" i="1" u="none" dirty="0" smtClean="0">
                <a:solidFill>
                  <a:srgbClr val="A50021"/>
                </a:solidFill>
                <a:latin typeface="Calibri"/>
                <a:cs typeface="Calibri"/>
              </a:rPr>
              <a:t>20 novembre 2015</a:t>
            </a:r>
            <a:endParaRPr lang="it-IT" sz="2400" b="1" i="1" u="none" dirty="0">
              <a:solidFill>
                <a:srgbClr val="A50021"/>
              </a:solidFill>
              <a:latin typeface="Calibri"/>
              <a:cs typeface="Calibri"/>
            </a:endParaRPr>
          </a:p>
        </p:txBody>
      </p:sp>
      <p:pic>
        <p:nvPicPr>
          <p:cNvPr id="5127" name="Picture 4" descr="treantea"/>
          <p:cNvPicPr>
            <a:picLocks noChangeAspect="1" noChangeArrowheads="1"/>
          </p:cNvPicPr>
          <p:nvPr/>
        </p:nvPicPr>
        <p:blipFill>
          <a:blip r:embed="rId4">
            <a:lum bright="14000" contrast="12000"/>
            <a:alphaModFix amt="26000"/>
            <a:extLst>
              <a:ext uri="{28A0092B-C50C-407E-A947-70E740481C1C}">
                <a14:useLocalDpi xmlns:a14="http://schemas.microsoft.com/office/drawing/2010/main" val="0"/>
              </a:ext>
            </a:extLst>
          </a:blip>
          <a:srcRect/>
          <a:stretch>
            <a:fillRect/>
          </a:stretch>
        </p:blipFill>
        <p:spPr bwMode="auto">
          <a:xfrm>
            <a:off x="34693" y="1196752"/>
            <a:ext cx="9144000" cy="540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CasellaDiTesto 9"/>
          <p:cNvSpPr txBox="1">
            <a:spLocks noChangeArrowheads="1"/>
          </p:cNvSpPr>
          <p:nvPr/>
        </p:nvSpPr>
        <p:spPr bwMode="auto">
          <a:xfrm>
            <a:off x="7380312" y="6145559"/>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pic>
        <p:nvPicPr>
          <p:cNvPr id="9" name="Immagine 8"/>
          <p:cNvPicPr>
            <a:picLocks noChangeAspect="1"/>
          </p:cNvPicPr>
          <p:nvPr/>
        </p:nvPicPr>
        <p:blipFill>
          <a:blip r:embed="rId5"/>
          <a:stretch>
            <a:fillRect/>
          </a:stretch>
        </p:blipFill>
        <p:spPr>
          <a:xfrm>
            <a:off x="971600" y="188640"/>
            <a:ext cx="1867437" cy="813614"/>
          </a:xfrm>
          <a:prstGeom prst="rect">
            <a:avLst/>
          </a:prstGeom>
        </p:spPr>
      </p:pic>
    </p:spTree>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Immagine 1"/>
          <p:cNvPicPr>
            <a:picLocks noChangeAspect="1"/>
          </p:cNvPicPr>
          <p:nvPr/>
        </p:nvPicPr>
        <p:blipFill>
          <a:blip r:embed="rId2"/>
          <a:stretch>
            <a:fillRect/>
          </a:stretch>
        </p:blipFill>
        <p:spPr>
          <a:xfrm>
            <a:off x="0" y="1196752"/>
            <a:ext cx="9144000" cy="5207396"/>
          </a:xfrm>
          <a:prstGeom prst="rect">
            <a:avLst/>
          </a:prstGeom>
        </p:spPr>
      </p:pic>
    </p:spTree>
    <p:extLst>
      <p:ext uri="{BB962C8B-B14F-4D97-AF65-F5344CB8AC3E}">
        <p14:creationId xmlns:p14="http://schemas.microsoft.com/office/powerpoint/2010/main" val="268713786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Immagine 1"/>
          <p:cNvPicPr>
            <a:picLocks noChangeAspect="1"/>
          </p:cNvPicPr>
          <p:nvPr/>
        </p:nvPicPr>
        <p:blipFill>
          <a:blip r:embed="rId2"/>
          <a:stretch>
            <a:fillRect/>
          </a:stretch>
        </p:blipFill>
        <p:spPr>
          <a:xfrm>
            <a:off x="0" y="1221093"/>
            <a:ext cx="9144000" cy="5304251"/>
          </a:xfrm>
          <a:prstGeom prst="rect">
            <a:avLst/>
          </a:prstGeom>
        </p:spPr>
      </p:pic>
    </p:spTree>
    <p:extLst>
      <p:ext uri="{BB962C8B-B14F-4D97-AF65-F5344CB8AC3E}">
        <p14:creationId xmlns:p14="http://schemas.microsoft.com/office/powerpoint/2010/main" val="153811441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3" name="Picture 4" descr="Ai83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44650" y="911225"/>
            <a:ext cx="4994275" cy="6061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4" name="Immagine 3"/>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006725" y="0"/>
            <a:ext cx="3632200" cy="2463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5" name="Immagine 4"/>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0" y="0"/>
            <a:ext cx="3289300" cy="2463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6" name="Immagine 5"/>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5135563" y="0"/>
            <a:ext cx="4008437" cy="2692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7" name="Immagine 6"/>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0" y="2336800"/>
            <a:ext cx="3505200" cy="2324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8" name="Immagine 7"/>
          <p:cNvPicPr>
            <a:picLocks noChangeAspect="1"/>
          </p:cNvPicPr>
          <p:nvPr/>
        </p:nvPicPr>
        <p:blipFill>
          <a:blip r:embed="rId7">
            <a:extLst>
              <a:ext uri="{28A0092B-C50C-407E-A947-70E740481C1C}">
                <a14:useLocalDpi xmlns:a14="http://schemas.microsoft.com/office/drawing/2010/main" val="0"/>
              </a:ext>
            </a:extLst>
          </a:blip>
          <a:srcRect/>
          <a:stretch>
            <a:fillRect/>
          </a:stretch>
        </p:blipFill>
        <p:spPr bwMode="auto">
          <a:xfrm>
            <a:off x="6638925" y="2105025"/>
            <a:ext cx="2563813" cy="3609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9" name="Immagine 8"/>
          <p:cNvPicPr>
            <a:picLocks noChangeAspect="1"/>
          </p:cNvPicPr>
          <p:nvPr/>
        </p:nvPicPr>
        <p:blipFill>
          <a:blip r:embed="rId8">
            <a:extLst>
              <a:ext uri="{28A0092B-C50C-407E-A947-70E740481C1C}">
                <a14:useLocalDpi xmlns:a14="http://schemas.microsoft.com/office/drawing/2010/main" val="0"/>
              </a:ext>
            </a:extLst>
          </a:blip>
          <a:srcRect/>
          <a:stretch>
            <a:fillRect/>
          </a:stretch>
        </p:blipFill>
        <p:spPr bwMode="auto">
          <a:xfrm>
            <a:off x="5383213" y="4432300"/>
            <a:ext cx="3819525" cy="256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40" name="Immagine 9"/>
          <p:cNvPicPr>
            <a:picLocks noChangeAspect="1"/>
          </p:cNvPicPr>
          <p:nvPr/>
        </p:nvPicPr>
        <p:blipFill>
          <a:blip r:embed="rId9">
            <a:extLst>
              <a:ext uri="{28A0092B-C50C-407E-A947-70E740481C1C}">
                <a14:useLocalDpi xmlns:a14="http://schemas.microsoft.com/office/drawing/2010/main" val="0"/>
              </a:ext>
            </a:extLst>
          </a:blip>
          <a:srcRect/>
          <a:stretch>
            <a:fillRect/>
          </a:stretch>
        </p:blipFill>
        <p:spPr bwMode="auto">
          <a:xfrm>
            <a:off x="12700" y="4552950"/>
            <a:ext cx="3492500" cy="2324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796019761"/>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asellaDiTesto 1"/>
          <p:cNvSpPr txBox="1"/>
          <p:nvPr/>
        </p:nvSpPr>
        <p:spPr>
          <a:xfrm>
            <a:off x="220087" y="1484784"/>
            <a:ext cx="8923913" cy="4401205"/>
          </a:xfrm>
          <a:prstGeom prst="rect">
            <a:avLst/>
          </a:prstGeom>
          <a:noFill/>
        </p:spPr>
        <p:txBody>
          <a:bodyPr wrap="none" rtlCol="0">
            <a:spAutoFit/>
          </a:bodyPr>
          <a:lstStyle/>
          <a:p>
            <a:r>
              <a:rPr lang="it-IT" sz="2000" b="1" u="none" dirty="0" smtClean="0">
                <a:solidFill>
                  <a:srgbClr val="A50021"/>
                </a:solidFill>
                <a:latin typeface="Calibri"/>
                <a:cs typeface="Calibri"/>
              </a:rPr>
              <a:t>Che cos’è la “bellezza”, e cosa vale?</a:t>
            </a:r>
          </a:p>
          <a:p>
            <a:endParaRPr lang="it-IT" sz="2000" b="1" u="none" dirty="0" smtClean="0">
              <a:latin typeface="Calibri"/>
              <a:cs typeface="Calibri"/>
            </a:endParaRPr>
          </a:p>
          <a:p>
            <a:r>
              <a:rPr lang="it-IT" sz="2000" b="1" u="none" dirty="0" smtClean="0">
                <a:latin typeface="Calibri"/>
                <a:cs typeface="Calibri"/>
              </a:rPr>
              <a:t>Un semplice orpello, un dettaglio secondario sacrificabile sull’altare della crescita</a:t>
            </a:r>
          </a:p>
          <a:p>
            <a:r>
              <a:rPr lang="it-IT" sz="2000" b="1" u="none" dirty="0" smtClean="0">
                <a:latin typeface="Calibri"/>
                <a:cs typeface="Calibri"/>
              </a:rPr>
              <a:t>meramente quantitativa d’una presunta ricchezza che non si gode mai </a:t>
            </a:r>
          </a:p>
          <a:p>
            <a:r>
              <a:rPr lang="it-IT" sz="2000" b="1" u="none" dirty="0" smtClean="0">
                <a:latin typeface="Calibri"/>
                <a:cs typeface="Calibri"/>
              </a:rPr>
              <a:t>o il fattore costitutivo di qualsiasi possibile felicità?</a:t>
            </a:r>
          </a:p>
          <a:p>
            <a:endParaRPr lang="it-IT" sz="2000" b="1" u="none" dirty="0">
              <a:latin typeface="Calibri"/>
              <a:cs typeface="Calibri"/>
            </a:endParaRPr>
          </a:p>
          <a:p>
            <a:r>
              <a:rPr lang="it-IT" sz="2000" b="1" u="none" dirty="0" smtClean="0">
                <a:latin typeface="Calibri"/>
                <a:cs typeface="Calibri"/>
              </a:rPr>
              <a:t>In che misura contribuisce al nostro equilibrio interiore lo sguardo su un ambiente</a:t>
            </a:r>
          </a:p>
          <a:p>
            <a:r>
              <a:rPr lang="it-IT" sz="2000" b="1" u="none" dirty="0" smtClean="0">
                <a:latin typeface="Calibri"/>
                <a:cs typeface="Calibri"/>
              </a:rPr>
              <a:t>non già miticamente “naturale”, ma antropizzato a misura d’uomo?</a:t>
            </a:r>
          </a:p>
          <a:p>
            <a:endParaRPr lang="it-IT" sz="2000" b="1" u="none" dirty="0">
              <a:latin typeface="Calibri"/>
              <a:cs typeface="Calibri"/>
            </a:endParaRPr>
          </a:p>
          <a:p>
            <a:endParaRPr lang="it-IT" sz="2000" b="1" u="none" dirty="0">
              <a:latin typeface="Calibri"/>
              <a:cs typeface="Calibri"/>
            </a:endParaRPr>
          </a:p>
          <a:p>
            <a:r>
              <a:rPr lang="it-IT" sz="2000" b="1" u="none" dirty="0" smtClean="0">
                <a:solidFill>
                  <a:srgbClr val="A50021"/>
                </a:solidFill>
                <a:latin typeface="Calibri"/>
                <a:cs typeface="Calibri"/>
              </a:rPr>
              <a:t>GUARDARE ALLA VICENDE DEI PAESAGGI</a:t>
            </a:r>
            <a:r>
              <a:rPr lang="it-IT" sz="2000" b="1" u="none" dirty="0" smtClean="0">
                <a:latin typeface="Calibri"/>
                <a:cs typeface="Calibri"/>
              </a:rPr>
              <a:t>, il cui vistoso </a:t>
            </a:r>
            <a:r>
              <a:rPr lang="it-IT" sz="2000" b="1" u="none" dirty="0" smtClean="0">
                <a:solidFill>
                  <a:srgbClr val="A50021"/>
                </a:solidFill>
                <a:latin typeface="Calibri"/>
                <a:cs typeface="Calibri"/>
              </a:rPr>
              <a:t>degrado</a:t>
            </a:r>
            <a:r>
              <a:rPr lang="it-IT" sz="2000" b="1" u="none" dirty="0" smtClean="0">
                <a:latin typeface="Calibri"/>
                <a:cs typeface="Calibri"/>
              </a:rPr>
              <a:t> è segno</a:t>
            </a:r>
          </a:p>
          <a:p>
            <a:r>
              <a:rPr lang="it-IT" sz="2000" b="1" u="none" dirty="0" smtClean="0">
                <a:latin typeface="Calibri"/>
                <a:cs typeface="Calibri"/>
              </a:rPr>
              <a:t>eloquente del fallimento d’una visione del mondo dominata dalla banalità</a:t>
            </a:r>
          </a:p>
          <a:p>
            <a:r>
              <a:rPr lang="it-IT" sz="2000" b="1" u="none" dirty="0" smtClean="0">
                <a:latin typeface="Calibri"/>
                <a:cs typeface="Calibri"/>
              </a:rPr>
              <a:t>dell’utile, non più in grado di elaborare </a:t>
            </a:r>
            <a:r>
              <a:rPr lang="it-IT" sz="2000" b="1" u="none" dirty="0" smtClean="0">
                <a:solidFill>
                  <a:srgbClr val="A50021"/>
                </a:solidFill>
                <a:latin typeface="Calibri"/>
                <a:cs typeface="Calibri"/>
              </a:rPr>
              <a:t>utopie</a:t>
            </a:r>
            <a:r>
              <a:rPr lang="it-IT" sz="2000" b="1" u="none" dirty="0" smtClean="0">
                <a:latin typeface="Calibri"/>
                <a:cs typeface="Calibri"/>
              </a:rPr>
              <a:t> per più durature e appaganti</a:t>
            </a:r>
          </a:p>
          <a:p>
            <a:r>
              <a:rPr lang="it-IT" sz="2000" b="1" u="none" dirty="0">
                <a:latin typeface="Calibri"/>
                <a:cs typeface="Calibri"/>
              </a:rPr>
              <a:t>s</a:t>
            </a:r>
            <a:r>
              <a:rPr lang="it-IT" sz="2000" b="1" u="none" dirty="0" smtClean="0">
                <a:latin typeface="Calibri"/>
                <a:cs typeface="Calibri"/>
              </a:rPr>
              <a:t>opravvivenze.</a:t>
            </a:r>
          </a:p>
        </p:txBody>
      </p:sp>
      <p:sp>
        <p:nvSpPr>
          <p:cNvPr id="3" name="Rectangle 2"/>
          <p:cNvSpPr txBox="1">
            <a:spLocks noChangeArrowheads="1"/>
          </p:cNvSpPr>
          <p:nvPr/>
        </p:nvSpPr>
        <p:spPr bwMode="auto">
          <a:xfrm>
            <a:off x="971550" y="188913"/>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a:cs typeface="Calibri"/>
              </a:rPr>
              <a:t>Centro </a:t>
            </a:r>
            <a:r>
              <a:rPr lang="en-US" sz="1600" b="1" u="none" cap="small" dirty="0" err="1" smtClean="0">
                <a:solidFill>
                  <a:srgbClr val="A50021"/>
                </a:solidFill>
                <a:latin typeface="Calibri"/>
                <a:cs typeface="Calibri"/>
              </a:rPr>
              <a:t>Internazionale</a:t>
            </a:r>
            <a:r>
              <a:rPr lang="en-US" sz="1600" b="1" u="none" cap="small" dirty="0" smtClean="0">
                <a:solidFill>
                  <a:srgbClr val="A50021"/>
                </a:solidFill>
                <a:latin typeface="Calibri"/>
                <a:cs typeface="Calibri"/>
              </a:rPr>
              <a:t> di </a:t>
            </a:r>
            <a:r>
              <a:rPr lang="en-US" sz="1600" b="1" u="none" cap="small" dirty="0" err="1" smtClean="0">
                <a:solidFill>
                  <a:srgbClr val="A50021"/>
                </a:solidFill>
                <a:latin typeface="Calibri"/>
                <a:cs typeface="Calibri"/>
              </a:rPr>
              <a:t>Didattica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della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Storia</a:t>
            </a:r>
            <a:r>
              <a:rPr lang="en-US" sz="1600" b="1" u="none" cap="small" dirty="0" smtClean="0">
                <a:solidFill>
                  <a:srgbClr val="A50021"/>
                </a:solidFill>
                <a:latin typeface="Calibri"/>
                <a:cs typeface="Calibri"/>
              </a:rPr>
              <a:t> e del </a:t>
            </a:r>
            <a:r>
              <a:rPr lang="en-US" sz="1600" b="1" u="none" cap="small" dirty="0" err="1" smtClean="0">
                <a:solidFill>
                  <a:srgbClr val="A50021"/>
                </a:solidFill>
                <a:latin typeface="Calibri"/>
                <a:cs typeface="Calibri"/>
              </a:rPr>
              <a:t>Patrimonio</a:t>
            </a:r>
            <a:r>
              <a:rPr lang="en-US" sz="1600" b="1" u="none" cap="small" dirty="0" smtClean="0">
                <a:solidFill>
                  <a:srgbClr val="A50021"/>
                </a:solidFill>
                <a:latin typeface="Calibri"/>
                <a:cs typeface="Calibri"/>
              </a:rPr>
              <a:t> – </a:t>
            </a:r>
            <a:r>
              <a:rPr lang="en-US" sz="1600" b="1" u="none" cap="small" dirty="0" err="1" smtClean="0">
                <a:solidFill>
                  <a:srgbClr val="A50021"/>
                </a:solidFill>
                <a:latin typeface="Calibri"/>
                <a:cs typeface="Calibri"/>
              </a:rPr>
              <a:t>DiPaSt</a:t>
            </a:r>
            <a:r>
              <a:rPr lang="en-US" sz="1600" b="1" u="none" cap="small" dirty="0" smtClean="0">
                <a:latin typeface="Calibri"/>
                <a:cs typeface="Calibri"/>
              </a:rPr>
              <a:t/>
            </a:r>
            <a:br>
              <a:rPr lang="en-US" sz="1600" b="1" u="none" cap="small" dirty="0" smtClean="0">
                <a:latin typeface="Calibri"/>
                <a:cs typeface="Calibri"/>
              </a:rPr>
            </a:br>
            <a:r>
              <a:rPr lang="en-US" sz="1600" b="1" i="1" u="none" dirty="0" smtClean="0">
                <a:solidFill>
                  <a:srgbClr val="A50021"/>
                </a:solidFill>
                <a:latin typeface="Calibri"/>
                <a:cs typeface="Calibri"/>
              </a:rPr>
              <a:t>International </a:t>
            </a:r>
            <a:r>
              <a:rPr lang="en-US" sz="1600" b="1" i="1" u="none" dirty="0" err="1" smtClean="0">
                <a:solidFill>
                  <a:srgbClr val="A50021"/>
                </a:solidFill>
                <a:latin typeface="Calibri"/>
                <a:cs typeface="Calibri"/>
              </a:rPr>
              <a:t>centre</a:t>
            </a:r>
            <a:r>
              <a:rPr lang="en-US" sz="1600" b="1" i="1" u="none" dirty="0" smtClean="0">
                <a:solidFill>
                  <a:srgbClr val="A50021"/>
                </a:solidFill>
                <a:latin typeface="Calibri"/>
                <a:cs typeface="Calibri"/>
              </a:rPr>
              <a:t> of </a:t>
            </a:r>
            <a:r>
              <a:rPr lang="en-US" sz="1600" b="1" i="1" u="none" dirty="0" err="1" smtClean="0">
                <a:solidFill>
                  <a:srgbClr val="A50021"/>
                </a:solidFill>
                <a:latin typeface="Calibri"/>
                <a:cs typeface="Calibri"/>
              </a:rPr>
              <a:t>metholodology</a:t>
            </a:r>
            <a:r>
              <a:rPr lang="en-US" sz="1600" b="1" i="1" u="none" dirty="0" smtClean="0">
                <a:solidFill>
                  <a:srgbClr val="A50021"/>
                </a:solidFill>
                <a:latin typeface="Calibri"/>
                <a:cs typeface="Calibri"/>
              </a:rPr>
              <a:t> for teaching history and heritage</a:t>
            </a:r>
            <a:endParaRPr lang="en-US" sz="1600" b="1" i="1" u="none" dirty="0">
              <a:solidFill>
                <a:srgbClr val="A50021"/>
              </a:solidFill>
              <a:latin typeface="Calibri"/>
              <a:cs typeface="Calibri"/>
            </a:endParaRPr>
          </a:p>
        </p:txBody>
      </p:sp>
      <p:sp>
        <p:nvSpPr>
          <p:cNvPr id="4" name="Rettangolo 3"/>
          <p:cNvSpPr/>
          <p:nvPr/>
        </p:nvSpPr>
        <p:spPr>
          <a:xfrm>
            <a:off x="827584" y="0"/>
            <a:ext cx="3024336" cy="2062103"/>
          </a:xfrm>
          <a:prstGeom prst="rect">
            <a:avLst/>
          </a:prstGeom>
        </p:spPr>
        <p:txBody>
          <a:bodyPr wrap="square">
            <a:spAutoFit/>
          </a:bodyPr>
          <a:lstStyle/>
          <a:p>
            <a:pPr>
              <a:defRPr/>
            </a:pPr>
            <a:r>
              <a:rPr lang="it-IT" sz="3600" b="1" u="none" dirty="0" smtClean="0">
                <a:solidFill>
                  <a:srgbClr val="A50021"/>
                </a:solidFill>
                <a:latin typeface="Calibri"/>
                <a:cs typeface="Calibri"/>
              </a:rPr>
              <a:t>NOI, </a:t>
            </a:r>
          </a:p>
          <a:p>
            <a:pPr>
              <a:defRPr/>
            </a:pPr>
            <a:r>
              <a:rPr lang="it-IT" sz="3600" b="1" u="none" dirty="0" smtClean="0">
                <a:solidFill>
                  <a:srgbClr val="A50021"/>
                </a:solidFill>
                <a:latin typeface="Calibri"/>
                <a:cs typeface="Calibri"/>
              </a:rPr>
              <a:t>I CITTADINI</a:t>
            </a:r>
            <a:endParaRPr lang="it-IT" sz="2800" b="1" u="none" dirty="0">
              <a:solidFill>
                <a:srgbClr val="A50021"/>
              </a:solidFill>
              <a:latin typeface="Calibri"/>
              <a:cs typeface="Calibri"/>
            </a:endParaRPr>
          </a:p>
          <a:p>
            <a:pPr>
              <a:defRPr/>
            </a:pPr>
            <a:endParaRPr lang="it-IT" sz="2800" b="1" u="none" dirty="0" smtClean="0">
              <a:latin typeface="Calibri"/>
              <a:cs typeface="Calibri"/>
            </a:endParaRPr>
          </a:p>
          <a:p>
            <a:pPr>
              <a:defRPr/>
            </a:pPr>
            <a:endParaRPr lang="it-IT" sz="2800" b="1" u="none" dirty="0">
              <a:latin typeface="Calibri"/>
              <a:cs typeface="Calibri"/>
            </a:endParaRPr>
          </a:p>
        </p:txBody>
      </p:sp>
      <p:sp>
        <p:nvSpPr>
          <p:cNvPr id="5" name="CasellaDiTesto 9"/>
          <p:cNvSpPr txBox="1">
            <a:spLocks noChangeArrowheads="1"/>
          </p:cNvSpPr>
          <p:nvPr/>
        </p:nvSpPr>
        <p:spPr bwMode="auto">
          <a:xfrm>
            <a:off x="7380312" y="6073551"/>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114350103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asellaDiTesto 1"/>
          <p:cNvSpPr txBox="1"/>
          <p:nvPr/>
        </p:nvSpPr>
        <p:spPr>
          <a:xfrm>
            <a:off x="179512" y="1340768"/>
            <a:ext cx="8496944" cy="5816977"/>
          </a:xfrm>
          <a:prstGeom prst="rect">
            <a:avLst/>
          </a:prstGeom>
          <a:noFill/>
        </p:spPr>
        <p:txBody>
          <a:bodyPr wrap="square" rtlCol="0">
            <a:spAutoFit/>
          </a:bodyPr>
          <a:lstStyle/>
          <a:p>
            <a:pPr algn="ctr"/>
            <a:r>
              <a:rPr lang="it-IT" sz="2400" b="1" u="none" dirty="0" smtClean="0">
                <a:latin typeface="Calibri"/>
                <a:cs typeface="Calibri"/>
              </a:rPr>
              <a:t>PAESAGGIO/TERRITORIO/AMBIENTE: </a:t>
            </a:r>
          </a:p>
          <a:p>
            <a:pPr algn="ctr"/>
            <a:r>
              <a:rPr lang="it-IT" sz="2400" b="1" u="none" dirty="0" smtClean="0">
                <a:solidFill>
                  <a:srgbClr val="A50021"/>
                </a:solidFill>
                <a:latin typeface="Calibri"/>
                <a:cs typeface="Calibri"/>
              </a:rPr>
              <a:t>il grande malato d’Italia, devastato impunemente </a:t>
            </a:r>
          </a:p>
          <a:p>
            <a:pPr algn="ctr"/>
            <a:r>
              <a:rPr lang="it-IT" sz="2400" b="1" u="none" dirty="0" smtClean="0">
                <a:solidFill>
                  <a:srgbClr val="A50021"/>
                </a:solidFill>
                <a:latin typeface="Calibri"/>
                <a:cs typeface="Calibri"/>
              </a:rPr>
              <a:t>sotto gli occhi di tutti. </a:t>
            </a:r>
          </a:p>
          <a:p>
            <a:endParaRPr lang="it-IT" sz="2000" b="1" u="none" dirty="0" smtClean="0">
              <a:latin typeface="Calibri"/>
              <a:cs typeface="Calibri"/>
            </a:endParaRPr>
          </a:p>
          <a:p>
            <a:r>
              <a:rPr lang="it-IT" sz="2000" b="1" u="none" dirty="0" smtClean="0">
                <a:solidFill>
                  <a:srgbClr val="A50021"/>
                </a:solidFill>
                <a:latin typeface="Calibri"/>
                <a:cs typeface="Calibri"/>
              </a:rPr>
              <a:t>Tra il dire e il fare</a:t>
            </a:r>
            <a:r>
              <a:rPr lang="it-IT" sz="2000" b="1" u="none" dirty="0" smtClean="0">
                <a:latin typeface="Calibri"/>
                <a:cs typeface="Calibri"/>
              </a:rPr>
              <a:t>: tra i principi di tutela del paesaggio, sanciti dalla Costituzione, e il degrado dello spazio che abitiamo.</a:t>
            </a:r>
          </a:p>
          <a:p>
            <a:endParaRPr lang="it-IT" sz="2000" b="1" u="none" dirty="0" smtClean="0">
              <a:latin typeface="Calibri"/>
              <a:cs typeface="Calibri"/>
            </a:endParaRPr>
          </a:p>
          <a:p>
            <a:r>
              <a:rPr lang="it-IT" sz="2000" b="1" u="none" dirty="0" smtClean="0">
                <a:latin typeface="Calibri"/>
                <a:cs typeface="Calibri"/>
              </a:rPr>
              <a:t>Paesaggio: “ …l’insieme dei luoghi senza i quali non si può vivere, composto</a:t>
            </a:r>
          </a:p>
          <a:p>
            <a:r>
              <a:rPr lang="it-IT" sz="2000" b="1" u="none" dirty="0" smtClean="0">
                <a:latin typeface="Calibri"/>
                <a:cs typeface="Calibri"/>
              </a:rPr>
              <a:t>di risorse materiali e legami sentimentali, è habitat, rifugio, protezione dai</a:t>
            </a:r>
          </a:p>
          <a:p>
            <a:r>
              <a:rPr lang="it-IT" sz="2000" b="1" u="none" dirty="0" smtClean="0">
                <a:latin typeface="Calibri"/>
                <a:cs typeface="Calibri"/>
              </a:rPr>
              <a:t>pericoli, supporto alla soddisfazione esistenziale. Lo sfondo del vivere quotidiano è vitale, essenziale, irrinunciabile”. (</a:t>
            </a:r>
            <a:r>
              <a:rPr lang="it-IT" sz="2000" b="1" u="none" dirty="0" err="1" smtClean="0">
                <a:latin typeface="Calibri"/>
                <a:cs typeface="Calibri"/>
              </a:rPr>
              <a:t>F</a:t>
            </a:r>
            <a:r>
              <a:rPr lang="it-IT" sz="2000" b="1" u="none" dirty="0" smtClean="0">
                <a:latin typeface="Calibri"/>
                <a:cs typeface="Calibri"/>
              </a:rPr>
              <a:t>. Vallerani, 2013)</a:t>
            </a:r>
          </a:p>
          <a:p>
            <a:endParaRPr lang="it-IT" sz="2000" b="1" u="none" dirty="0" smtClean="0">
              <a:solidFill>
                <a:srgbClr val="A50021"/>
              </a:solidFill>
              <a:latin typeface="Calibri"/>
              <a:cs typeface="Calibri"/>
            </a:endParaRPr>
          </a:p>
          <a:p>
            <a:r>
              <a:rPr lang="it-IT" sz="2000" b="1" u="none" dirty="0" smtClean="0">
                <a:solidFill>
                  <a:srgbClr val="A50021"/>
                </a:solidFill>
                <a:latin typeface="Calibri"/>
                <a:cs typeface="Calibri"/>
              </a:rPr>
              <a:t>Ogni luogo è custode di un lungo succedersi di microstorie.</a:t>
            </a:r>
          </a:p>
          <a:p>
            <a:endParaRPr lang="it-IT" sz="2000" b="1" u="none" dirty="0">
              <a:latin typeface="Calibri"/>
              <a:cs typeface="Calibri"/>
            </a:endParaRPr>
          </a:p>
          <a:p>
            <a:r>
              <a:rPr lang="it-IT" sz="2000" b="1" u="none" dirty="0" smtClean="0">
                <a:latin typeface="Calibri"/>
                <a:cs typeface="Calibri"/>
              </a:rPr>
              <a:t>Quando i luoghi subiscono lesioni, è la comunità che vede alterato il rapporto</a:t>
            </a:r>
          </a:p>
          <a:p>
            <a:r>
              <a:rPr lang="it-IT" sz="2000" b="1" u="none" dirty="0">
                <a:latin typeface="Calibri"/>
                <a:cs typeface="Calibri"/>
              </a:rPr>
              <a:t>v</a:t>
            </a:r>
            <a:r>
              <a:rPr lang="it-IT" sz="2000" b="1" u="none" dirty="0" smtClean="0">
                <a:latin typeface="Calibri"/>
                <a:cs typeface="Calibri"/>
              </a:rPr>
              <a:t>itale che consente il riconoscimento identitario.</a:t>
            </a:r>
          </a:p>
          <a:p>
            <a:endParaRPr lang="it-IT" sz="2000" b="1" u="none" dirty="0">
              <a:latin typeface="Calibri"/>
              <a:cs typeface="Calibri"/>
            </a:endParaRPr>
          </a:p>
          <a:p>
            <a:endParaRPr lang="it-IT" sz="2000" b="1" u="none" dirty="0">
              <a:latin typeface="Calibri"/>
              <a:cs typeface="Calibri"/>
            </a:endParaRPr>
          </a:p>
        </p:txBody>
      </p:sp>
      <p:sp>
        <p:nvSpPr>
          <p:cNvPr id="3" name="Rectangle 2"/>
          <p:cNvSpPr txBox="1">
            <a:spLocks noChangeArrowheads="1"/>
          </p:cNvSpPr>
          <p:nvPr/>
        </p:nvSpPr>
        <p:spPr bwMode="auto">
          <a:xfrm>
            <a:off x="971550" y="188913"/>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a:cs typeface="Calibri"/>
              </a:rPr>
              <a:t>Centro </a:t>
            </a:r>
            <a:r>
              <a:rPr lang="en-US" sz="1600" b="1" u="none" cap="small" dirty="0" err="1" smtClean="0">
                <a:solidFill>
                  <a:srgbClr val="A50021"/>
                </a:solidFill>
                <a:latin typeface="Calibri"/>
                <a:cs typeface="Calibri"/>
              </a:rPr>
              <a:t>Internazionale</a:t>
            </a:r>
            <a:r>
              <a:rPr lang="en-US" sz="1600" b="1" u="none" cap="small" dirty="0" smtClean="0">
                <a:solidFill>
                  <a:srgbClr val="A50021"/>
                </a:solidFill>
                <a:latin typeface="Calibri"/>
                <a:cs typeface="Calibri"/>
              </a:rPr>
              <a:t> di </a:t>
            </a:r>
            <a:r>
              <a:rPr lang="en-US" sz="1600" b="1" u="none" cap="small" dirty="0" err="1" smtClean="0">
                <a:solidFill>
                  <a:srgbClr val="A50021"/>
                </a:solidFill>
                <a:latin typeface="Calibri"/>
                <a:cs typeface="Calibri"/>
              </a:rPr>
              <a:t>Didattica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della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Storia</a:t>
            </a:r>
            <a:r>
              <a:rPr lang="en-US" sz="1600" b="1" u="none" cap="small" dirty="0" smtClean="0">
                <a:solidFill>
                  <a:srgbClr val="A50021"/>
                </a:solidFill>
                <a:latin typeface="Calibri"/>
                <a:cs typeface="Calibri"/>
              </a:rPr>
              <a:t> e del </a:t>
            </a:r>
            <a:r>
              <a:rPr lang="en-US" sz="1600" b="1" u="none" cap="small" dirty="0" err="1" smtClean="0">
                <a:solidFill>
                  <a:srgbClr val="A50021"/>
                </a:solidFill>
                <a:latin typeface="Calibri"/>
                <a:cs typeface="Calibri"/>
              </a:rPr>
              <a:t>Patrimonio</a:t>
            </a:r>
            <a:r>
              <a:rPr lang="en-US" sz="1600" b="1" u="none" cap="small" dirty="0" smtClean="0">
                <a:solidFill>
                  <a:srgbClr val="A50021"/>
                </a:solidFill>
                <a:latin typeface="Calibri"/>
                <a:cs typeface="Calibri"/>
              </a:rPr>
              <a:t> – </a:t>
            </a:r>
            <a:r>
              <a:rPr lang="en-US" sz="1600" b="1" u="none" cap="small" dirty="0" err="1" smtClean="0">
                <a:solidFill>
                  <a:srgbClr val="A50021"/>
                </a:solidFill>
                <a:latin typeface="Calibri"/>
                <a:cs typeface="Calibri"/>
              </a:rPr>
              <a:t>DiPaSt</a:t>
            </a:r>
            <a:r>
              <a:rPr lang="en-US" sz="1600" b="1" u="none" cap="small" dirty="0" smtClean="0">
                <a:latin typeface="Calibri"/>
                <a:cs typeface="Calibri"/>
              </a:rPr>
              <a:t/>
            </a:r>
            <a:br>
              <a:rPr lang="en-US" sz="1600" b="1" u="none" cap="small" dirty="0" smtClean="0">
                <a:latin typeface="Calibri"/>
                <a:cs typeface="Calibri"/>
              </a:rPr>
            </a:br>
            <a:r>
              <a:rPr lang="en-US" sz="1600" b="1" i="1" u="none" dirty="0" smtClean="0">
                <a:solidFill>
                  <a:srgbClr val="A50021"/>
                </a:solidFill>
                <a:latin typeface="Calibri"/>
                <a:cs typeface="Calibri"/>
              </a:rPr>
              <a:t>International </a:t>
            </a:r>
            <a:r>
              <a:rPr lang="en-US" sz="1600" b="1" i="1" u="none" dirty="0" err="1" smtClean="0">
                <a:solidFill>
                  <a:srgbClr val="A50021"/>
                </a:solidFill>
                <a:latin typeface="Calibri"/>
                <a:cs typeface="Calibri"/>
              </a:rPr>
              <a:t>centre</a:t>
            </a:r>
            <a:r>
              <a:rPr lang="en-US" sz="1600" b="1" i="1" u="none" dirty="0" smtClean="0">
                <a:solidFill>
                  <a:srgbClr val="A50021"/>
                </a:solidFill>
                <a:latin typeface="Calibri"/>
                <a:cs typeface="Calibri"/>
              </a:rPr>
              <a:t> of </a:t>
            </a:r>
            <a:r>
              <a:rPr lang="en-US" sz="1600" b="1" i="1" u="none" dirty="0" err="1" smtClean="0">
                <a:solidFill>
                  <a:srgbClr val="A50021"/>
                </a:solidFill>
                <a:latin typeface="Calibri"/>
                <a:cs typeface="Calibri"/>
              </a:rPr>
              <a:t>metholodology</a:t>
            </a:r>
            <a:r>
              <a:rPr lang="en-US" sz="1600" b="1" i="1" u="none" dirty="0" smtClean="0">
                <a:solidFill>
                  <a:srgbClr val="A50021"/>
                </a:solidFill>
                <a:latin typeface="Calibri"/>
                <a:cs typeface="Calibri"/>
              </a:rPr>
              <a:t> for teaching history and heritage</a:t>
            </a:r>
            <a:endParaRPr lang="en-US" sz="1600" b="1" i="1" u="none" dirty="0">
              <a:solidFill>
                <a:srgbClr val="A50021"/>
              </a:solidFill>
              <a:latin typeface="Calibri"/>
              <a:cs typeface="Calibri"/>
            </a:endParaRPr>
          </a:p>
        </p:txBody>
      </p:sp>
      <p:sp>
        <p:nvSpPr>
          <p:cNvPr id="4" name="Rettangolo 3"/>
          <p:cNvSpPr/>
          <p:nvPr/>
        </p:nvSpPr>
        <p:spPr>
          <a:xfrm>
            <a:off x="827584" y="0"/>
            <a:ext cx="3024336" cy="2492990"/>
          </a:xfrm>
          <a:prstGeom prst="rect">
            <a:avLst/>
          </a:prstGeom>
        </p:spPr>
        <p:txBody>
          <a:bodyPr wrap="square">
            <a:spAutoFit/>
          </a:bodyPr>
          <a:lstStyle/>
          <a:p>
            <a:pPr>
              <a:defRPr/>
            </a:pPr>
            <a:r>
              <a:rPr lang="it-IT" sz="3600" b="1" u="none" dirty="0" smtClean="0">
                <a:solidFill>
                  <a:srgbClr val="A50021"/>
                </a:solidFill>
                <a:latin typeface="Calibri"/>
                <a:cs typeface="Calibri"/>
              </a:rPr>
              <a:t>NOI, </a:t>
            </a:r>
          </a:p>
          <a:p>
            <a:pPr>
              <a:defRPr/>
            </a:pPr>
            <a:r>
              <a:rPr lang="it-IT" sz="3600" b="1" u="none" dirty="0" smtClean="0">
                <a:solidFill>
                  <a:srgbClr val="A50021"/>
                </a:solidFill>
                <a:latin typeface="Calibri"/>
                <a:cs typeface="Calibri"/>
              </a:rPr>
              <a:t>I CITTADINI</a:t>
            </a:r>
          </a:p>
          <a:p>
            <a:pPr>
              <a:defRPr/>
            </a:pPr>
            <a:endParaRPr lang="it-IT" sz="2800" b="1" u="none" dirty="0">
              <a:solidFill>
                <a:srgbClr val="A50021"/>
              </a:solidFill>
              <a:latin typeface="Calibri"/>
              <a:cs typeface="Calibri"/>
            </a:endParaRPr>
          </a:p>
          <a:p>
            <a:pPr>
              <a:defRPr/>
            </a:pPr>
            <a:endParaRPr lang="it-IT" sz="2800" b="1" u="none" dirty="0" smtClean="0">
              <a:latin typeface="Calibri"/>
              <a:cs typeface="Calibri"/>
            </a:endParaRPr>
          </a:p>
          <a:p>
            <a:pPr>
              <a:defRPr/>
            </a:pPr>
            <a:endParaRPr lang="it-IT" sz="2800" b="1" u="none" dirty="0">
              <a:latin typeface="Calibri"/>
              <a:cs typeface="Calibri"/>
            </a:endParaRPr>
          </a:p>
        </p:txBody>
      </p:sp>
      <p:sp>
        <p:nvSpPr>
          <p:cNvPr id="5" name="CasellaDiTesto 9"/>
          <p:cNvSpPr txBox="1">
            <a:spLocks noChangeArrowheads="1"/>
          </p:cNvSpPr>
          <p:nvPr/>
        </p:nvSpPr>
        <p:spPr bwMode="auto">
          <a:xfrm>
            <a:off x="7380312" y="6073551"/>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60981950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asellaDiTesto 1"/>
          <p:cNvSpPr txBox="1"/>
          <p:nvPr/>
        </p:nvSpPr>
        <p:spPr>
          <a:xfrm>
            <a:off x="179512" y="1052736"/>
            <a:ext cx="8496944" cy="6617198"/>
          </a:xfrm>
          <a:prstGeom prst="rect">
            <a:avLst/>
          </a:prstGeom>
          <a:noFill/>
        </p:spPr>
        <p:txBody>
          <a:bodyPr wrap="square" rtlCol="0">
            <a:spAutoFit/>
          </a:bodyPr>
          <a:lstStyle/>
          <a:p>
            <a:endParaRPr lang="it-IT" b="1" u="none" dirty="0" smtClean="0">
              <a:latin typeface="Calibri"/>
              <a:cs typeface="Calibri"/>
            </a:endParaRPr>
          </a:p>
          <a:p>
            <a:pPr marL="285750" indent="-285750">
              <a:buFontTx/>
              <a:buChar char="-"/>
            </a:pPr>
            <a:r>
              <a:rPr lang="it-IT" sz="2400" b="1" u="none" dirty="0" smtClean="0">
                <a:solidFill>
                  <a:srgbClr val="A50021"/>
                </a:solidFill>
                <a:latin typeface="Calibri"/>
                <a:cs typeface="Calibri"/>
              </a:rPr>
              <a:t>Profusione di documenti </a:t>
            </a:r>
            <a:r>
              <a:rPr lang="it-IT" sz="1600" b="1" u="none" dirty="0" smtClean="0">
                <a:latin typeface="Calibri"/>
                <a:cs typeface="Calibri"/>
              </a:rPr>
              <a:t>(è </a:t>
            </a:r>
            <a:r>
              <a:rPr lang="it-IT" sz="1600" b="1" u="none" dirty="0" smtClean="0">
                <a:solidFill>
                  <a:srgbClr val="A50021"/>
                </a:solidFill>
                <a:latin typeface="Calibri"/>
                <a:cs typeface="Calibri"/>
              </a:rPr>
              <a:t>impressionante la </a:t>
            </a:r>
            <a:r>
              <a:rPr lang="it-IT" sz="1600" b="1" u="none" dirty="0" err="1" smtClean="0">
                <a:solidFill>
                  <a:srgbClr val="A50021"/>
                </a:solidFill>
                <a:latin typeface="Calibri"/>
                <a:cs typeface="Calibri"/>
              </a:rPr>
              <a:t>quantita</a:t>
            </a:r>
            <a:r>
              <a:rPr lang="it-IT" sz="1600" b="1" u="none" dirty="0" smtClean="0">
                <a:solidFill>
                  <a:srgbClr val="A50021"/>
                </a:solidFill>
                <a:latin typeface="Calibri"/>
                <a:cs typeface="Calibri"/>
              </a:rPr>
              <a:t>̀ di convenzioni</a:t>
            </a:r>
            <a:r>
              <a:rPr lang="it-IT" sz="1600" b="1" u="none" dirty="0" smtClean="0">
                <a:latin typeface="Calibri"/>
                <a:cs typeface="Calibri"/>
              </a:rPr>
              <a:t>, raccomandazioni, risoluzioni, carte, che il Consiglio d’Europa, il Parlamento Europeo e il Consiglio dei ministri della cultura hanno elaborato e proposto agli stati membri dell’Unione in oltre 40 anni).</a:t>
            </a:r>
          </a:p>
          <a:p>
            <a:pPr marL="285750" indent="-285750">
              <a:buFontTx/>
              <a:buChar char="-"/>
            </a:pPr>
            <a:endParaRPr lang="it-IT" b="1" u="none" dirty="0" smtClean="0">
              <a:latin typeface="Calibri"/>
              <a:cs typeface="Calibri"/>
            </a:endParaRPr>
          </a:p>
          <a:p>
            <a:pPr marL="285750" indent="-285750" algn="just">
              <a:buFontTx/>
              <a:buChar char="-"/>
            </a:pPr>
            <a:r>
              <a:rPr lang="it-IT" sz="2400" b="1" u="none" dirty="0" smtClean="0">
                <a:solidFill>
                  <a:srgbClr val="A50021"/>
                </a:solidFill>
                <a:latin typeface="Calibri"/>
                <a:cs typeface="Calibri"/>
              </a:rPr>
              <a:t>Concezione e valutazione del patrimonio </a:t>
            </a:r>
            <a:r>
              <a:rPr lang="it-IT" sz="1600" b="1" u="none" dirty="0" smtClean="0">
                <a:latin typeface="Calibri"/>
                <a:cs typeface="Calibri"/>
              </a:rPr>
              <a:t>(</a:t>
            </a:r>
            <a:r>
              <a:rPr lang="it-IT" sz="1600" b="1" u="none" dirty="0">
                <a:latin typeface="Calibri"/>
                <a:cs typeface="Calibri"/>
              </a:rPr>
              <a:t>i</a:t>
            </a:r>
            <a:r>
              <a:rPr lang="it-IT" sz="1600" b="1" u="none" dirty="0" smtClean="0">
                <a:latin typeface="Calibri"/>
                <a:cs typeface="Calibri"/>
              </a:rPr>
              <a:t>l </a:t>
            </a:r>
            <a:r>
              <a:rPr lang="it-IT" sz="1600" b="1" u="none" dirty="0">
                <a:latin typeface="Calibri"/>
                <a:cs typeface="Calibri"/>
              </a:rPr>
              <a:t>patrimonio culturale è considerato espressione della ricchezza e della </a:t>
            </a:r>
            <a:r>
              <a:rPr lang="it-IT" sz="1600" b="1" u="none" dirty="0" smtClean="0">
                <a:latin typeface="Calibri"/>
                <a:cs typeface="Calibri"/>
              </a:rPr>
              <a:t>diversità̀ </a:t>
            </a:r>
            <a:r>
              <a:rPr lang="it-IT" sz="1600" b="1" u="none" dirty="0">
                <a:latin typeface="Calibri"/>
                <a:cs typeface="Calibri"/>
              </a:rPr>
              <a:t>della cultura europea, ed eredità comune dei popoli d’Europa. Ad esso viene attribuito valore come elemento essenziale per la conoscenza della storia della </a:t>
            </a:r>
            <a:r>
              <a:rPr lang="it-IT" sz="1600" b="1" u="none" dirty="0" smtClean="0">
                <a:latin typeface="Calibri"/>
                <a:cs typeface="Calibri"/>
              </a:rPr>
              <a:t>civiltà. </a:t>
            </a:r>
            <a:r>
              <a:rPr lang="it-IT" sz="1600" b="1" u="none" dirty="0">
                <a:solidFill>
                  <a:srgbClr val="A50021"/>
                </a:solidFill>
                <a:latin typeface="Calibri"/>
                <a:cs typeface="Calibri"/>
              </a:rPr>
              <a:t>Patrimonio dunque come veicolo di conoscenze</a:t>
            </a:r>
            <a:r>
              <a:rPr lang="it-IT" sz="1600" b="1" u="none" dirty="0">
                <a:latin typeface="Calibri"/>
                <a:cs typeface="Calibri"/>
              </a:rPr>
              <a:t>)̀. </a:t>
            </a:r>
            <a:endParaRPr lang="it-IT" sz="1600" b="1" u="none" dirty="0" smtClean="0">
              <a:latin typeface="Calibri"/>
              <a:cs typeface="Calibri"/>
            </a:endParaRPr>
          </a:p>
          <a:p>
            <a:pPr marL="285750" indent="-285750" algn="just">
              <a:buFontTx/>
              <a:buChar char="-"/>
            </a:pPr>
            <a:endParaRPr lang="it-IT" b="1" u="none" dirty="0" smtClean="0">
              <a:latin typeface="Calibri"/>
              <a:cs typeface="Calibri"/>
            </a:endParaRPr>
          </a:p>
          <a:p>
            <a:pPr marL="285750" indent="-285750" algn="just">
              <a:buFontTx/>
              <a:buChar char="-"/>
            </a:pPr>
            <a:r>
              <a:rPr lang="it-IT" sz="2400" b="1" u="none" dirty="0" smtClean="0">
                <a:solidFill>
                  <a:srgbClr val="A50021"/>
                </a:solidFill>
                <a:latin typeface="Calibri"/>
                <a:cs typeface="Calibri"/>
              </a:rPr>
              <a:t>Il ruolo dell’educ</a:t>
            </a:r>
            <a:r>
              <a:rPr lang="it-IT" sz="2400" b="1" u="none" dirty="0">
                <a:solidFill>
                  <a:srgbClr val="A50021"/>
                </a:solidFill>
                <a:latin typeface="Calibri"/>
                <a:cs typeface="Calibri"/>
              </a:rPr>
              <a:t>azione </a:t>
            </a:r>
            <a:r>
              <a:rPr lang="it-IT" sz="1600" b="1" u="none" dirty="0" smtClean="0">
                <a:latin typeface="Calibri"/>
                <a:cs typeface="Calibri"/>
              </a:rPr>
              <a:t>(</a:t>
            </a:r>
            <a:r>
              <a:rPr lang="it-IT" sz="1600" b="1" u="none" dirty="0">
                <a:latin typeface="Calibri"/>
                <a:cs typeface="Calibri"/>
              </a:rPr>
              <a:t>l</a:t>
            </a:r>
            <a:r>
              <a:rPr lang="it-IT" sz="1600" b="1" u="none" dirty="0" smtClean="0">
                <a:latin typeface="Calibri"/>
                <a:cs typeface="Calibri"/>
              </a:rPr>
              <a:t>e </a:t>
            </a:r>
            <a:r>
              <a:rPr lang="it-IT" sz="1600" b="1" u="none" dirty="0">
                <a:latin typeface="Calibri"/>
                <a:cs typeface="Calibri"/>
              </a:rPr>
              <a:t>testimonianze possono sopravvivere soltanto se la necessità della loro tutela è compresa dalla maggior parte della popolazione e, in particolare, dalle giovani generazioni che se ne assumeranno la </a:t>
            </a:r>
            <a:r>
              <a:rPr lang="it-IT" sz="1600" b="1" u="none" dirty="0" smtClean="0">
                <a:latin typeface="Calibri"/>
                <a:cs typeface="Calibri"/>
              </a:rPr>
              <a:t>responsabilità̀ </a:t>
            </a:r>
            <a:r>
              <a:rPr lang="it-IT" sz="1600" b="1" u="none" dirty="0">
                <a:latin typeface="Calibri"/>
                <a:cs typeface="Calibri"/>
              </a:rPr>
              <a:t>nel futuro. Il patrimonio dunque come oggetto di azioni di </a:t>
            </a:r>
            <a:r>
              <a:rPr lang="it-IT" sz="1600" b="1" u="none" dirty="0" smtClean="0">
                <a:latin typeface="Calibri"/>
                <a:cs typeface="Calibri"/>
              </a:rPr>
              <a:t>cittadini</a:t>
            </a:r>
            <a:r>
              <a:rPr lang="it-IT" sz="1600" b="1" u="none" dirty="0">
                <a:latin typeface="Calibri"/>
                <a:cs typeface="Calibri"/>
              </a:rPr>
              <a:t>.</a:t>
            </a:r>
            <a:r>
              <a:rPr lang="it-IT" sz="1600" b="1" u="none" dirty="0" smtClean="0">
                <a:latin typeface="Calibri"/>
                <a:cs typeface="Calibri"/>
              </a:rPr>
              <a:t> </a:t>
            </a:r>
            <a:r>
              <a:rPr lang="it-IT" sz="1600" b="1" u="none" dirty="0" smtClean="0">
                <a:solidFill>
                  <a:srgbClr val="A50021"/>
                </a:solidFill>
                <a:latin typeface="Calibri"/>
                <a:cs typeface="Calibri"/>
              </a:rPr>
              <a:t>EDUCAZIONE AL PATRIMONIO</a:t>
            </a:r>
            <a:r>
              <a:rPr lang="it-IT" sz="1600" b="1" u="none" dirty="0" smtClean="0">
                <a:latin typeface="Calibri"/>
                <a:cs typeface="Calibri"/>
              </a:rPr>
              <a:t>: mezzi </a:t>
            </a:r>
            <a:r>
              <a:rPr lang="it-IT" sz="1600" b="1" u="none" dirty="0">
                <a:latin typeface="Calibri"/>
                <a:cs typeface="Calibri"/>
              </a:rPr>
              <a:t>raccomandati per conseguire tali scopi sono “la pedagogia del progetto”, la capacità di utilizzare e gestire gli strumenti di informazione </a:t>
            </a:r>
            <a:r>
              <a:rPr lang="it-IT" sz="1600" b="1" u="none" dirty="0" err="1">
                <a:latin typeface="Calibri"/>
                <a:cs typeface="Calibri"/>
              </a:rPr>
              <a:t>piu</a:t>
            </a:r>
            <a:r>
              <a:rPr lang="it-IT" sz="1600" b="1" u="none" dirty="0">
                <a:latin typeface="Calibri"/>
                <a:cs typeface="Calibri"/>
              </a:rPr>
              <a:t>̀ diversi (ricerca, biblioteca, museo, cd rom, internet ...), il partenariato e la cooperazione tra scuole di paesi diversi, la istituzione di “ Classi europee del patrimonio”</a:t>
            </a:r>
            <a:r>
              <a:rPr lang="it-IT" sz="1600" b="1" u="none" dirty="0" smtClean="0">
                <a:latin typeface="Calibri"/>
                <a:cs typeface="Calibri"/>
              </a:rPr>
              <a:t>)</a:t>
            </a:r>
            <a:r>
              <a:rPr lang="it-IT" sz="1600" b="1" u="none" dirty="0">
                <a:latin typeface="Calibri"/>
                <a:cs typeface="Calibri"/>
              </a:rPr>
              <a:t>.</a:t>
            </a:r>
          </a:p>
          <a:p>
            <a:pPr marL="285750" indent="-285750">
              <a:buFontTx/>
              <a:buChar char="-"/>
            </a:pPr>
            <a:endParaRPr lang="it-IT" b="1" u="none" dirty="0">
              <a:latin typeface="Calibri"/>
              <a:cs typeface="Calibri"/>
            </a:endParaRPr>
          </a:p>
          <a:p>
            <a:pPr marL="285750" indent="-285750">
              <a:buFontTx/>
              <a:buChar char="-"/>
            </a:pPr>
            <a:endParaRPr lang="it-IT" b="1" u="none" dirty="0" smtClean="0">
              <a:latin typeface="Calibri"/>
              <a:cs typeface="Calibri"/>
            </a:endParaRPr>
          </a:p>
          <a:p>
            <a:pPr marL="285750" indent="-285750">
              <a:buFontTx/>
              <a:buChar char="-"/>
            </a:pPr>
            <a:endParaRPr lang="it-IT" b="1" u="none" dirty="0">
              <a:latin typeface="Calibri"/>
              <a:cs typeface="Calibri"/>
            </a:endParaRPr>
          </a:p>
          <a:p>
            <a:endParaRPr lang="it-IT" b="1" u="none" dirty="0" smtClean="0">
              <a:latin typeface="Calibri"/>
              <a:cs typeface="Calibri"/>
            </a:endParaRPr>
          </a:p>
          <a:p>
            <a:endParaRPr lang="it-IT" b="1" u="none" dirty="0">
              <a:latin typeface="Calibri"/>
              <a:cs typeface="Calibri"/>
            </a:endParaRPr>
          </a:p>
        </p:txBody>
      </p:sp>
      <p:sp>
        <p:nvSpPr>
          <p:cNvPr id="3" name="Rettangolo 2"/>
          <p:cNvSpPr/>
          <p:nvPr/>
        </p:nvSpPr>
        <p:spPr>
          <a:xfrm>
            <a:off x="1475656" y="332656"/>
            <a:ext cx="6507009" cy="523220"/>
          </a:xfrm>
          <a:prstGeom prst="rect">
            <a:avLst/>
          </a:prstGeom>
        </p:spPr>
        <p:txBody>
          <a:bodyPr wrap="none">
            <a:spAutoFit/>
          </a:bodyPr>
          <a:lstStyle/>
          <a:p>
            <a:r>
              <a:rPr lang="it-IT" sz="2800" b="1" u="none" dirty="0">
                <a:solidFill>
                  <a:srgbClr val="A50021"/>
                </a:solidFill>
                <a:latin typeface="Calibri"/>
                <a:cs typeface="Calibri"/>
              </a:rPr>
              <a:t>IL PATRIMONIO NELLA POLITICA EUROPEA</a:t>
            </a:r>
          </a:p>
        </p:txBody>
      </p:sp>
    </p:spTree>
    <p:extLst>
      <p:ext uri="{BB962C8B-B14F-4D97-AF65-F5344CB8AC3E}">
        <p14:creationId xmlns:p14="http://schemas.microsoft.com/office/powerpoint/2010/main" val="398845990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p:nvPr/>
        </p:nvSpPr>
        <p:spPr>
          <a:xfrm>
            <a:off x="1259632" y="2708920"/>
            <a:ext cx="6579017" cy="830997"/>
          </a:xfrm>
          <a:prstGeom prst="rect">
            <a:avLst/>
          </a:prstGeom>
        </p:spPr>
        <p:txBody>
          <a:bodyPr wrap="square">
            <a:spAutoFit/>
          </a:bodyPr>
          <a:lstStyle/>
          <a:p>
            <a:pPr algn="ctr"/>
            <a:r>
              <a:rPr lang="it-IT" sz="4800" b="1" u="none" dirty="0" smtClean="0">
                <a:latin typeface="Calibri"/>
                <a:cs typeface="Calibri"/>
              </a:rPr>
              <a:t>TUTTO BENE, DUNQUE?</a:t>
            </a:r>
            <a:endParaRPr lang="it-IT" sz="4800" b="1" u="none" dirty="0">
              <a:latin typeface="Calibri"/>
              <a:cs typeface="Calibri"/>
            </a:endParaRPr>
          </a:p>
        </p:txBody>
      </p:sp>
      <p:sp>
        <p:nvSpPr>
          <p:cNvPr id="3" name="Rettangolo 2"/>
          <p:cNvSpPr/>
          <p:nvPr/>
        </p:nvSpPr>
        <p:spPr>
          <a:xfrm>
            <a:off x="2699792" y="260648"/>
            <a:ext cx="4212511" cy="646331"/>
          </a:xfrm>
          <a:prstGeom prst="rect">
            <a:avLst/>
          </a:prstGeom>
        </p:spPr>
        <p:txBody>
          <a:bodyPr wrap="none">
            <a:spAutoFit/>
          </a:bodyPr>
          <a:lstStyle/>
          <a:p>
            <a:r>
              <a:rPr lang="it-IT" sz="3600" b="1" u="none" dirty="0" smtClean="0">
                <a:solidFill>
                  <a:srgbClr val="A50021"/>
                </a:solidFill>
                <a:latin typeface="Calibri"/>
                <a:cs typeface="Calibri"/>
              </a:rPr>
              <a:t>TRA IL DIRE E IL FARE</a:t>
            </a:r>
            <a:endParaRPr lang="it-IT" sz="3600" b="1" u="none" dirty="0">
              <a:solidFill>
                <a:srgbClr val="A50021"/>
              </a:solidFill>
              <a:latin typeface="Calibri"/>
              <a:cs typeface="Calibri"/>
            </a:endParaRPr>
          </a:p>
        </p:txBody>
      </p:sp>
    </p:spTree>
    <p:extLst>
      <p:ext uri="{BB962C8B-B14F-4D97-AF65-F5344CB8AC3E}">
        <p14:creationId xmlns:p14="http://schemas.microsoft.com/office/powerpoint/2010/main" val="379937243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p:cNvSpPr txBox="1">
            <a:spLocks noChangeArrowheads="1"/>
          </p:cNvSpPr>
          <p:nvPr/>
        </p:nvSpPr>
        <p:spPr bwMode="auto">
          <a:xfrm>
            <a:off x="357188" y="1071563"/>
            <a:ext cx="1643062" cy="400050"/>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 mercato</a:t>
            </a:r>
          </a:p>
        </p:txBody>
      </p:sp>
      <p:sp>
        <p:nvSpPr>
          <p:cNvPr id="4" name="CasellaDiTesto 3"/>
          <p:cNvSpPr txBox="1">
            <a:spLocks noChangeArrowheads="1"/>
          </p:cNvSpPr>
          <p:nvPr/>
        </p:nvSpPr>
        <p:spPr bwMode="auto">
          <a:xfrm>
            <a:off x="3786188" y="1071563"/>
            <a:ext cx="1643062" cy="400050"/>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scienza</a:t>
            </a:r>
          </a:p>
        </p:txBody>
      </p:sp>
      <p:sp>
        <p:nvSpPr>
          <p:cNvPr id="5" name="CasellaDiTesto 4"/>
          <p:cNvSpPr txBox="1">
            <a:spLocks noChangeArrowheads="1"/>
          </p:cNvSpPr>
          <p:nvPr/>
        </p:nvSpPr>
        <p:spPr bwMode="auto">
          <a:xfrm>
            <a:off x="5500688" y="1071563"/>
            <a:ext cx="1643062" cy="400050"/>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tecnica</a:t>
            </a:r>
          </a:p>
        </p:txBody>
      </p:sp>
      <p:sp>
        <p:nvSpPr>
          <p:cNvPr id="8" name="CasellaDiTesto 7"/>
          <p:cNvSpPr txBox="1">
            <a:spLocks noChangeArrowheads="1"/>
          </p:cNvSpPr>
          <p:nvPr/>
        </p:nvSpPr>
        <p:spPr bwMode="auto">
          <a:xfrm>
            <a:off x="2071688" y="1071563"/>
            <a:ext cx="1643062" cy="400050"/>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informazione</a:t>
            </a:r>
          </a:p>
        </p:txBody>
      </p:sp>
      <p:sp>
        <p:nvSpPr>
          <p:cNvPr id="18" name="CasellaDiTesto 17"/>
          <p:cNvSpPr txBox="1">
            <a:spLocks noChangeArrowheads="1"/>
          </p:cNvSpPr>
          <p:nvPr/>
        </p:nvSpPr>
        <p:spPr bwMode="auto">
          <a:xfrm>
            <a:off x="3275857" y="3571874"/>
            <a:ext cx="2724894" cy="400110"/>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wrap="square">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it-IT" sz="2000" b="1" u="none">
                <a:solidFill>
                  <a:srgbClr val="000000"/>
                </a:solidFill>
                <a:latin typeface="Calibri"/>
                <a:cs typeface="Calibri"/>
              </a:rPr>
              <a:t>SOCIET</a:t>
            </a:r>
            <a:r>
              <a:rPr lang="fr-FR" sz="2000" b="1" u="none">
                <a:solidFill>
                  <a:srgbClr val="000000"/>
                </a:solidFill>
                <a:latin typeface="Calibri"/>
                <a:cs typeface="Calibri"/>
              </a:rPr>
              <a:t>À - MONDO</a:t>
            </a:r>
            <a:endParaRPr lang="it-IT" sz="2000" b="1" u="none">
              <a:solidFill>
                <a:srgbClr val="000000"/>
              </a:solidFill>
              <a:latin typeface="Calibri"/>
              <a:cs typeface="Calibri"/>
            </a:endParaRPr>
          </a:p>
        </p:txBody>
      </p:sp>
      <p:sp>
        <p:nvSpPr>
          <p:cNvPr id="22" name="CasellaDiTesto 21"/>
          <p:cNvSpPr txBox="1">
            <a:spLocks noChangeArrowheads="1"/>
          </p:cNvSpPr>
          <p:nvPr/>
        </p:nvSpPr>
        <p:spPr bwMode="auto">
          <a:xfrm>
            <a:off x="2428875" y="1714500"/>
            <a:ext cx="1643063" cy="400050"/>
          </a:xfrm>
          <a:prstGeom prst="rect">
            <a:avLst/>
          </a:prstGeom>
          <a:gradFill rotWithShape="1">
            <a:gsLst>
              <a:gs pos="0">
                <a:srgbClr val="C9B5E8"/>
              </a:gs>
              <a:gs pos="35001">
                <a:srgbClr val="D9CBEE"/>
              </a:gs>
              <a:gs pos="100000">
                <a:srgbClr val="F0EAF9"/>
              </a:gs>
            </a:gsLst>
            <a:lin ang="16200000" scaled="1"/>
          </a:gradFill>
          <a:ln w="28575">
            <a:solidFill>
              <a:srgbClr val="7D60A0"/>
            </a:solidFill>
            <a:prstDash val="sysDash"/>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istruzione</a:t>
            </a:r>
          </a:p>
        </p:txBody>
      </p:sp>
      <p:sp>
        <p:nvSpPr>
          <p:cNvPr id="23" name="CasellaDiTesto 22"/>
          <p:cNvSpPr txBox="1">
            <a:spLocks noChangeArrowheads="1"/>
          </p:cNvSpPr>
          <p:nvPr/>
        </p:nvSpPr>
        <p:spPr bwMode="auto">
          <a:xfrm>
            <a:off x="5000625" y="1714500"/>
            <a:ext cx="1657350" cy="400050"/>
          </a:xfrm>
          <a:prstGeom prst="rect">
            <a:avLst/>
          </a:prstGeom>
          <a:gradFill rotWithShape="1">
            <a:gsLst>
              <a:gs pos="0">
                <a:srgbClr val="C9B5E8"/>
              </a:gs>
              <a:gs pos="35001">
                <a:srgbClr val="D9CBEE"/>
              </a:gs>
              <a:gs pos="100000">
                <a:srgbClr val="F0EAF9"/>
              </a:gs>
            </a:gsLst>
            <a:lin ang="16200000" scaled="1"/>
          </a:gradFill>
          <a:ln w="28575">
            <a:solidFill>
              <a:srgbClr val="7D60A0"/>
            </a:solidFill>
            <a:prstDash val="sysDash"/>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diritto</a:t>
            </a:r>
          </a:p>
        </p:txBody>
      </p:sp>
      <p:sp>
        <p:nvSpPr>
          <p:cNvPr id="47" name="CasellaDiTesto 46"/>
          <p:cNvSpPr txBox="1">
            <a:spLocks noChangeArrowheads="1"/>
          </p:cNvSpPr>
          <p:nvPr/>
        </p:nvSpPr>
        <p:spPr bwMode="auto">
          <a:xfrm>
            <a:off x="214313" y="3000375"/>
            <a:ext cx="3429000" cy="400050"/>
          </a:xfrm>
          <a:prstGeom prst="rect">
            <a:avLst/>
          </a:prstGeom>
          <a:gradFill rotWithShape="1">
            <a:gsLst>
              <a:gs pos="0">
                <a:srgbClr val="FFA2A1"/>
              </a:gs>
              <a:gs pos="35001">
                <a:srgbClr val="FFBEBD"/>
              </a:gs>
              <a:gs pos="100000">
                <a:srgbClr val="FFE5E5"/>
              </a:gs>
            </a:gsLst>
            <a:lin ang="16200000" scaled="1"/>
          </a:gradFill>
          <a:ln w="9525">
            <a:solidFill>
              <a:srgbClr val="BE4B48"/>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Livello planetario/livello locale</a:t>
            </a:r>
          </a:p>
        </p:txBody>
      </p:sp>
      <p:sp>
        <p:nvSpPr>
          <p:cNvPr id="50" name="CasellaDiTesto 49"/>
          <p:cNvSpPr txBox="1">
            <a:spLocks noChangeArrowheads="1"/>
          </p:cNvSpPr>
          <p:nvPr/>
        </p:nvSpPr>
        <p:spPr bwMode="auto">
          <a:xfrm>
            <a:off x="3275856" y="4149080"/>
            <a:ext cx="2736304" cy="400110"/>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wrap="square">
            <a:spAutoFit/>
          </a:bodyPr>
          <a:lstStyle/>
          <a:p>
            <a:pPr algn="ctr" fontAlgn="auto">
              <a:spcBef>
                <a:spcPts val="0"/>
              </a:spcBef>
              <a:spcAft>
                <a:spcPts val="0"/>
              </a:spcAft>
              <a:defRPr/>
            </a:pPr>
            <a:r>
              <a:rPr lang="it-IT" sz="2000" b="1" u="none" dirty="0">
                <a:solidFill>
                  <a:schemeClr val="dk1"/>
                </a:solidFill>
                <a:latin typeface="Calibri"/>
                <a:ea typeface="+mn-ea"/>
                <a:cs typeface="Calibri"/>
              </a:rPr>
              <a:t>INCERTEZZA</a:t>
            </a:r>
          </a:p>
        </p:txBody>
      </p:sp>
      <p:sp>
        <p:nvSpPr>
          <p:cNvPr id="53" name="CasellaDiTesto 52"/>
          <p:cNvSpPr txBox="1">
            <a:spLocks noChangeArrowheads="1"/>
          </p:cNvSpPr>
          <p:nvPr/>
        </p:nvSpPr>
        <p:spPr bwMode="auto">
          <a:xfrm>
            <a:off x="1619672" y="4725144"/>
            <a:ext cx="1785937" cy="923925"/>
          </a:xfrm>
          <a:prstGeom prst="rect">
            <a:avLst/>
          </a:prstGeom>
          <a:gradFill rotWithShape="1">
            <a:gsLst>
              <a:gs pos="0">
                <a:srgbClr val="FFBE86"/>
              </a:gs>
              <a:gs pos="35001">
                <a:srgbClr val="FFD0AA"/>
              </a:gs>
              <a:gs pos="100000">
                <a:srgbClr val="FFEBDB"/>
              </a:gs>
            </a:gsLst>
            <a:lin ang="16200000" scaled="1"/>
          </a:gradFill>
          <a:ln w="9525">
            <a:solidFill>
              <a:srgbClr val="F69240"/>
            </a:solidFill>
            <a:miter lim="800000"/>
            <a:headEnd/>
            <a:tailEnd/>
          </a:ln>
          <a:effectLst>
            <a:outerShdw blurRad="63500" dist="20000" dir="5400000" rotWithShape="0">
              <a:srgbClr val="000000">
                <a:alpha val="37999"/>
              </a:srgbClr>
            </a:outerShdw>
          </a:effectLst>
        </p:spPr>
        <p:txBody>
          <a:bodyPr>
            <a:spAutoFit/>
          </a:bodyPr>
          <a:lstStyle/>
          <a:p>
            <a:pPr fontAlgn="auto">
              <a:spcBef>
                <a:spcPts val="0"/>
              </a:spcBef>
              <a:spcAft>
                <a:spcPts val="0"/>
              </a:spcAft>
              <a:buFont typeface="Arial" pitchFamily="34" charset="0"/>
              <a:buChar char="•"/>
              <a:defRPr/>
            </a:pPr>
            <a:r>
              <a:rPr lang="it-IT" u="none" dirty="0">
                <a:solidFill>
                  <a:schemeClr val="dk1"/>
                </a:solidFill>
                <a:latin typeface="Calibri"/>
                <a:ea typeface="+mn-ea"/>
                <a:cs typeface="Calibri"/>
              </a:rPr>
              <a:t> omologazione</a:t>
            </a:r>
          </a:p>
          <a:p>
            <a:pPr fontAlgn="auto">
              <a:spcBef>
                <a:spcPts val="0"/>
              </a:spcBef>
              <a:spcAft>
                <a:spcPts val="0"/>
              </a:spcAft>
              <a:buFont typeface="Arial" pitchFamily="34" charset="0"/>
              <a:buChar char="•"/>
              <a:defRPr/>
            </a:pPr>
            <a:r>
              <a:rPr lang="it-IT" u="none" dirty="0">
                <a:solidFill>
                  <a:schemeClr val="dk1"/>
                </a:solidFill>
                <a:latin typeface="Calibri"/>
                <a:ea typeface="+mn-ea"/>
                <a:cs typeface="Calibri"/>
              </a:rPr>
              <a:t> paura</a:t>
            </a:r>
          </a:p>
          <a:p>
            <a:pPr fontAlgn="auto">
              <a:spcBef>
                <a:spcPts val="0"/>
              </a:spcBef>
              <a:spcAft>
                <a:spcPts val="0"/>
              </a:spcAft>
              <a:buFont typeface="Arial" pitchFamily="34" charset="0"/>
              <a:buChar char="•"/>
              <a:defRPr/>
            </a:pPr>
            <a:r>
              <a:rPr lang="it-IT" u="none" dirty="0">
                <a:solidFill>
                  <a:schemeClr val="dk1"/>
                </a:solidFill>
                <a:latin typeface="Calibri"/>
                <a:ea typeface="+mn-ea"/>
                <a:cs typeface="Calibri"/>
              </a:rPr>
              <a:t> etnocentrismo</a:t>
            </a:r>
          </a:p>
        </p:txBody>
      </p:sp>
      <p:sp>
        <p:nvSpPr>
          <p:cNvPr id="59" name="CasellaDiTesto 58"/>
          <p:cNvSpPr txBox="1">
            <a:spLocks noChangeArrowheads="1"/>
          </p:cNvSpPr>
          <p:nvPr/>
        </p:nvSpPr>
        <p:spPr bwMode="auto">
          <a:xfrm>
            <a:off x="1619672" y="5949280"/>
            <a:ext cx="1785937" cy="369887"/>
          </a:xfrm>
          <a:prstGeom prst="rect">
            <a:avLst/>
          </a:prstGeom>
          <a:gradFill rotWithShape="1">
            <a:gsLst>
              <a:gs pos="0">
                <a:srgbClr val="FFBE86"/>
              </a:gs>
              <a:gs pos="35001">
                <a:srgbClr val="FFD0AA"/>
              </a:gs>
              <a:gs pos="100000">
                <a:srgbClr val="FFEBDB"/>
              </a:gs>
            </a:gsLst>
            <a:lin ang="16200000" scaled="1"/>
          </a:gradFill>
          <a:ln w="9525">
            <a:solidFill>
              <a:srgbClr val="F6924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u="none" dirty="0">
                <a:solidFill>
                  <a:schemeClr val="dk1"/>
                </a:solidFill>
                <a:latin typeface="Calibri"/>
                <a:ea typeface="+mn-ea"/>
                <a:cs typeface="Calibri"/>
              </a:rPr>
              <a:t>immobilismo</a:t>
            </a:r>
          </a:p>
        </p:txBody>
      </p:sp>
      <p:sp>
        <p:nvSpPr>
          <p:cNvPr id="63" name="CasellaDiTesto 62"/>
          <p:cNvSpPr txBox="1">
            <a:spLocks noChangeArrowheads="1"/>
          </p:cNvSpPr>
          <p:nvPr/>
        </p:nvSpPr>
        <p:spPr bwMode="auto">
          <a:xfrm>
            <a:off x="5580112" y="4725144"/>
            <a:ext cx="1785938" cy="646113"/>
          </a:xfrm>
          <a:prstGeom prst="rect">
            <a:avLst/>
          </a:prstGeom>
          <a:gradFill rotWithShape="1">
            <a:gsLst>
              <a:gs pos="0">
                <a:srgbClr val="FFBE86"/>
              </a:gs>
              <a:gs pos="35001">
                <a:srgbClr val="FFD0AA"/>
              </a:gs>
              <a:gs pos="100000">
                <a:srgbClr val="FFEBDB"/>
              </a:gs>
            </a:gsLst>
            <a:lin ang="16200000" scaled="1"/>
          </a:gradFill>
          <a:ln w="9525">
            <a:solidFill>
              <a:srgbClr val="F69240"/>
            </a:solidFill>
            <a:miter lim="800000"/>
            <a:headEnd/>
            <a:tailEnd/>
          </a:ln>
          <a:effectLst>
            <a:outerShdw blurRad="63500" dist="20000" dir="5400000" rotWithShape="0">
              <a:srgbClr val="000000">
                <a:alpha val="37999"/>
              </a:srgbClr>
            </a:outerShdw>
          </a:effectLst>
        </p:spPr>
        <p:txBody>
          <a:bodyPr>
            <a:spAutoFit/>
          </a:bodyPr>
          <a:lstStyle/>
          <a:p>
            <a:pPr fontAlgn="auto">
              <a:spcBef>
                <a:spcPts val="0"/>
              </a:spcBef>
              <a:spcAft>
                <a:spcPts val="0"/>
              </a:spcAft>
              <a:buFont typeface="Arial" pitchFamily="34" charset="0"/>
              <a:buChar char="•"/>
              <a:defRPr/>
            </a:pPr>
            <a:r>
              <a:rPr lang="it-IT" u="none" dirty="0">
                <a:solidFill>
                  <a:schemeClr val="dk1"/>
                </a:solidFill>
                <a:latin typeface="Calibri"/>
                <a:ea typeface="+mn-ea"/>
                <a:cs typeface="Calibri"/>
              </a:rPr>
              <a:t> partecipazione</a:t>
            </a:r>
          </a:p>
          <a:p>
            <a:pPr fontAlgn="auto">
              <a:spcBef>
                <a:spcPts val="0"/>
              </a:spcBef>
              <a:spcAft>
                <a:spcPts val="0"/>
              </a:spcAft>
              <a:buFont typeface="Arial" pitchFamily="34" charset="0"/>
              <a:buChar char="•"/>
              <a:defRPr/>
            </a:pPr>
            <a:r>
              <a:rPr lang="it-IT" u="none" dirty="0">
                <a:solidFill>
                  <a:schemeClr val="dk1"/>
                </a:solidFill>
                <a:latin typeface="Calibri"/>
                <a:ea typeface="+mn-ea"/>
                <a:cs typeface="Calibri"/>
              </a:rPr>
              <a:t> democrazia</a:t>
            </a:r>
          </a:p>
        </p:txBody>
      </p:sp>
      <p:sp>
        <p:nvSpPr>
          <p:cNvPr id="67" name="CasellaDiTesto 66"/>
          <p:cNvSpPr txBox="1">
            <a:spLocks noChangeArrowheads="1"/>
          </p:cNvSpPr>
          <p:nvPr/>
        </p:nvSpPr>
        <p:spPr bwMode="auto">
          <a:xfrm>
            <a:off x="5580112" y="5517232"/>
            <a:ext cx="1785938" cy="923925"/>
          </a:xfrm>
          <a:prstGeom prst="rect">
            <a:avLst/>
          </a:prstGeom>
          <a:gradFill rotWithShape="1">
            <a:gsLst>
              <a:gs pos="0">
                <a:srgbClr val="FFBE86"/>
              </a:gs>
              <a:gs pos="35001">
                <a:srgbClr val="FFD0AA"/>
              </a:gs>
              <a:gs pos="100000">
                <a:srgbClr val="FFEBDB"/>
              </a:gs>
            </a:gsLst>
            <a:lin ang="16200000" scaled="1"/>
          </a:gradFill>
          <a:ln w="9525">
            <a:solidFill>
              <a:srgbClr val="F69240"/>
            </a:solidFill>
            <a:miter lim="800000"/>
            <a:headEnd/>
            <a:tailEnd/>
          </a:ln>
          <a:effectLst>
            <a:outerShdw blurRad="63500" dist="20000" dir="5400000" rotWithShape="0">
              <a:srgbClr val="000000">
                <a:alpha val="37999"/>
              </a:srgbClr>
            </a:outerShdw>
          </a:effectLst>
        </p:spPr>
        <p:txBody>
          <a:bodyPr>
            <a:spAutoFit/>
          </a:bodyPr>
          <a:lstStyle/>
          <a:p>
            <a:pPr>
              <a:buFont typeface="Arial" charset="0"/>
              <a:buChar char="•"/>
              <a:defRPr/>
            </a:pPr>
            <a:r>
              <a:rPr lang="it-IT" u="none">
                <a:solidFill>
                  <a:srgbClr val="000000"/>
                </a:solidFill>
                <a:latin typeface="Calibri"/>
                <a:ea typeface="Arial" charset="0"/>
                <a:cs typeface="Calibri"/>
              </a:rPr>
              <a:t> creatività</a:t>
            </a:r>
          </a:p>
          <a:p>
            <a:pPr>
              <a:buFont typeface="Arial" charset="0"/>
              <a:buChar char="•"/>
              <a:defRPr/>
            </a:pPr>
            <a:r>
              <a:rPr lang="it-IT" u="none">
                <a:solidFill>
                  <a:srgbClr val="000000"/>
                </a:solidFill>
                <a:latin typeface="Calibri"/>
                <a:ea typeface="Arial" charset="0"/>
                <a:cs typeface="Calibri"/>
              </a:rPr>
              <a:t>opportunità</a:t>
            </a:r>
          </a:p>
          <a:p>
            <a:pPr>
              <a:buFont typeface="Arial" charset="0"/>
              <a:buChar char="•"/>
              <a:defRPr/>
            </a:pPr>
            <a:r>
              <a:rPr lang="it-IT" u="none">
                <a:solidFill>
                  <a:srgbClr val="000000"/>
                </a:solidFill>
                <a:latin typeface="Calibri"/>
                <a:ea typeface="Arial" charset="0"/>
                <a:cs typeface="Calibri"/>
              </a:rPr>
              <a:t> vision</a:t>
            </a:r>
          </a:p>
        </p:txBody>
      </p:sp>
      <p:sp>
        <p:nvSpPr>
          <p:cNvPr id="74" name="CasellaDiTesto 73"/>
          <p:cNvSpPr txBox="1">
            <a:spLocks noChangeArrowheads="1"/>
          </p:cNvSpPr>
          <p:nvPr/>
        </p:nvSpPr>
        <p:spPr bwMode="auto">
          <a:xfrm>
            <a:off x="5500688" y="3000375"/>
            <a:ext cx="3429000" cy="369888"/>
          </a:xfrm>
          <a:prstGeom prst="rect">
            <a:avLst/>
          </a:prstGeom>
          <a:gradFill rotWithShape="1">
            <a:gsLst>
              <a:gs pos="0">
                <a:srgbClr val="FFA2A1"/>
              </a:gs>
              <a:gs pos="35001">
                <a:srgbClr val="FFBEBD"/>
              </a:gs>
              <a:gs pos="100000">
                <a:srgbClr val="FFE5E5"/>
              </a:gs>
            </a:gsLst>
            <a:lin ang="16200000" scaled="1"/>
          </a:gradFill>
          <a:ln w="9525">
            <a:solidFill>
              <a:srgbClr val="BE4B48"/>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u="none" dirty="0">
                <a:solidFill>
                  <a:schemeClr val="dk1"/>
                </a:solidFill>
                <a:latin typeface="Calibri"/>
                <a:ea typeface="+mn-ea"/>
                <a:cs typeface="Calibri"/>
              </a:rPr>
              <a:t>Mondo reale/mondo virtuale</a:t>
            </a:r>
          </a:p>
        </p:txBody>
      </p:sp>
      <p:sp>
        <p:nvSpPr>
          <p:cNvPr id="19472" name="CasellaDiTesto 37"/>
          <p:cNvSpPr txBox="1">
            <a:spLocks noChangeArrowheads="1"/>
          </p:cNvSpPr>
          <p:nvPr/>
        </p:nvSpPr>
        <p:spPr bwMode="auto">
          <a:xfrm>
            <a:off x="6566487" y="19472"/>
            <a:ext cx="25717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sz="1800" b="1" i="1" u="none" dirty="0" err="1">
                <a:latin typeface="Calibri"/>
                <a:cs typeface="Calibri"/>
              </a:rPr>
              <a:t>Scenari</a:t>
            </a:r>
            <a:r>
              <a:rPr lang="fr-FR" sz="1800" b="1" i="1" u="none" dirty="0">
                <a:latin typeface="Calibri"/>
                <a:cs typeface="Calibri"/>
              </a:rPr>
              <a:t> - 1</a:t>
            </a:r>
          </a:p>
        </p:txBody>
      </p:sp>
      <p:sp>
        <p:nvSpPr>
          <p:cNvPr id="19473" name="CasellaDiTesto 38"/>
          <p:cNvSpPr txBox="1">
            <a:spLocks noChangeArrowheads="1"/>
          </p:cNvSpPr>
          <p:nvPr/>
        </p:nvSpPr>
        <p:spPr bwMode="auto">
          <a:xfrm>
            <a:off x="2214563" y="214313"/>
            <a:ext cx="4500562"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fr-FR" sz="4000" b="1" u="none" dirty="0">
                <a:latin typeface="Calibri"/>
                <a:cs typeface="Calibri"/>
              </a:rPr>
              <a:t>GLOBALIZZAZIONE</a:t>
            </a:r>
          </a:p>
        </p:txBody>
      </p:sp>
      <p:sp>
        <p:nvSpPr>
          <p:cNvPr id="19" name="CasellaDiTesto 18"/>
          <p:cNvSpPr txBox="1">
            <a:spLocks noChangeArrowheads="1"/>
          </p:cNvSpPr>
          <p:nvPr/>
        </p:nvSpPr>
        <p:spPr bwMode="auto">
          <a:xfrm>
            <a:off x="7215188" y="1071563"/>
            <a:ext cx="1643062" cy="400050"/>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cultura </a:t>
            </a:r>
          </a:p>
        </p:txBody>
      </p:sp>
      <p:sp>
        <p:nvSpPr>
          <p:cNvPr id="21" name="CasellaDiTesto 20"/>
          <p:cNvSpPr txBox="1">
            <a:spLocks noChangeArrowheads="1"/>
          </p:cNvSpPr>
          <p:nvPr/>
        </p:nvSpPr>
        <p:spPr bwMode="auto">
          <a:xfrm>
            <a:off x="2843808" y="2420888"/>
            <a:ext cx="3429000" cy="369887"/>
          </a:xfrm>
          <a:prstGeom prst="rect">
            <a:avLst/>
          </a:prstGeom>
          <a:gradFill rotWithShape="1">
            <a:gsLst>
              <a:gs pos="0">
                <a:srgbClr val="FFA2A1"/>
              </a:gs>
              <a:gs pos="35001">
                <a:srgbClr val="FFBEBD"/>
              </a:gs>
              <a:gs pos="100000">
                <a:srgbClr val="FFE5E5"/>
              </a:gs>
            </a:gsLst>
            <a:lin ang="16200000" scaled="1"/>
          </a:gradFill>
          <a:ln w="9525">
            <a:solidFill>
              <a:srgbClr val="BE4B48"/>
            </a:solidFill>
            <a:miter lim="800000"/>
            <a:headEnd/>
            <a:tailEnd/>
          </a:ln>
          <a:effectLst>
            <a:outerShdw blurRad="63500" dist="20000" dir="5400000" rotWithShape="0">
              <a:srgbClr val="000000">
                <a:alpha val="37999"/>
              </a:srgbClr>
            </a:outerShdw>
          </a:effectLst>
        </p:spPr>
        <p:txBody>
          <a:bodyPr>
            <a:spAutoFit/>
          </a:bodyPr>
          <a:lstStyle/>
          <a:p>
            <a:pPr algn="ctr">
              <a:defRPr/>
            </a:pPr>
            <a:r>
              <a:rPr lang="it-IT" u="none" dirty="0">
                <a:solidFill>
                  <a:schemeClr val="dk1"/>
                </a:solidFill>
                <a:latin typeface="Calibri"/>
                <a:ea typeface="+mn-ea"/>
                <a:cs typeface="Calibri"/>
              </a:rPr>
              <a:t>Varie emergenze</a:t>
            </a:r>
          </a:p>
        </p:txBody>
      </p:sp>
      <p:sp>
        <p:nvSpPr>
          <p:cNvPr id="20" name="CasellaDiTesto 9"/>
          <p:cNvSpPr txBox="1">
            <a:spLocks noChangeArrowheads="1"/>
          </p:cNvSpPr>
          <p:nvPr/>
        </p:nvSpPr>
        <p:spPr bwMode="auto">
          <a:xfrm>
            <a:off x="7500371" y="6021288"/>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2267890865"/>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13" name="Picture 10" descr="globo"/>
          <p:cNvPicPr>
            <a:picLocks noChangeAspect="1" noChangeArrowheads="1"/>
          </p:cNvPicPr>
          <p:nvPr/>
        </p:nvPicPr>
        <p:blipFill>
          <a:blip r:embed="rId2">
            <a:alphaModFix amt="26000"/>
            <a:extLst>
              <a:ext uri="{28A0092B-C50C-407E-A947-70E740481C1C}">
                <a14:useLocalDpi xmlns:a14="http://schemas.microsoft.com/office/drawing/2010/main" val="0"/>
              </a:ext>
            </a:extLst>
          </a:blip>
          <a:srcRect/>
          <a:stretch>
            <a:fillRect/>
          </a:stretch>
        </p:blipFill>
        <p:spPr bwMode="auto">
          <a:xfrm>
            <a:off x="0" y="1189038"/>
            <a:ext cx="9144000" cy="5119687"/>
          </a:xfrm>
          <a:prstGeom prst="rect">
            <a:avLst/>
          </a:prstGeom>
          <a:noFill/>
          <a:ln>
            <a:noFill/>
          </a:ln>
          <a:extLst>
            <a:ext uri="{909E8E84-426E-40dd-AFC4-6F175D3DCCD1}">
              <a14:hiddenFill xmlns:a14="http://schemas.microsoft.com/office/drawing/2010/main">
                <a:gradFill rotWithShape="1">
                  <a:gsLst>
                    <a:gs pos="0">
                      <a:srgbClr val="FF9933"/>
                    </a:gs>
                    <a:gs pos="100000">
                      <a:srgbClr val="100A03"/>
                    </a:gs>
                  </a:gsLst>
                  <a:path path="shape">
                    <a:fillToRect l="50000" t="50000" r="50000" b="50000"/>
                  </a:path>
                </a:gradFill>
              </a14:hiddenFill>
            </a:ext>
            <a:ext uri="{91240B29-F687-4f45-9708-019B960494DF}">
              <a14:hiddenLine xmlns:a14="http://schemas.microsoft.com/office/drawing/2010/main" w="9525">
                <a:solidFill>
                  <a:srgbClr val="000000"/>
                </a:solidFill>
                <a:miter lim="800000"/>
                <a:headEnd/>
                <a:tailEnd/>
              </a14:hiddenLine>
            </a:ext>
          </a:extLst>
        </p:spPr>
      </p:pic>
      <p:sp>
        <p:nvSpPr>
          <p:cNvPr id="33804" name="Rectangle 12"/>
          <p:cNvSpPr>
            <a:spLocks noChangeArrowheads="1"/>
          </p:cNvSpPr>
          <p:nvPr/>
        </p:nvSpPr>
        <p:spPr bwMode="auto">
          <a:xfrm>
            <a:off x="395536" y="1291981"/>
            <a:ext cx="8424936" cy="4801315"/>
          </a:xfrm>
          <a:prstGeom prst="rect">
            <a:avLst/>
          </a:prstGeom>
          <a:noFill/>
          <a:ln>
            <a:noFill/>
          </a:ln>
          <a:effectLst/>
        </p:spPr>
        <p:txBody>
          <a:bodyPr wrap="square">
            <a:spAutoFit/>
          </a:bodyPr>
          <a:lstStyle/>
          <a:p>
            <a:pPr algn="ctr">
              <a:defRPr/>
            </a:pPr>
            <a:r>
              <a:rPr lang="it-IT" b="1" u="none" dirty="0">
                <a:solidFill>
                  <a:srgbClr val="990000"/>
                </a:solidFill>
                <a:latin typeface="Calibri"/>
                <a:cs typeface="Calibri"/>
              </a:rPr>
              <a:t>SOCIETA</a:t>
            </a:r>
            <a:r>
              <a:rPr lang="ja-JP" altLang="it-IT" b="1" u="none" dirty="0">
                <a:solidFill>
                  <a:srgbClr val="990000"/>
                </a:solidFill>
                <a:latin typeface="Calibri"/>
                <a:cs typeface="Calibri"/>
              </a:rPr>
              <a:t>’</a:t>
            </a:r>
            <a:r>
              <a:rPr lang="it-IT" b="1" u="none" dirty="0">
                <a:latin typeface="Calibri"/>
                <a:cs typeface="Calibri"/>
              </a:rPr>
              <a:t> sempre più complesse, dinamiche e articolate, </a:t>
            </a:r>
          </a:p>
          <a:p>
            <a:pPr algn="ctr">
              <a:defRPr/>
            </a:pPr>
            <a:r>
              <a:rPr lang="it-IT" b="1" u="none" dirty="0">
                <a:latin typeface="Calibri"/>
                <a:cs typeface="Calibri"/>
              </a:rPr>
              <a:t>anche per i nuovi e crescenti arrivi di provenienza eterogenea. </a:t>
            </a:r>
          </a:p>
          <a:p>
            <a:pPr algn="ctr">
              <a:defRPr/>
            </a:pPr>
            <a:endParaRPr lang="it-IT" b="1" u="none" dirty="0">
              <a:latin typeface="Calibri"/>
              <a:cs typeface="Calibri"/>
            </a:endParaRPr>
          </a:p>
          <a:p>
            <a:pPr algn="ctr">
              <a:defRPr/>
            </a:pPr>
            <a:r>
              <a:rPr lang="it-IT" b="1" u="none" dirty="0">
                <a:latin typeface="Calibri"/>
                <a:cs typeface="Calibri"/>
              </a:rPr>
              <a:t>CRESCENTE molteplicità delle </a:t>
            </a:r>
            <a:r>
              <a:rPr lang="it-IT" b="1" u="none" dirty="0">
                <a:solidFill>
                  <a:srgbClr val="990000"/>
                </a:solidFill>
                <a:latin typeface="Calibri"/>
                <a:cs typeface="Calibri"/>
              </a:rPr>
              <a:t>FONTI</a:t>
            </a:r>
            <a:r>
              <a:rPr lang="it-IT" b="1" u="none" dirty="0">
                <a:latin typeface="Calibri"/>
                <a:cs typeface="Calibri"/>
              </a:rPr>
              <a:t> di istruzione e di cultura.</a:t>
            </a:r>
          </a:p>
          <a:p>
            <a:pPr algn="ctr">
              <a:defRPr/>
            </a:pPr>
            <a:endParaRPr lang="it-IT" b="1" u="none" dirty="0">
              <a:latin typeface="Calibri"/>
              <a:cs typeface="Calibri"/>
            </a:endParaRPr>
          </a:p>
          <a:p>
            <a:pPr>
              <a:defRPr/>
            </a:pPr>
            <a:r>
              <a:rPr lang="it-IT" b="1" u="none" dirty="0">
                <a:solidFill>
                  <a:srgbClr val="990000"/>
                </a:solidFill>
                <a:latin typeface="Calibri"/>
                <a:cs typeface="Calibri"/>
              </a:rPr>
              <a:t>ORIZZONTI</a:t>
            </a:r>
            <a:r>
              <a:rPr lang="it-IT" b="1" u="none" dirty="0">
                <a:latin typeface="Calibri"/>
                <a:cs typeface="Calibri"/>
              </a:rPr>
              <a:t> territoriali e culturali della società </a:t>
            </a:r>
            <a:r>
              <a:rPr lang="it-IT" b="1" u="none" dirty="0">
                <a:solidFill>
                  <a:srgbClr val="990000"/>
                </a:solidFill>
                <a:latin typeface="Calibri"/>
                <a:cs typeface="Calibri"/>
              </a:rPr>
              <a:t>AMPLIATI</a:t>
            </a:r>
            <a:r>
              <a:rPr lang="it-IT" b="1" u="none" dirty="0">
                <a:latin typeface="Calibri"/>
                <a:cs typeface="Calibri"/>
              </a:rPr>
              <a:t> e tesi </a:t>
            </a:r>
          </a:p>
          <a:p>
            <a:pPr>
              <a:defRPr/>
            </a:pPr>
            <a:r>
              <a:rPr lang="it-IT" b="1" u="none" dirty="0">
                <a:latin typeface="Calibri"/>
                <a:cs typeface="Calibri"/>
              </a:rPr>
              <a:t>a comprendere soggetti, legami, rapporti e convivenze su scala planetaria, pur mantenendo e spesso consolidando l</a:t>
            </a:r>
            <a:r>
              <a:rPr lang="ja-JP" altLang="it-IT" b="1" u="none" dirty="0">
                <a:latin typeface="Calibri"/>
                <a:cs typeface="Calibri"/>
              </a:rPr>
              <a:t>’</a:t>
            </a:r>
            <a:r>
              <a:rPr lang="it-IT" b="1" u="none" dirty="0">
                <a:latin typeface="Calibri"/>
                <a:cs typeface="Calibri"/>
              </a:rPr>
              <a:t>ancoraggio alle realtà locali.</a:t>
            </a:r>
          </a:p>
          <a:p>
            <a:pPr>
              <a:defRPr/>
            </a:pPr>
            <a:endParaRPr lang="it-IT" b="1" u="none" dirty="0">
              <a:latin typeface="Calibri"/>
              <a:cs typeface="Calibri"/>
            </a:endParaRPr>
          </a:p>
          <a:p>
            <a:pPr>
              <a:defRPr/>
            </a:pPr>
            <a:r>
              <a:rPr lang="it-IT" b="1" u="none" dirty="0">
                <a:latin typeface="Calibri"/>
                <a:cs typeface="Calibri"/>
              </a:rPr>
              <a:t>Nonostante la molteplicità e </a:t>
            </a:r>
            <a:r>
              <a:rPr lang="it-IT" b="1" u="none" dirty="0" smtClean="0">
                <a:latin typeface="Calibri"/>
                <a:cs typeface="Calibri"/>
              </a:rPr>
              <a:t>l’eterogeneità </a:t>
            </a:r>
            <a:r>
              <a:rPr lang="it-IT" b="1" u="none" dirty="0">
                <a:latin typeface="Calibri"/>
                <a:cs typeface="Calibri"/>
              </a:rPr>
              <a:t>degli apporti culturali attuali, </a:t>
            </a:r>
          </a:p>
          <a:p>
            <a:pPr>
              <a:defRPr/>
            </a:pPr>
            <a:r>
              <a:rPr lang="it-IT" b="1" u="none" dirty="0">
                <a:latin typeface="Calibri"/>
                <a:cs typeface="Calibri"/>
              </a:rPr>
              <a:t>il </a:t>
            </a:r>
            <a:r>
              <a:rPr lang="it-IT" b="1" u="none" dirty="0">
                <a:solidFill>
                  <a:srgbClr val="990000"/>
                </a:solidFill>
                <a:latin typeface="Calibri"/>
                <a:cs typeface="Calibri"/>
              </a:rPr>
              <a:t>SISTEMA FORMATIVO</a:t>
            </a:r>
            <a:r>
              <a:rPr lang="it-IT" b="1" u="none" dirty="0">
                <a:latin typeface="Calibri"/>
                <a:cs typeface="Calibri"/>
              </a:rPr>
              <a:t> continua a SEPARARE </a:t>
            </a:r>
            <a:r>
              <a:rPr lang="it-IT" b="1" u="none" dirty="0" smtClean="0">
                <a:latin typeface="Calibri"/>
                <a:cs typeface="Calibri"/>
              </a:rPr>
              <a:t>l’AMBITO </a:t>
            </a:r>
            <a:r>
              <a:rPr lang="it-IT" b="1" u="none" dirty="0">
                <a:latin typeface="Calibri"/>
                <a:cs typeface="Calibri"/>
              </a:rPr>
              <a:t>SCIENTIFICO da quello UMANISTICO.</a:t>
            </a:r>
          </a:p>
          <a:p>
            <a:pPr>
              <a:defRPr/>
            </a:pPr>
            <a:endParaRPr lang="it-IT" b="1" u="none" dirty="0">
              <a:latin typeface="Calibri"/>
              <a:cs typeface="Calibri"/>
            </a:endParaRPr>
          </a:p>
          <a:p>
            <a:pPr>
              <a:defRPr/>
            </a:pPr>
            <a:r>
              <a:rPr lang="it-IT" b="1" u="none" dirty="0">
                <a:latin typeface="Calibri"/>
                <a:cs typeface="Calibri"/>
              </a:rPr>
              <a:t>TENDENZE PREVALENTI nell’informazione e la propaganda a fini commerciali inducono al </a:t>
            </a:r>
            <a:r>
              <a:rPr lang="it-IT" b="1" u="none" dirty="0">
                <a:solidFill>
                  <a:srgbClr val="990000"/>
                </a:solidFill>
                <a:latin typeface="Calibri"/>
                <a:cs typeface="Calibri"/>
              </a:rPr>
              <a:t>DISIMPEGNO</a:t>
            </a:r>
            <a:r>
              <a:rPr lang="it-IT" b="1" u="none" dirty="0">
                <a:latin typeface="Calibri"/>
                <a:cs typeface="Calibri"/>
              </a:rPr>
              <a:t> e all’appiattimento impersonale e massificante e perdita di valori.</a:t>
            </a:r>
          </a:p>
          <a:p>
            <a:pPr>
              <a:defRPr/>
            </a:pPr>
            <a:endParaRPr lang="it-IT" b="1" u="none" dirty="0">
              <a:latin typeface="Calibri"/>
              <a:cs typeface="Calibri"/>
            </a:endParaRPr>
          </a:p>
          <a:p>
            <a:pPr>
              <a:defRPr/>
            </a:pPr>
            <a:r>
              <a:rPr lang="it-IT" b="1" u="none" dirty="0">
                <a:latin typeface="Calibri"/>
                <a:cs typeface="Calibri"/>
              </a:rPr>
              <a:t>Prevalenza del </a:t>
            </a:r>
            <a:r>
              <a:rPr lang="it-IT" b="1" u="none" dirty="0">
                <a:solidFill>
                  <a:srgbClr val="990000"/>
                </a:solidFill>
                <a:latin typeface="Calibri"/>
                <a:cs typeface="Calibri"/>
              </a:rPr>
              <a:t>METODO TRASMISSIVO</a:t>
            </a:r>
            <a:r>
              <a:rPr lang="it-IT" b="1" u="none" dirty="0">
                <a:latin typeface="Calibri"/>
                <a:cs typeface="Calibri"/>
              </a:rPr>
              <a:t> nell’NSEGNAMENTO.</a:t>
            </a:r>
            <a:endParaRPr lang="it-IT" b="1" dirty="0">
              <a:latin typeface="Calibri"/>
              <a:cs typeface="Calibri"/>
            </a:endParaRPr>
          </a:p>
        </p:txBody>
      </p:sp>
      <p:sp>
        <p:nvSpPr>
          <p:cNvPr id="6" name="Rectangle 2"/>
          <p:cNvSpPr txBox="1">
            <a:spLocks noChangeArrowheads="1"/>
          </p:cNvSpPr>
          <p:nvPr/>
        </p:nvSpPr>
        <p:spPr bwMode="auto">
          <a:xfrm>
            <a:off x="971550" y="188913"/>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smtClean="0">
                <a:solidFill>
                  <a:srgbClr val="A50021"/>
                </a:solidFill>
                <a:latin typeface="Calibri" charset="0"/>
              </a:rPr>
              <a:t>Centro Internazionale di Didattica della Storia e del Patrimonio – DiPaSt</a:t>
            </a:r>
            <a:r>
              <a:rPr lang="en-US" sz="1600" b="1" u="none" cap="small" smtClean="0">
                <a:latin typeface="Calibri" charset="0"/>
              </a:rPr>
              <a:t/>
            </a:r>
            <a:br>
              <a:rPr lang="en-US" sz="1600" b="1" u="none" cap="small" smtClean="0">
                <a:latin typeface="Calibri" charset="0"/>
              </a:rPr>
            </a:br>
            <a:r>
              <a:rPr lang="en-US" sz="1400" b="1" i="1" u="none" smtClean="0">
                <a:solidFill>
                  <a:srgbClr val="A50021"/>
                </a:solidFill>
                <a:latin typeface="Calibri" charset="0"/>
              </a:rPr>
              <a:t>International centre of metholodology for teaching history and heritage</a:t>
            </a:r>
            <a:endParaRPr lang="en-US" sz="1400" b="1" i="1" u="none" dirty="0">
              <a:solidFill>
                <a:srgbClr val="A50021"/>
              </a:solidFill>
              <a:latin typeface="Calibri" charset="0"/>
            </a:endParaRPr>
          </a:p>
        </p:txBody>
      </p:sp>
      <p:sp>
        <p:nvSpPr>
          <p:cNvPr id="5" name="CasellaDiTesto 9"/>
          <p:cNvSpPr txBox="1">
            <a:spLocks noChangeArrowheads="1"/>
          </p:cNvSpPr>
          <p:nvPr/>
        </p:nvSpPr>
        <p:spPr bwMode="auto">
          <a:xfrm>
            <a:off x="7380312" y="6073551"/>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35669621"/>
      </p:ext>
    </p:extLst>
  </p:cSld>
  <p:clrMapOvr>
    <a:masterClrMapping/>
  </p:clrMapOvr>
  <p:transition xmlns:p14="http://schemas.microsoft.com/office/powerpoint/2010/main" spd="slow"/>
  <p:timing>
    <p:tnLst>
      <p:par>
        <p:cTn xmlns:p14="http://schemas.microsoft.com/office/powerpoint/2010/mai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2" presetClass="entr" presetSubtype="2" fill="hold" grpId="0" nodeType="clickEffect">
                                  <p:stCondLst>
                                    <p:cond delay="0"/>
                                  </p:stCondLst>
                                  <p:childTnLst>
                                    <p:set>
                                      <p:cBhvr>
                                        <p:cTn id="6" dur="1" fill="hold">
                                          <p:stCondLst>
                                            <p:cond delay="0"/>
                                          </p:stCondLst>
                                        </p:cTn>
                                        <p:tgtEl>
                                          <p:spTgt spid="33804"/>
                                        </p:tgtEl>
                                        <p:attrNameLst>
                                          <p:attrName>style.visibility</p:attrName>
                                        </p:attrNameLst>
                                      </p:cBhvr>
                                      <p:to>
                                        <p:strVal val="visible"/>
                                      </p:to>
                                    </p:set>
                                    <p:animEffect transition="in" filter="wipe(right)">
                                      <p:cBhvr>
                                        <p:cTn id="7" dur="500"/>
                                        <p:tgtEl>
                                          <p:spTgt spid="3380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804"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337" name="Picture 4" descr="Bussola1_edited-1"/>
          <p:cNvPicPr preferRelativeResize="0">
            <a:picLocks noChangeArrowheads="1"/>
          </p:cNvPicPr>
          <p:nvPr/>
        </p:nvPicPr>
        <p:blipFill>
          <a:blip r:embed="rId2">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2555776" y="1844824"/>
            <a:ext cx="4104680" cy="40319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4821" name="Rectangle 5"/>
          <p:cNvSpPr>
            <a:spLocks noChangeArrowheads="1"/>
          </p:cNvSpPr>
          <p:nvPr/>
        </p:nvSpPr>
        <p:spPr bwMode="auto">
          <a:xfrm>
            <a:off x="1692275" y="188913"/>
            <a:ext cx="5832475" cy="701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a:spAutoFit/>
          </a:bodyPr>
          <a:lstStyle/>
          <a:p>
            <a:pPr algn="ctr">
              <a:defRPr/>
            </a:pPr>
            <a:r>
              <a:rPr lang="it-IT" sz="2000" b="1">
                <a:solidFill>
                  <a:schemeClr val="bg1"/>
                </a:solidFill>
                <a:latin typeface="Calibri"/>
                <a:cs typeface="Calibri"/>
              </a:rPr>
              <a:t>Non c</a:t>
            </a:r>
            <a:r>
              <a:rPr lang="ja-JP" altLang="it-IT" sz="2000" b="1">
                <a:solidFill>
                  <a:schemeClr val="bg1"/>
                </a:solidFill>
                <a:latin typeface="Calibri"/>
                <a:cs typeface="Calibri"/>
              </a:rPr>
              <a:t>’</a:t>
            </a:r>
            <a:r>
              <a:rPr lang="it-IT" sz="2000" b="1">
                <a:solidFill>
                  <a:schemeClr val="bg1"/>
                </a:solidFill>
                <a:latin typeface="Calibri"/>
                <a:cs typeface="Calibri"/>
              </a:rPr>
              <a:t>è lato o aspetto o attività della vita umana che non rientri nel cammino della storia</a:t>
            </a:r>
          </a:p>
        </p:txBody>
      </p:sp>
      <p:sp>
        <p:nvSpPr>
          <p:cNvPr id="34822" name="Rectangle 6"/>
          <p:cNvSpPr>
            <a:spLocks noChangeArrowheads="1"/>
          </p:cNvSpPr>
          <p:nvPr/>
        </p:nvSpPr>
        <p:spPr bwMode="auto">
          <a:xfrm>
            <a:off x="0" y="1125538"/>
            <a:ext cx="4105275" cy="1803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a:spAutoFit/>
          </a:bodyPr>
          <a:lstStyle/>
          <a:p>
            <a:pPr>
              <a:defRPr/>
            </a:pPr>
            <a:r>
              <a:rPr lang="it-IT" sz="1600" b="1" u="none" dirty="0">
                <a:latin typeface="Calibri"/>
                <a:cs typeface="Calibri"/>
              </a:rPr>
              <a:t>La </a:t>
            </a:r>
            <a:r>
              <a:rPr lang="it-IT" sz="1600" b="1" u="none" dirty="0">
                <a:solidFill>
                  <a:srgbClr val="990000"/>
                </a:solidFill>
                <a:latin typeface="Calibri"/>
                <a:cs typeface="Calibri"/>
              </a:rPr>
              <a:t>SCUOLA</a:t>
            </a:r>
            <a:r>
              <a:rPr lang="it-IT" sz="1600" b="1" u="none" dirty="0">
                <a:latin typeface="Calibri"/>
                <a:cs typeface="Calibri"/>
              </a:rPr>
              <a:t> deve affrontare la sfida di un sistema sociale dinamico, </a:t>
            </a:r>
          </a:p>
          <a:p>
            <a:pPr>
              <a:defRPr/>
            </a:pPr>
            <a:r>
              <a:rPr lang="it-IT" sz="1600" b="1" u="none" dirty="0">
                <a:latin typeface="Calibri"/>
                <a:cs typeface="Calibri"/>
              </a:rPr>
              <a:t>eterogeneo e composito facendo in modo che le diversità non si </a:t>
            </a:r>
          </a:p>
          <a:p>
            <a:pPr>
              <a:defRPr/>
            </a:pPr>
            <a:r>
              <a:rPr lang="it-IT" sz="1600" b="1" u="none" dirty="0">
                <a:latin typeface="Calibri"/>
                <a:cs typeface="Calibri"/>
              </a:rPr>
              <a:t>trasformino in disuguaglianze e conflittualità, ma possano divenire </a:t>
            </a:r>
          </a:p>
          <a:p>
            <a:pPr>
              <a:defRPr/>
            </a:pPr>
            <a:r>
              <a:rPr lang="it-IT" sz="1600" b="1" u="none" dirty="0">
                <a:latin typeface="Calibri"/>
                <a:cs typeface="Calibri"/>
              </a:rPr>
              <a:t>ricchezza e solidarietà.</a:t>
            </a:r>
          </a:p>
        </p:txBody>
      </p:sp>
      <p:sp>
        <p:nvSpPr>
          <p:cNvPr id="34823" name="Rectangle 7"/>
          <p:cNvSpPr>
            <a:spLocks noChangeArrowheads="1"/>
          </p:cNvSpPr>
          <p:nvPr/>
        </p:nvSpPr>
        <p:spPr bwMode="auto">
          <a:xfrm>
            <a:off x="10675" y="3933056"/>
            <a:ext cx="4572000" cy="25368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a:spAutoFit/>
          </a:bodyPr>
          <a:lstStyle/>
          <a:p>
            <a:pPr>
              <a:defRPr/>
            </a:pPr>
            <a:r>
              <a:rPr lang="it-IT" sz="1600" b="1" u="none" dirty="0">
                <a:solidFill>
                  <a:srgbClr val="990000"/>
                </a:solidFill>
                <a:latin typeface="Calibri"/>
                <a:cs typeface="Calibri"/>
              </a:rPr>
              <a:t>EDUCARE ALLA CONVIVENZA</a:t>
            </a:r>
          </a:p>
          <a:p>
            <a:pPr>
              <a:defRPr/>
            </a:pPr>
            <a:r>
              <a:rPr lang="it-IT" sz="1600" b="1" u="none" dirty="0" smtClean="0">
                <a:latin typeface="Calibri"/>
                <a:cs typeface="Calibri"/>
              </a:rPr>
              <a:t>favorendo </a:t>
            </a:r>
            <a:r>
              <a:rPr lang="it-IT" sz="1600" b="1" u="none" dirty="0">
                <a:latin typeface="Calibri"/>
                <a:cs typeface="Calibri"/>
              </a:rPr>
              <a:t>lo sviluppo </a:t>
            </a:r>
          </a:p>
          <a:p>
            <a:pPr>
              <a:defRPr/>
            </a:pPr>
            <a:r>
              <a:rPr lang="it-IT" sz="1600" b="1" u="none" dirty="0">
                <a:latin typeface="Calibri"/>
                <a:cs typeface="Calibri"/>
              </a:rPr>
              <a:t>di identità aperte e in continua formazione che permettano di fare di ogni scolaro una persona radicata, consapevole e responsabile sia rispetto </a:t>
            </a:r>
            <a:endParaRPr lang="it-IT" sz="1600" b="1" u="none" dirty="0" smtClean="0">
              <a:latin typeface="Calibri"/>
              <a:cs typeface="Calibri"/>
            </a:endParaRPr>
          </a:p>
          <a:p>
            <a:pPr>
              <a:defRPr/>
            </a:pPr>
            <a:r>
              <a:rPr lang="it-IT" sz="1600" b="1" u="none" dirty="0" smtClean="0">
                <a:latin typeface="Calibri"/>
                <a:cs typeface="Calibri"/>
              </a:rPr>
              <a:t>al </a:t>
            </a:r>
            <a:r>
              <a:rPr lang="it-IT" sz="1600" b="1" u="none" dirty="0">
                <a:latin typeface="Calibri"/>
                <a:cs typeface="Calibri"/>
              </a:rPr>
              <a:t>proprio ambito comunitario </a:t>
            </a:r>
          </a:p>
          <a:p>
            <a:pPr>
              <a:defRPr/>
            </a:pPr>
            <a:r>
              <a:rPr lang="it-IT" sz="1600" b="1" u="none" dirty="0">
                <a:latin typeface="Calibri"/>
                <a:cs typeface="Calibri"/>
              </a:rPr>
              <a:t>e territoriale sia come cittadino della nazione, </a:t>
            </a:r>
            <a:r>
              <a:rPr lang="it-IT" sz="1600" b="1" u="none" dirty="0" smtClean="0">
                <a:latin typeface="Calibri"/>
                <a:cs typeface="Calibri"/>
              </a:rPr>
              <a:t>dell’Europa </a:t>
            </a:r>
            <a:r>
              <a:rPr lang="it-IT" sz="1600" b="1" u="none" dirty="0">
                <a:latin typeface="Calibri"/>
                <a:cs typeface="Calibri"/>
              </a:rPr>
              <a:t>e del mondo, edificando nuove e più complessive appartenenze </a:t>
            </a:r>
            <a:r>
              <a:rPr lang="it-IT" sz="1600" b="1" u="none" dirty="0" smtClean="0">
                <a:latin typeface="Calibri"/>
                <a:cs typeface="Calibri"/>
              </a:rPr>
              <a:t>nel </a:t>
            </a:r>
            <a:r>
              <a:rPr lang="it-IT" sz="1600" b="1" u="none" dirty="0">
                <a:latin typeface="Calibri"/>
                <a:cs typeface="Calibri"/>
              </a:rPr>
              <a:t>rispetto delle differenze.</a:t>
            </a:r>
          </a:p>
        </p:txBody>
      </p:sp>
      <p:sp>
        <p:nvSpPr>
          <p:cNvPr id="34824" name="Rectangle 8"/>
          <p:cNvSpPr>
            <a:spLocks noChangeArrowheads="1"/>
          </p:cNvSpPr>
          <p:nvPr/>
        </p:nvSpPr>
        <p:spPr bwMode="auto">
          <a:xfrm>
            <a:off x="4581045" y="1268760"/>
            <a:ext cx="4572000" cy="10699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a:spAutoFit/>
          </a:bodyPr>
          <a:lstStyle/>
          <a:p>
            <a:pPr>
              <a:defRPr/>
            </a:pPr>
            <a:r>
              <a:rPr lang="it-IT" sz="1600" b="1" u="none" dirty="0">
                <a:latin typeface="Calibri"/>
                <a:cs typeface="Calibri"/>
              </a:rPr>
              <a:t>Un</a:t>
            </a:r>
            <a:r>
              <a:rPr lang="ja-JP" altLang="it-IT" sz="1600" b="1" u="none" dirty="0">
                <a:latin typeface="Calibri"/>
                <a:cs typeface="Calibri"/>
              </a:rPr>
              <a:t>’</a:t>
            </a:r>
            <a:r>
              <a:rPr lang="it-IT" sz="1600" b="1" u="none" dirty="0">
                <a:solidFill>
                  <a:srgbClr val="990000"/>
                </a:solidFill>
                <a:latin typeface="Calibri"/>
                <a:cs typeface="Calibri"/>
              </a:rPr>
              <a:t>EDUCAZIONE</a:t>
            </a:r>
            <a:r>
              <a:rPr lang="it-IT" sz="1600" b="1" u="none" dirty="0">
                <a:latin typeface="Calibri"/>
                <a:cs typeface="Calibri"/>
              </a:rPr>
              <a:t> </a:t>
            </a:r>
            <a:r>
              <a:rPr lang="it-IT" sz="1600" b="1" u="none" dirty="0">
                <a:solidFill>
                  <a:srgbClr val="990000"/>
                </a:solidFill>
                <a:latin typeface="Calibri"/>
                <a:cs typeface="Calibri"/>
              </a:rPr>
              <a:t>INTEGRALE</a:t>
            </a:r>
            <a:r>
              <a:rPr lang="it-IT" sz="1600" b="1" u="none" dirty="0">
                <a:latin typeface="Calibri"/>
                <a:cs typeface="Calibri"/>
              </a:rPr>
              <a:t> in cui tutte le discipline e tutte le vene formative siano poste in relazione e concorrano alla formazione;</a:t>
            </a:r>
          </a:p>
          <a:p>
            <a:pPr>
              <a:defRPr/>
            </a:pPr>
            <a:r>
              <a:rPr lang="it-IT" sz="1600" b="1" u="none" dirty="0">
                <a:latin typeface="Calibri"/>
                <a:cs typeface="Calibri"/>
              </a:rPr>
              <a:t>avvalersi delle NUOVE TECNOLOGIE.</a:t>
            </a:r>
          </a:p>
        </p:txBody>
      </p:sp>
      <p:sp>
        <p:nvSpPr>
          <p:cNvPr id="34825" name="Rectangle 9"/>
          <p:cNvSpPr>
            <a:spLocks noChangeArrowheads="1"/>
          </p:cNvSpPr>
          <p:nvPr/>
        </p:nvSpPr>
        <p:spPr bwMode="auto">
          <a:xfrm>
            <a:off x="0" y="3140968"/>
            <a:ext cx="3094038" cy="646331"/>
          </a:xfrm>
          <a:prstGeom prst="rect">
            <a:avLst/>
          </a:prstGeom>
          <a:solidFill>
            <a:srgbClr val="FFC53D"/>
          </a:solidFill>
          <a:ln>
            <a:noFill/>
          </a:ln>
          <a:effectLst/>
          <a:extLst/>
        </p:spPr>
        <p:txBody>
          <a:bodyPr>
            <a:spAutoFit/>
          </a:bodyPr>
          <a:lstStyle/>
          <a:p>
            <a:pPr algn="ctr">
              <a:defRPr/>
            </a:pPr>
            <a:r>
              <a:rPr lang="it-IT" b="1" u="none" dirty="0">
                <a:solidFill>
                  <a:srgbClr val="990000"/>
                </a:solidFill>
                <a:latin typeface="Calibri"/>
                <a:cs typeface="Calibri"/>
              </a:rPr>
              <a:t>PORRE AL CENTRO </a:t>
            </a:r>
          </a:p>
          <a:p>
            <a:pPr algn="ctr">
              <a:defRPr/>
            </a:pPr>
            <a:r>
              <a:rPr lang="it-IT" b="1" u="none" dirty="0">
                <a:solidFill>
                  <a:srgbClr val="990000"/>
                </a:solidFill>
                <a:latin typeface="Calibri"/>
                <a:cs typeface="Calibri"/>
              </a:rPr>
              <a:t>DEI PROCESSI FORMATIVI </a:t>
            </a:r>
          </a:p>
        </p:txBody>
      </p:sp>
      <p:sp>
        <p:nvSpPr>
          <p:cNvPr id="34826" name="Rectangle 10"/>
          <p:cNvSpPr>
            <a:spLocks noChangeArrowheads="1"/>
          </p:cNvSpPr>
          <p:nvPr/>
        </p:nvSpPr>
        <p:spPr bwMode="auto">
          <a:xfrm>
            <a:off x="4788024" y="5157192"/>
            <a:ext cx="4355976" cy="1069975"/>
          </a:xfrm>
          <a:prstGeom prst="rect">
            <a:avLst/>
          </a:prstGeom>
          <a:solidFill>
            <a:srgbClr val="FFC53D"/>
          </a:solidFill>
          <a:ln>
            <a:noFill/>
          </a:ln>
          <a:effectLst/>
          <a:extLst/>
        </p:spPr>
        <p:txBody>
          <a:bodyPr wrap="square">
            <a:spAutoFit/>
          </a:bodyPr>
          <a:lstStyle/>
          <a:p>
            <a:pPr>
              <a:defRPr/>
            </a:pPr>
            <a:r>
              <a:rPr lang="it-IT" sz="1600" b="1" u="none" dirty="0">
                <a:latin typeface="Calibri"/>
                <a:cs typeface="Calibri"/>
              </a:rPr>
              <a:t>Perseguire l</a:t>
            </a:r>
            <a:r>
              <a:rPr lang="ja-JP" altLang="it-IT" sz="1600" b="1" u="none" dirty="0">
                <a:latin typeface="Calibri"/>
                <a:cs typeface="Calibri"/>
              </a:rPr>
              <a:t>’</a:t>
            </a:r>
            <a:r>
              <a:rPr lang="it-IT" sz="1600" b="1" u="none" dirty="0">
                <a:latin typeface="Calibri"/>
                <a:cs typeface="Calibri"/>
              </a:rPr>
              <a:t>apprendimento avvalendosi della sperimentazione e del coinvolgimento, stimolando </a:t>
            </a:r>
            <a:r>
              <a:rPr lang="it-IT" sz="1600" b="1" u="none" dirty="0">
                <a:solidFill>
                  <a:srgbClr val="990000"/>
                </a:solidFill>
                <a:latin typeface="Calibri"/>
                <a:cs typeface="Calibri"/>
              </a:rPr>
              <a:t>CURIOSITA</a:t>
            </a:r>
            <a:r>
              <a:rPr lang="ja-JP" altLang="it-IT" sz="1600" b="1" u="none" dirty="0">
                <a:solidFill>
                  <a:srgbClr val="990000"/>
                </a:solidFill>
                <a:latin typeface="Calibri"/>
                <a:cs typeface="Calibri"/>
              </a:rPr>
              <a:t>‘</a:t>
            </a:r>
            <a:r>
              <a:rPr lang="it-IT" sz="1600" b="1" u="none" dirty="0">
                <a:latin typeface="Calibri"/>
                <a:cs typeface="Calibri"/>
              </a:rPr>
              <a:t>e </a:t>
            </a:r>
            <a:r>
              <a:rPr lang="it-IT" sz="1600" b="1" u="none" dirty="0">
                <a:solidFill>
                  <a:srgbClr val="990000"/>
                </a:solidFill>
                <a:latin typeface="Calibri"/>
                <a:cs typeface="Calibri"/>
              </a:rPr>
              <a:t>CREATIVITA</a:t>
            </a:r>
            <a:r>
              <a:rPr lang="ja-JP" altLang="it-IT" sz="1600" b="1" u="none" dirty="0">
                <a:latin typeface="Calibri"/>
                <a:cs typeface="Calibri"/>
              </a:rPr>
              <a:t>’</a:t>
            </a:r>
            <a:r>
              <a:rPr lang="it-IT" sz="1600" b="1" u="none" dirty="0">
                <a:latin typeface="Calibri"/>
                <a:cs typeface="Calibri"/>
              </a:rPr>
              <a:t>, </a:t>
            </a:r>
          </a:p>
          <a:p>
            <a:pPr>
              <a:defRPr/>
            </a:pPr>
            <a:r>
              <a:rPr lang="it-IT" sz="1600" b="1" u="none" dirty="0">
                <a:latin typeface="Calibri"/>
                <a:cs typeface="Calibri"/>
              </a:rPr>
              <a:t>impegno e </a:t>
            </a:r>
            <a:r>
              <a:rPr lang="it-IT" sz="1600" b="1" u="none" dirty="0">
                <a:solidFill>
                  <a:srgbClr val="990000"/>
                </a:solidFill>
                <a:latin typeface="Calibri"/>
                <a:cs typeface="Calibri"/>
              </a:rPr>
              <a:t>ASSUNZIONE ATTIVA</a:t>
            </a:r>
            <a:r>
              <a:rPr lang="it-IT" sz="1600" b="1" u="none" dirty="0">
                <a:latin typeface="Calibri"/>
                <a:cs typeface="Calibri"/>
              </a:rPr>
              <a:t>.</a:t>
            </a:r>
          </a:p>
        </p:txBody>
      </p:sp>
      <p:sp>
        <p:nvSpPr>
          <p:cNvPr id="34827" name="Rectangle 11"/>
          <p:cNvSpPr>
            <a:spLocks noChangeArrowheads="1"/>
          </p:cNvSpPr>
          <p:nvPr/>
        </p:nvSpPr>
        <p:spPr bwMode="auto">
          <a:xfrm>
            <a:off x="6192838" y="3140968"/>
            <a:ext cx="2951162" cy="646112"/>
          </a:xfrm>
          <a:prstGeom prst="rect">
            <a:avLst/>
          </a:prstGeom>
          <a:solidFill>
            <a:srgbClr val="FFC53D"/>
          </a:solidFill>
          <a:ln>
            <a:noFill/>
          </a:ln>
          <a:effectLst/>
          <a:extLst/>
        </p:spPr>
        <p:txBody>
          <a:bodyPr>
            <a:spAutoFit/>
          </a:bodyPr>
          <a:lstStyle/>
          <a:p>
            <a:pPr algn="ctr">
              <a:defRPr/>
            </a:pPr>
            <a:r>
              <a:rPr lang="it-IT" b="1" u="none" dirty="0">
                <a:solidFill>
                  <a:srgbClr val="990000"/>
                </a:solidFill>
                <a:latin typeface="Calibri"/>
                <a:cs typeface="Calibri"/>
              </a:rPr>
              <a:t>GLI SCOLARI </a:t>
            </a:r>
          </a:p>
          <a:p>
            <a:pPr algn="ctr">
              <a:defRPr/>
            </a:pPr>
            <a:r>
              <a:rPr lang="it-IT" b="1" u="none" dirty="0">
                <a:solidFill>
                  <a:srgbClr val="990000"/>
                </a:solidFill>
                <a:latin typeface="Calibri"/>
                <a:cs typeface="Calibri"/>
              </a:rPr>
              <a:t>COME PERSONE</a:t>
            </a:r>
          </a:p>
        </p:txBody>
      </p:sp>
      <p:sp>
        <p:nvSpPr>
          <p:cNvPr id="10" name="Rectangle 2"/>
          <p:cNvSpPr txBox="1">
            <a:spLocks noChangeArrowheads="1"/>
          </p:cNvSpPr>
          <p:nvPr/>
        </p:nvSpPr>
        <p:spPr bwMode="auto">
          <a:xfrm>
            <a:off x="971550" y="188913"/>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a:cs typeface="Calibri"/>
              </a:rPr>
              <a:t>Centro </a:t>
            </a:r>
            <a:r>
              <a:rPr lang="en-US" sz="1600" b="1" u="none" cap="small" dirty="0" err="1" smtClean="0">
                <a:solidFill>
                  <a:srgbClr val="A50021"/>
                </a:solidFill>
                <a:latin typeface="Calibri"/>
                <a:cs typeface="Calibri"/>
              </a:rPr>
              <a:t>Internazionale</a:t>
            </a:r>
            <a:r>
              <a:rPr lang="en-US" sz="1600" b="1" u="none" cap="small" dirty="0" smtClean="0">
                <a:solidFill>
                  <a:srgbClr val="A50021"/>
                </a:solidFill>
                <a:latin typeface="Calibri"/>
                <a:cs typeface="Calibri"/>
              </a:rPr>
              <a:t> di </a:t>
            </a:r>
            <a:r>
              <a:rPr lang="en-US" sz="1600" b="1" u="none" cap="small" dirty="0" err="1" smtClean="0">
                <a:solidFill>
                  <a:srgbClr val="A50021"/>
                </a:solidFill>
                <a:latin typeface="Calibri"/>
                <a:cs typeface="Calibri"/>
              </a:rPr>
              <a:t>Didattica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della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Storia</a:t>
            </a:r>
            <a:r>
              <a:rPr lang="en-US" sz="1600" b="1" u="none" cap="small" dirty="0" smtClean="0">
                <a:solidFill>
                  <a:srgbClr val="A50021"/>
                </a:solidFill>
                <a:latin typeface="Calibri"/>
                <a:cs typeface="Calibri"/>
              </a:rPr>
              <a:t> e del </a:t>
            </a:r>
            <a:r>
              <a:rPr lang="en-US" sz="1600" b="1" u="none" cap="small" dirty="0" err="1" smtClean="0">
                <a:solidFill>
                  <a:srgbClr val="A50021"/>
                </a:solidFill>
                <a:latin typeface="Calibri"/>
                <a:cs typeface="Calibri"/>
              </a:rPr>
              <a:t>Patrimonio</a:t>
            </a:r>
            <a:r>
              <a:rPr lang="en-US" sz="1600" b="1" u="none" cap="small" dirty="0" smtClean="0">
                <a:solidFill>
                  <a:srgbClr val="A50021"/>
                </a:solidFill>
                <a:latin typeface="Calibri"/>
                <a:cs typeface="Calibri"/>
              </a:rPr>
              <a:t> – </a:t>
            </a:r>
            <a:r>
              <a:rPr lang="en-US" sz="1600" b="1" u="none" cap="small" dirty="0" err="1" smtClean="0">
                <a:solidFill>
                  <a:srgbClr val="A50021"/>
                </a:solidFill>
                <a:latin typeface="Calibri"/>
                <a:cs typeface="Calibri"/>
              </a:rPr>
              <a:t>DiPaSt</a:t>
            </a:r>
            <a:r>
              <a:rPr lang="en-US" sz="1600" b="1" u="none" cap="small" dirty="0" smtClean="0">
                <a:latin typeface="Calibri"/>
                <a:cs typeface="Calibri"/>
              </a:rPr>
              <a:t/>
            </a:r>
            <a:br>
              <a:rPr lang="en-US" sz="1600" b="1" u="none" cap="small" dirty="0" smtClean="0">
                <a:latin typeface="Calibri"/>
                <a:cs typeface="Calibri"/>
              </a:rPr>
            </a:br>
            <a:r>
              <a:rPr lang="en-US" sz="1400" b="1" i="1" u="none" dirty="0" smtClean="0">
                <a:solidFill>
                  <a:srgbClr val="A50021"/>
                </a:solidFill>
                <a:latin typeface="Calibri"/>
                <a:cs typeface="Calibri"/>
              </a:rPr>
              <a:t>International </a:t>
            </a:r>
            <a:r>
              <a:rPr lang="en-US" sz="1400" b="1" i="1" u="none" dirty="0" err="1" smtClean="0">
                <a:solidFill>
                  <a:srgbClr val="A50021"/>
                </a:solidFill>
                <a:latin typeface="Calibri"/>
                <a:cs typeface="Calibri"/>
              </a:rPr>
              <a:t>centre</a:t>
            </a:r>
            <a:r>
              <a:rPr lang="en-US" sz="1400" b="1" i="1" u="none" dirty="0" smtClean="0">
                <a:solidFill>
                  <a:srgbClr val="A50021"/>
                </a:solidFill>
                <a:latin typeface="Calibri"/>
                <a:cs typeface="Calibri"/>
              </a:rPr>
              <a:t> of </a:t>
            </a:r>
            <a:r>
              <a:rPr lang="en-US" sz="1400" b="1" i="1" u="none" dirty="0" err="1" smtClean="0">
                <a:solidFill>
                  <a:srgbClr val="A50021"/>
                </a:solidFill>
                <a:latin typeface="Calibri"/>
                <a:cs typeface="Calibri"/>
              </a:rPr>
              <a:t>metholodology</a:t>
            </a:r>
            <a:r>
              <a:rPr lang="en-US" sz="1400" b="1" i="1" u="none" dirty="0" smtClean="0">
                <a:solidFill>
                  <a:srgbClr val="A50021"/>
                </a:solidFill>
                <a:latin typeface="Calibri"/>
                <a:cs typeface="Calibri"/>
              </a:rPr>
              <a:t> for teaching history and heritage</a:t>
            </a:r>
            <a:endParaRPr lang="en-US" sz="1400" b="1" i="1" u="none" dirty="0">
              <a:solidFill>
                <a:srgbClr val="A50021"/>
              </a:solidFill>
              <a:latin typeface="Calibri"/>
              <a:cs typeface="Calibri"/>
            </a:endParaRPr>
          </a:p>
        </p:txBody>
      </p:sp>
      <p:sp>
        <p:nvSpPr>
          <p:cNvPr id="11" name="CasellaDiTesto 9"/>
          <p:cNvSpPr txBox="1">
            <a:spLocks noChangeArrowheads="1"/>
          </p:cNvSpPr>
          <p:nvPr/>
        </p:nvSpPr>
        <p:spPr bwMode="auto">
          <a:xfrm>
            <a:off x="7380312" y="6165304"/>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3108173489"/>
      </p:ext>
    </p:extLst>
  </p:cSld>
  <p:clrMapOvr>
    <a:masterClrMapping/>
  </p:clrMapOvr>
  <p:transition xmlns:p14="http://schemas.microsoft.com/office/powerpoint/2010/main" spd="slow"/>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361" name="Picture 8" descr="bitonto03"/>
          <p:cNvPicPr>
            <a:picLocks noChangeAspect="1" noChangeArrowheads="1"/>
          </p:cNvPicPr>
          <p:nvPr/>
        </p:nvPicPr>
        <p:blipFill>
          <a:blip r:embed="rId2">
            <a:alphaModFix amt="25000"/>
            <a:extLst>
              <a:ext uri="{28A0092B-C50C-407E-A947-70E740481C1C}">
                <a14:useLocalDpi xmlns:a14="http://schemas.microsoft.com/office/drawing/2010/main" val="0"/>
              </a:ext>
            </a:extLst>
          </a:blip>
          <a:srcRect/>
          <a:stretch>
            <a:fillRect/>
          </a:stretch>
        </p:blipFill>
        <p:spPr bwMode="auto">
          <a:xfrm>
            <a:off x="0" y="1125538"/>
            <a:ext cx="9144000" cy="5214937"/>
          </a:xfrm>
          <a:prstGeom prst="rect">
            <a:avLst/>
          </a:prstGeom>
          <a:noFill/>
          <a:ln w="9525">
            <a:solidFill>
              <a:srgbClr val="990000"/>
            </a:solidFill>
            <a:miter lim="800000"/>
            <a:headEnd/>
            <a:tailEnd/>
          </a:ln>
          <a:extLst>
            <a:ext uri="{909E8E84-426E-40dd-AFC4-6F175D3DCCD1}">
              <a14:hiddenFill xmlns:a14="http://schemas.microsoft.com/office/drawing/2010/main">
                <a:solidFill>
                  <a:srgbClr val="FFFFFF"/>
                </a:solidFill>
              </a14:hiddenFill>
            </a:ext>
          </a:extLst>
        </p:spPr>
      </p:pic>
      <p:sp>
        <p:nvSpPr>
          <p:cNvPr id="43012" name="Text Box 4"/>
          <p:cNvSpPr txBox="1">
            <a:spLocks noChangeArrowheads="1"/>
          </p:cNvSpPr>
          <p:nvPr/>
        </p:nvSpPr>
        <p:spPr bwMode="auto">
          <a:xfrm>
            <a:off x="2195736" y="1196752"/>
            <a:ext cx="5583580" cy="46166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wrap="none">
            <a:spAutoFit/>
          </a:bodyPr>
          <a:lstStyle/>
          <a:p>
            <a:pPr>
              <a:defRPr/>
            </a:pPr>
            <a:r>
              <a:rPr lang="it-IT" sz="2400" b="1" u="none" dirty="0">
                <a:solidFill>
                  <a:srgbClr val="990000"/>
                </a:solidFill>
                <a:latin typeface="Calibri"/>
                <a:cs typeface="Calibri"/>
              </a:rPr>
              <a:t>RICOSTRUIRE UNA IDENTITA</a:t>
            </a:r>
            <a:r>
              <a:rPr lang="ja-JP" altLang="it-IT" sz="2400" b="1" u="none" dirty="0">
                <a:solidFill>
                  <a:srgbClr val="990000"/>
                </a:solidFill>
                <a:latin typeface="Calibri"/>
                <a:cs typeface="Calibri"/>
              </a:rPr>
              <a:t>’</a:t>
            </a:r>
            <a:r>
              <a:rPr lang="it-IT" sz="2400" b="1" u="none" dirty="0">
                <a:solidFill>
                  <a:srgbClr val="990000"/>
                </a:solidFill>
                <a:latin typeface="Calibri"/>
                <a:cs typeface="Calibri"/>
              </a:rPr>
              <a:t> COLLETTIVA</a:t>
            </a:r>
          </a:p>
        </p:txBody>
      </p:sp>
      <p:sp>
        <p:nvSpPr>
          <p:cNvPr id="43013" name="Text Box 5"/>
          <p:cNvSpPr txBox="1">
            <a:spLocks noChangeArrowheads="1"/>
          </p:cNvSpPr>
          <p:nvPr/>
        </p:nvSpPr>
        <p:spPr bwMode="auto">
          <a:xfrm>
            <a:off x="1403350" y="1628775"/>
            <a:ext cx="5381326" cy="14773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wrap="none">
            <a:spAutoFit/>
          </a:bodyPr>
          <a:lstStyle/>
          <a:p>
            <a:pPr>
              <a:defRPr/>
            </a:pPr>
            <a:r>
              <a:rPr lang="it-IT" b="1" u="none" dirty="0">
                <a:latin typeface="Calibri"/>
                <a:cs typeface="Calibri"/>
              </a:rPr>
              <a:t>In che modo il patrimonio storico-culturale può essere</a:t>
            </a:r>
          </a:p>
          <a:p>
            <a:pPr>
              <a:defRPr/>
            </a:pPr>
            <a:r>
              <a:rPr lang="it-IT" b="1" u="none" dirty="0">
                <a:latin typeface="Calibri"/>
                <a:cs typeface="Calibri"/>
              </a:rPr>
              <a:t>uno strumento per colmare lacune, carenze, perdite</a:t>
            </a:r>
          </a:p>
          <a:p>
            <a:pPr>
              <a:defRPr/>
            </a:pPr>
            <a:r>
              <a:rPr lang="it-IT" b="1" u="none" dirty="0">
                <a:latin typeface="Calibri"/>
                <a:cs typeface="Calibri"/>
              </a:rPr>
              <a:t>che sono alla base del grande malessere sociale che</a:t>
            </a:r>
          </a:p>
          <a:p>
            <a:pPr>
              <a:defRPr/>
            </a:pPr>
            <a:r>
              <a:rPr lang="it-IT" b="1" u="none" dirty="0">
                <a:latin typeface="Calibri"/>
                <a:cs typeface="Calibri"/>
              </a:rPr>
              <a:t>connota in quest’epoca il mondo ed il nostro paese </a:t>
            </a:r>
          </a:p>
          <a:p>
            <a:pPr>
              <a:defRPr/>
            </a:pPr>
            <a:r>
              <a:rPr lang="it-IT" b="1" u="none" dirty="0">
                <a:latin typeface="Calibri"/>
                <a:cs typeface="Calibri"/>
              </a:rPr>
              <a:t>in particolare?</a:t>
            </a:r>
          </a:p>
        </p:txBody>
      </p:sp>
      <p:sp>
        <p:nvSpPr>
          <p:cNvPr id="43015" name="AutoShape 7"/>
          <p:cNvSpPr>
            <a:spLocks noChangeArrowheads="1"/>
          </p:cNvSpPr>
          <p:nvPr/>
        </p:nvSpPr>
        <p:spPr bwMode="auto">
          <a:xfrm>
            <a:off x="1835150" y="2997200"/>
            <a:ext cx="5257800" cy="3168650"/>
          </a:xfrm>
          <a:custGeom>
            <a:avLst/>
            <a:gdLst>
              <a:gd name="T0" fmla="*/ 9250 w 21600"/>
              <a:gd name="T1" fmla="*/ 0 h 21600"/>
              <a:gd name="T2" fmla="*/ 3055 w 21600"/>
              <a:gd name="T3" fmla="*/ 21600 h 21600"/>
              <a:gd name="T4" fmla="*/ 9725 w 21600"/>
              <a:gd name="T5" fmla="*/ 8310 h 21600"/>
              <a:gd name="T6" fmla="*/ 15662 w 21600"/>
              <a:gd name="T7" fmla="*/ 14285 h 21600"/>
              <a:gd name="T8" fmla="*/ 21600 w 21600"/>
              <a:gd name="T9" fmla="*/ 8310 h 21600"/>
              <a:gd name="T10" fmla="*/ 17694720 60000 65536"/>
              <a:gd name="T11" fmla="*/ 5898240 60000 65536"/>
              <a:gd name="T12" fmla="*/ 5898240 60000 65536"/>
              <a:gd name="T13" fmla="*/ 5898240 60000 65536"/>
              <a:gd name="T14" fmla="*/ 0 60000 65536"/>
              <a:gd name="T15" fmla="*/ 0 w 21600"/>
              <a:gd name="T16" fmla="*/ 8310 h 21600"/>
              <a:gd name="T17" fmla="*/ 6110 w 21600"/>
              <a:gd name="T18" fmla="*/ 21600 h 21600"/>
            </a:gdLst>
            <a:ahLst/>
            <a:cxnLst>
              <a:cxn ang="T10">
                <a:pos x="T0" y="T1"/>
              </a:cxn>
              <a:cxn ang="T11">
                <a:pos x="T2" y="T3"/>
              </a:cxn>
              <a:cxn ang="T12">
                <a:pos x="T4" y="T5"/>
              </a:cxn>
              <a:cxn ang="T13">
                <a:pos x="T6" y="T7"/>
              </a:cxn>
              <a:cxn ang="T14">
                <a:pos x="T8" y="T9"/>
              </a:cxn>
            </a:cxnLst>
            <a:rect l="T15" t="T16" r="T17" b="T18"/>
            <a:pathLst>
              <a:path w="21600" h="21600">
                <a:moveTo>
                  <a:pt x="15662" y="14285"/>
                </a:moveTo>
                <a:lnTo>
                  <a:pt x="21600" y="8310"/>
                </a:lnTo>
                <a:lnTo>
                  <a:pt x="18630" y="8310"/>
                </a:lnTo>
                <a:cubicBezTo>
                  <a:pt x="18630" y="3721"/>
                  <a:pt x="14430" y="0"/>
                  <a:pt x="9250" y="0"/>
                </a:cubicBezTo>
                <a:cubicBezTo>
                  <a:pt x="4141" y="0"/>
                  <a:pt x="0" y="3799"/>
                  <a:pt x="0" y="8485"/>
                </a:cubicBezTo>
                <a:lnTo>
                  <a:pt x="0" y="21600"/>
                </a:lnTo>
                <a:lnTo>
                  <a:pt x="6110" y="21600"/>
                </a:lnTo>
                <a:lnTo>
                  <a:pt x="6110" y="8310"/>
                </a:lnTo>
                <a:cubicBezTo>
                  <a:pt x="6110" y="6947"/>
                  <a:pt x="7362" y="5842"/>
                  <a:pt x="8907" y="5842"/>
                </a:cubicBezTo>
                <a:lnTo>
                  <a:pt x="9725" y="5842"/>
                </a:lnTo>
                <a:cubicBezTo>
                  <a:pt x="11269" y="5842"/>
                  <a:pt x="12520" y="6947"/>
                  <a:pt x="12520" y="8310"/>
                </a:cubicBezTo>
                <a:lnTo>
                  <a:pt x="9725" y="8310"/>
                </a:lnTo>
                <a:close/>
              </a:path>
            </a:pathLst>
          </a:custGeom>
          <a:solidFill>
            <a:srgbClr val="FFC53D"/>
          </a:solidFill>
          <a:ln w="9525">
            <a:solidFill>
              <a:schemeClr val="tx1"/>
            </a:solidFill>
            <a:miter lim="800000"/>
            <a:headEnd/>
            <a:tailEnd/>
          </a:ln>
          <a:effectLst/>
        </p:spPr>
        <p:txBody>
          <a:bodyPr wrap="none" anchor="ctr"/>
          <a:lstStyle/>
          <a:p>
            <a:pPr>
              <a:defRPr/>
            </a:pPr>
            <a:endParaRPr lang="it-IT">
              <a:latin typeface="Calibri"/>
              <a:cs typeface="Calibri"/>
            </a:endParaRPr>
          </a:p>
        </p:txBody>
      </p:sp>
      <p:sp>
        <p:nvSpPr>
          <p:cNvPr id="43014" name="Text Box 6"/>
          <p:cNvSpPr txBox="1">
            <a:spLocks noChangeArrowheads="1"/>
          </p:cNvSpPr>
          <p:nvPr/>
        </p:nvSpPr>
        <p:spPr bwMode="auto">
          <a:xfrm>
            <a:off x="1692275" y="3213100"/>
            <a:ext cx="5292725" cy="2289175"/>
          </a:xfrm>
          <a:prstGeom prst="rect">
            <a:avLst/>
          </a:prstGeom>
          <a:noFill/>
          <a:ln>
            <a:noFill/>
          </a:ln>
          <a:effectLst/>
          <a:extLst>
            <a:ext uri="{909E8E84-426E-40dd-AFC4-6F175D3DCCD1}">
              <a14:hiddenFill xmlns:a14="http://schemas.microsoft.com/office/drawing/2010/main">
                <a:solidFill>
                  <a:srgbClr val="FF9900"/>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a:spAutoFit/>
          </a:bodyPr>
          <a:lstStyle/>
          <a:p>
            <a:pPr algn="ctr">
              <a:defRPr/>
            </a:pPr>
            <a:r>
              <a:rPr lang="it-IT" b="1" u="none" dirty="0">
                <a:solidFill>
                  <a:srgbClr val="990000"/>
                </a:solidFill>
                <a:latin typeface="Calibri"/>
                <a:cs typeface="Calibri"/>
              </a:rPr>
              <a:t>QUALE LA NATURA </a:t>
            </a:r>
          </a:p>
          <a:p>
            <a:pPr algn="ctr">
              <a:defRPr/>
            </a:pPr>
            <a:r>
              <a:rPr lang="it-IT" b="1" u="none" dirty="0">
                <a:solidFill>
                  <a:srgbClr val="990000"/>
                </a:solidFill>
                <a:latin typeface="Calibri"/>
                <a:cs typeface="Calibri"/>
              </a:rPr>
              <a:t>DI QUESTO MALESSERE E DI </a:t>
            </a:r>
          </a:p>
          <a:p>
            <a:pPr>
              <a:defRPr/>
            </a:pPr>
            <a:r>
              <a:rPr lang="it-IT" b="1" u="none" dirty="0">
                <a:solidFill>
                  <a:srgbClr val="990000"/>
                </a:solidFill>
                <a:latin typeface="Calibri"/>
                <a:cs typeface="Calibri"/>
              </a:rPr>
              <a:t>   </a:t>
            </a:r>
          </a:p>
          <a:p>
            <a:pPr>
              <a:defRPr/>
            </a:pPr>
            <a:r>
              <a:rPr lang="it-IT" b="1" u="none" dirty="0">
                <a:solidFill>
                  <a:srgbClr val="990000"/>
                </a:solidFill>
                <a:latin typeface="Calibri"/>
                <a:cs typeface="Calibri"/>
              </a:rPr>
              <a:t>   QUESTE </a:t>
            </a:r>
          </a:p>
          <a:p>
            <a:pPr>
              <a:defRPr/>
            </a:pPr>
            <a:r>
              <a:rPr lang="it-IT" b="1" u="none" dirty="0">
                <a:solidFill>
                  <a:srgbClr val="990000"/>
                </a:solidFill>
                <a:latin typeface="Calibri"/>
                <a:cs typeface="Calibri"/>
              </a:rPr>
              <a:t>   </a:t>
            </a:r>
          </a:p>
          <a:p>
            <a:pPr>
              <a:defRPr/>
            </a:pPr>
            <a:r>
              <a:rPr lang="it-IT" b="1" u="none" dirty="0">
                <a:solidFill>
                  <a:srgbClr val="990000"/>
                </a:solidFill>
                <a:latin typeface="Calibri"/>
                <a:cs typeface="Calibri"/>
              </a:rPr>
              <a:t>   LACUNE?</a:t>
            </a:r>
          </a:p>
          <a:p>
            <a:pPr algn="ctr">
              <a:defRPr/>
            </a:pPr>
            <a:endParaRPr lang="it-IT" b="1" u="none" dirty="0">
              <a:solidFill>
                <a:srgbClr val="990000"/>
              </a:solidFill>
              <a:latin typeface="Calibri"/>
              <a:cs typeface="Calibri"/>
            </a:endParaRPr>
          </a:p>
          <a:p>
            <a:pPr algn="ctr">
              <a:defRPr/>
            </a:pPr>
            <a:endParaRPr lang="it-IT" b="1" u="none" dirty="0">
              <a:solidFill>
                <a:srgbClr val="990000"/>
              </a:solidFill>
              <a:latin typeface="Calibri"/>
              <a:cs typeface="Calibri"/>
            </a:endParaRPr>
          </a:p>
        </p:txBody>
      </p:sp>
      <p:sp>
        <p:nvSpPr>
          <p:cNvPr id="43016" name="Text Box 8"/>
          <p:cNvSpPr txBox="1">
            <a:spLocks noChangeArrowheads="1"/>
          </p:cNvSpPr>
          <p:nvPr/>
        </p:nvSpPr>
        <p:spPr bwMode="auto">
          <a:xfrm>
            <a:off x="3563938" y="5373688"/>
            <a:ext cx="3865587" cy="3693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wrap="none">
            <a:spAutoFit/>
          </a:bodyPr>
          <a:lstStyle/>
          <a:p>
            <a:pPr>
              <a:defRPr/>
            </a:pPr>
            <a:r>
              <a:rPr lang="it-IT" b="1" u="none" dirty="0">
                <a:solidFill>
                  <a:srgbClr val="990000"/>
                </a:solidFill>
                <a:effectLst>
                  <a:outerShdw blurRad="38100" dist="38100" dir="2700000" algn="tl">
                    <a:srgbClr val="000000"/>
                  </a:outerShdw>
                </a:effectLst>
                <a:latin typeface="Calibri"/>
                <a:cs typeface="Calibri"/>
              </a:rPr>
              <a:t>PERDITA DEL SENSO DI COLLETTIVITA</a:t>
            </a:r>
            <a:r>
              <a:rPr lang="ja-JP" altLang="it-IT" b="1" u="none" dirty="0">
                <a:solidFill>
                  <a:srgbClr val="990000"/>
                </a:solidFill>
                <a:effectLst>
                  <a:outerShdw blurRad="38100" dist="38100" dir="2700000" algn="tl">
                    <a:srgbClr val="000000"/>
                  </a:outerShdw>
                </a:effectLst>
                <a:latin typeface="Calibri"/>
                <a:cs typeface="Calibri"/>
              </a:rPr>
              <a:t>’</a:t>
            </a:r>
            <a:endParaRPr lang="it-IT" b="1" u="none" dirty="0">
              <a:solidFill>
                <a:srgbClr val="990000"/>
              </a:solidFill>
              <a:effectLst>
                <a:outerShdw blurRad="38100" dist="38100" dir="2700000" algn="tl">
                  <a:srgbClr val="000000"/>
                </a:outerShdw>
              </a:effectLst>
              <a:latin typeface="Calibri"/>
              <a:cs typeface="Calibri"/>
            </a:endParaRPr>
          </a:p>
        </p:txBody>
      </p:sp>
      <p:sp>
        <p:nvSpPr>
          <p:cNvPr id="7" name="Rectangle 2"/>
          <p:cNvSpPr txBox="1">
            <a:spLocks noChangeArrowheads="1"/>
          </p:cNvSpPr>
          <p:nvPr/>
        </p:nvSpPr>
        <p:spPr bwMode="auto">
          <a:xfrm>
            <a:off x="971550" y="188913"/>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a:cs typeface="Calibri"/>
              </a:rPr>
              <a:t>Centro </a:t>
            </a:r>
            <a:r>
              <a:rPr lang="en-US" sz="1600" b="1" u="none" cap="small" dirty="0" err="1" smtClean="0">
                <a:solidFill>
                  <a:srgbClr val="A50021"/>
                </a:solidFill>
                <a:latin typeface="Calibri"/>
                <a:cs typeface="Calibri"/>
              </a:rPr>
              <a:t>Internazionale</a:t>
            </a:r>
            <a:r>
              <a:rPr lang="en-US" sz="1600" b="1" u="none" cap="small" dirty="0" smtClean="0">
                <a:solidFill>
                  <a:srgbClr val="A50021"/>
                </a:solidFill>
                <a:latin typeface="Calibri"/>
                <a:cs typeface="Calibri"/>
              </a:rPr>
              <a:t> di </a:t>
            </a:r>
            <a:r>
              <a:rPr lang="en-US" sz="1600" b="1" u="none" cap="small" dirty="0" err="1" smtClean="0">
                <a:solidFill>
                  <a:srgbClr val="A50021"/>
                </a:solidFill>
                <a:latin typeface="Calibri"/>
                <a:cs typeface="Calibri"/>
              </a:rPr>
              <a:t>Didattica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della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Storia</a:t>
            </a:r>
            <a:r>
              <a:rPr lang="en-US" sz="1600" b="1" u="none" cap="small" dirty="0" smtClean="0">
                <a:solidFill>
                  <a:srgbClr val="A50021"/>
                </a:solidFill>
                <a:latin typeface="Calibri"/>
                <a:cs typeface="Calibri"/>
              </a:rPr>
              <a:t> e del </a:t>
            </a:r>
            <a:r>
              <a:rPr lang="en-US" sz="1600" b="1" u="none" cap="small" dirty="0" err="1" smtClean="0">
                <a:solidFill>
                  <a:srgbClr val="A50021"/>
                </a:solidFill>
                <a:latin typeface="Calibri"/>
                <a:cs typeface="Calibri"/>
              </a:rPr>
              <a:t>Patrimonio</a:t>
            </a:r>
            <a:r>
              <a:rPr lang="en-US" sz="1600" b="1" u="none" cap="small" dirty="0" smtClean="0">
                <a:solidFill>
                  <a:srgbClr val="A50021"/>
                </a:solidFill>
                <a:latin typeface="Calibri"/>
                <a:cs typeface="Calibri"/>
              </a:rPr>
              <a:t> – </a:t>
            </a:r>
            <a:r>
              <a:rPr lang="en-US" sz="1600" b="1" u="none" cap="small" dirty="0" err="1" smtClean="0">
                <a:solidFill>
                  <a:srgbClr val="A50021"/>
                </a:solidFill>
                <a:latin typeface="Calibri"/>
                <a:cs typeface="Calibri"/>
              </a:rPr>
              <a:t>DiPaSt</a:t>
            </a:r>
            <a:r>
              <a:rPr lang="en-US" sz="1600" b="1" u="none" cap="small" dirty="0" smtClean="0">
                <a:latin typeface="Calibri"/>
                <a:cs typeface="Calibri"/>
              </a:rPr>
              <a:t/>
            </a:r>
            <a:br>
              <a:rPr lang="en-US" sz="1600" b="1" u="none" cap="small" dirty="0" smtClean="0">
                <a:latin typeface="Calibri"/>
                <a:cs typeface="Calibri"/>
              </a:rPr>
            </a:br>
            <a:r>
              <a:rPr lang="en-US" sz="1600" b="1" i="1" u="none" dirty="0" smtClean="0">
                <a:solidFill>
                  <a:srgbClr val="A50021"/>
                </a:solidFill>
                <a:latin typeface="Calibri"/>
                <a:cs typeface="Calibri"/>
              </a:rPr>
              <a:t>International </a:t>
            </a:r>
            <a:r>
              <a:rPr lang="en-US" sz="1600" b="1" i="1" u="none" dirty="0" err="1" smtClean="0">
                <a:solidFill>
                  <a:srgbClr val="A50021"/>
                </a:solidFill>
                <a:latin typeface="Calibri"/>
                <a:cs typeface="Calibri"/>
              </a:rPr>
              <a:t>centre</a:t>
            </a:r>
            <a:r>
              <a:rPr lang="en-US" sz="1600" b="1" i="1" u="none" dirty="0" smtClean="0">
                <a:solidFill>
                  <a:srgbClr val="A50021"/>
                </a:solidFill>
                <a:latin typeface="Calibri"/>
                <a:cs typeface="Calibri"/>
              </a:rPr>
              <a:t> of </a:t>
            </a:r>
            <a:r>
              <a:rPr lang="en-US" sz="1600" b="1" i="1" u="none" dirty="0" err="1" smtClean="0">
                <a:solidFill>
                  <a:srgbClr val="A50021"/>
                </a:solidFill>
                <a:latin typeface="Calibri"/>
                <a:cs typeface="Calibri"/>
              </a:rPr>
              <a:t>metholodology</a:t>
            </a:r>
            <a:r>
              <a:rPr lang="en-US" sz="1600" b="1" i="1" u="none" dirty="0" smtClean="0">
                <a:solidFill>
                  <a:srgbClr val="A50021"/>
                </a:solidFill>
                <a:latin typeface="Calibri"/>
                <a:cs typeface="Calibri"/>
              </a:rPr>
              <a:t> for teaching history and heritage</a:t>
            </a:r>
            <a:endParaRPr lang="en-US" sz="1600" b="1" i="1" u="none" dirty="0">
              <a:solidFill>
                <a:srgbClr val="A50021"/>
              </a:solidFill>
              <a:latin typeface="Calibri"/>
              <a:cs typeface="Calibri"/>
            </a:endParaRPr>
          </a:p>
        </p:txBody>
      </p:sp>
      <p:sp>
        <p:nvSpPr>
          <p:cNvPr id="9" name="CasellaDiTesto 9"/>
          <p:cNvSpPr txBox="1">
            <a:spLocks noChangeArrowheads="1"/>
          </p:cNvSpPr>
          <p:nvPr/>
        </p:nvSpPr>
        <p:spPr bwMode="auto">
          <a:xfrm>
            <a:off x="7134766" y="6021288"/>
            <a:ext cx="2009234"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8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2916082066"/>
      </p:ext>
    </p:extLst>
  </p:cSld>
  <p:clrMapOvr>
    <a:masterClrMapping/>
  </p:clrMapOvr>
  <p:transition xmlns:p14="http://schemas.microsoft.com/office/powerpoint/2010/main" spd="slow"/>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ext Box 4"/>
          <p:cNvSpPr txBox="1">
            <a:spLocks noChangeArrowheads="1"/>
          </p:cNvSpPr>
          <p:nvPr/>
        </p:nvSpPr>
        <p:spPr bwMode="auto">
          <a:xfrm>
            <a:off x="2555776" y="332656"/>
            <a:ext cx="6427812"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u="sng">
                <a:solidFill>
                  <a:schemeClr val="tx1"/>
                </a:solidFill>
                <a:latin typeface="Arial" charset="0"/>
                <a:ea typeface="ＭＳ Ｐゴシック" charset="0"/>
                <a:cs typeface="ＭＳ Ｐゴシック" charset="0"/>
              </a:defRPr>
            </a:lvl1pPr>
            <a:lvl2pPr marL="742950" indent="-285750" eaLnBrk="0" hangingPunct="0">
              <a:defRPr sz="2400" u="sng">
                <a:solidFill>
                  <a:schemeClr val="tx1"/>
                </a:solidFill>
                <a:latin typeface="Arial" charset="0"/>
                <a:ea typeface="ＭＳ Ｐゴシック" charset="0"/>
              </a:defRPr>
            </a:lvl2pPr>
            <a:lvl3pPr marL="1143000" indent="-228600" eaLnBrk="0" hangingPunct="0">
              <a:defRPr sz="2400" u="sng">
                <a:solidFill>
                  <a:schemeClr val="tx1"/>
                </a:solidFill>
                <a:latin typeface="Arial" charset="0"/>
                <a:ea typeface="ＭＳ Ｐゴシック" charset="0"/>
              </a:defRPr>
            </a:lvl3pPr>
            <a:lvl4pPr marL="1600200" indent="-228600" eaLnBrk="0" hangingPunct="0">
              <a:defRPr sz="2400" u="sng">
                <a:solidFill>
                  <a:schemeClr val="tx1"/>
                </a:solidFill>
                <a:latin typeface="Arial" charset="0"/>
                <a:ea typeface="ＭＳ Ｐゴシック" charset="0"/>
              </a:defRPr>
            </a:lvl4pPr>
            <a:lvl5pPr marL="2057400" indent="-228600" eaLnBrk="0" hangingPunct="0">
              <a:defRPr sz="2400" u="sng">
                <a:solidFill>
                  <a:schemeClr val="tx1"/>
                </a:solidFill>
                <a:latin typeface="Arial" charset="0"/>
                <a:ea typeface="ＭＳ Ｐゴシック" charset="0"/>
              </a:defRPr>
            </a:lvl5pPr>
            <a:lvl6pPr marL="2514600" indent="-2286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eaLnBrk="0" fontAlgn="base" hangingPunct="0">
              <a:spcBef>
                <a:spcPct val="0"/>
              </a:spcBef>
              <a:spcAft>
                <a:spcPct val="0"/>
              </a:spcAft>
              <a:defRPr sz="2400" u="sng">
                <a:solidFill>
                  <a:schemeClr val="tx1"/>
                </a:solidFill>
                <a:latin typeface="Arial" charset="0"/>
                <a:ea typeface="ＭＳ Ｐゴシック" charset="0"/>
              </a:defRPr>
            </a:lvl9pPr>
          </a:lstStyle>
          <a:p>
            <a:pPr eaLnBrk="1" hangingPunct="1"/>
            <a:r>
              <a:rPr lang="it-IT" b="1" u="none" dirty="0">
                <a:solidFill>
                  <a:srgbClr val="A50021"/>
                </a:solidFill>
                <a:latin typeface="Calibri"/>
                <a:cs typeface="Calibri"/>
              </a:rPr>
              <a:t>L</a:t>
            </a:r>
            <a:r>
              <a:rPr lang="ja-JP" altLang="it-IT" b="1" u="none" dirty="0">
                <a:solidFill>
                  <a:srgbClr val="A50021"/>
                </a:solidFill>
                <a:latin typeface="Calibri"/>
                <a:cs typeface="Calibri"/>
              </a:rPr>
              <a:t>’</a:t>
            </a:r>
            <a:r>
              <a:rPr lang="it-IT" altLang="ja-JP" b="1" u="none" dirty="0">
                <a:solidFill>
                  <a:srgbClr val="A50021"/>
                </a:solidFill>
                <a:latin typeface="Calibri"/>
                <a:cs typeface="Calibri"/>
              </a:rPr>
              <a:t>OSPITE INQUIETANTE che si aggira tra i giovani</a:t>
            </a:r>
            <a:endParaRPr lang="it-IT" b="1" u="none" dirty="0">
              <a:solidFill>
                <a:srgbClr val="A50021"/>
              </a:solidFill>
              <a:latin typeface="Calibri"/>
              <a:cs typeface="Calibri"/>
            </a:endParaRPr>
          </a:p>
        </p:txBody>
      </p:sp>
      <p:sp>
        <p:nvSpPr>
          <p:cNvPr id="16386" name="Rectangle 5"/>
          <p:cNvSpPr>
            <a:spLocks noChangeArrowheads="1"/>
          </p:cNvSpPr>
          <p:nvPr/>
        </p:nvSpPr>
        <p:spPr bwMode="auto">
          <a:xfrm>
            <a:off x="2260600" y="1978025"/>
            <a:ext cx="6883400" cy="1552575"/>
          </a:xfrm>
          <a:prstGeom prst="rect">
            <a:avLst/>
          </a:prstGeom>
          <a:solidFill>
            <a:srgbClr val="FF9900"/>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nSpc>
                <a:spcPct val="90000"/>
              </a:lnSpc>
              <a:spcBef>
                <a:spcPct val="20000"/>
              </a:spcBef>
              <a:buClr>
                <a:schemeClr val="hlink"/>
              </a:buClr>
              <a:buSzPct val="120000"/>
            </a:pPr>
            <a:r>
              <a:rPr lang="it-IT" b="1" u="none">
                <a:latin typeface="Calibri"/>
                <a:cs typeface="Calibri"/>
              </a:rPr>
              <a:t>Il presente diventa un assoluto da vivere </a:t>
            </a:r>
          </a:p>
          <a:p>
            <a:pPr>
              <a:lnSpc>
                <a:spcPct val="90000"/>
              </a:lnSpc>
              <a:spcBef>
                <a:spcPct val="20000"/>
              </a:spcBef>
              <a:buClr>
                <a:schemeClr val="hlink"/>
              </a:buClr>
              <a:buSzPct val="120000"/>
            </a:pPr>
            <a:r>
              <a:rPr lang="it-IT" b="1" u="none">
                <a:latin typeface="Calibri"/>
                <a:cs typeface="Calibri"/>
              </a:rPr>
              <a:t>con la massima intensità, non perché questa intensità </a:t>
            </a:r>
          </a:p>
          <a:p>
            <a:pPr>
              <a:lnSpc>
                <a:spcPct val="90000"/>
              </a:lnSpc>
              <a:spcBef>
                <a:spcPct val="20000"/>
              </a:spcBef>
              <a:buClr>
                <a:schemeClr val="hlink"/>
              </a:buClr>
              <a:buSzPct val="120000"/>
            </a:pPr>
            <a:r>
              <a:rPr lang="it-IT" b="1" u="none">
                <a:latin typeface="Calibri"/>
                <a:cs typeface="Calibri"/>
              </a:rPr>
              <a:t>procuri gioia, ma perché promette di seppellire l</a:t>
            </a:r>
            <a:r>
              <a:rPr lang="ja-JP" altLang="it-IT" b="1" u="none">
                <a:latin typeface="Calibri"/>
                <a:cs typeface="Calibri"/>
              </a:rPr>
              <a:t>’</a:t>
            </a:r>
            <a:r>
              <a:rPr lang="it-IT" altLang="ja-JP" b="1" u="none">
                <a:latin typeface="Calibri"/>
                <a:cs typeface="Calibri"/>
              </a:rPr>
              <a:t>angoscia </a:t>
            </a:r>
          </a:p>
          <a:p>
            <a:pPr>
              <a:lnSpc>
                <a:spcPct val="90000"/>
              </a:lnSpc>
              <a:spcBef>
                <a:spcPct val="20000"/>
              </a:spcBef>
              <a:buClr>
                <a:schemeClr val="hlink"/>
              </a:buClr>
              <a:buSzPct val="120000"/>
            </a:pPr>
            <a:r>
              <a:rPr lang="it-IT" b="1" u="none">
                <a:latin typeface="Calibri"/>
                <a:cs typeface="Calibri"/>
              </a:rPr>
              <a:t>che fa la sua comparsa ogni volta </a:t>
            </a:r>
          </a:p>
          <a:p>
            <a:pPr>
              <a:lnSpc>
                <a:spcPct val="90000"/>
              </a:lnSpc>
              <a:spcBef>
                <a:spcPct val="20000"/>
              </a:spcBef>
              <a:buClr>
                <a:schemeClr val="hlink"/>
              </a:buClr>
              <a:buSzPct val="120000"/>
            </a:pPr>
            <a:r>
              <a:rPr lang="it-IT" b="1" u="none">
                <a:latin typeface="Calibri"/>
                <a:cs typeface="Calibri"/>
              </a:rPr>
              <a:t>che il paesaggio assume i contorni del deserto di senso.</a:t>
            </a:r>
          </a:p>
        </p:txBody>
      </p:sp>
      <p:sp>
        <p:nvSpPr>
          <p:cNvPr id="16387" name="Text Box 6"/>
          <p:cNvSpPr txBox="1">
            <a:spLocks noChangeArrowheads="1"/>
          </p:cNvSpPr>
          <p:nvPr/>
        </p:nvSpPr>
        <p:spPr bwMode="auto">
          <a:xfrm>
            <a:off x="2771775" y="1198563"/>
            <a:ext cx="2989483"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u="sng">
                <a:solidFill>
                  <a:schemeClr val="tx1"/>
                </a:solidFill>
                <a:latin typeface="Arial" charset="0"/>
                <a:ea typeface="ＭＳ Ｐゴシック" charset="0"/>
                <a:cs typeface="ＭＳ Ｐゴシック" charset="0"/>
              </a:defRPr>
            </a:lvl1pPr>
            <a:lvl2pPr marL="742950" indent="-285750" eaLnBrk="0" hangingPunct="0">
              <a:defRPr sz="2400" u="sng">
                <a:solidFill>
                  <a:schemeClr val="tx1"/>
                </a:solidFill>
                <a:latin typeface="Arial" charset="0"/>
                <a:ea typeface="ＭＳ Ｐゴシック" charset="0"/>
              </a:defRPr>
            </a:lvl2pPr>
            <a:lvl3pPr marL="1143000" indent="-228600" eaLnBrk="0" hangingPunct="0">
              <a:defRPr sz="2400" u="sng">
                <a:solidFill>
                  <a:schemeClr val="tx1"/>
                </a:solidFill>
                <a:latin typeface="Arial" charset="0"/>
                <a:ea typeface="ＭＳ Ｐゴシック" charset="0"/>
              </a:defRPr>
            </a:lvl3pPr>
            <a:lvl4pPr marL="1600200" indent="-228600" eaLnBrk="0" hangingPunct="0">
              <a:defRPr sz="2400" u="sng">
                <a:solidFill>
                  <a:schemeClr val="tx1"/>
                </a:solidFill>
                <a:latin typeface="Arial" charset="0"/>
                <a:ea typeface="ＭＳ Ｐゴシック" charset="0"/>
              </a:defRPr>
            </a:lvl4pPr>
            <a:lvl5pPr marL="2057400" indent="-228600" eaLnBrk="0" hangingPunct="0">
              <a:defRPr sz="2400" u="sng">
                <a:solidFill>
                  <a:schemeClr val="tx1"/>
                </a:solidFill>
                <a:latin typeface="Arial" charset="0"/>
                <a:ea typeface="ＭＳ Ｐゴシック" charset="0"/>
              </a:defRPr>
            </a:lvl5pPr>
            <a:lvl6pPr marL="2514600" indent="-2286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eaLnBrk="0" fontAlgn="base" hangingPunct="0">
              <a:spcBef>
                <a:spcPct val="0"/>
              </a:spcBef>
              <a:spcAft>
                <a:spcPct val="0"/>
              </a:spcAft>
              <a:defRPr sz="2400" u="sng">
                <a:solidFill>
                  <a:schemeClr val="tx1"/>
                </a:solidFill>
                <a:latin typeface="Arial" charset="0"/>
                <a:ea typeface="ＭＳ Ｐゴシック" charset="0"/>
              </a:defRPr>
            </a:lvl9pPr>
          </a:lstStyle>
          <a:p>
            <a:pPr eaLnBrk="1" hangingPunct="1"/>
            <a:r>
              <a:rPr lang="it-IT" sz="1800" b="1" u="none" dirty="0">
                <a:solidFill>
                  <a:srgbClr val="990000"/>
                </a:solidFill>
                <a:latin typeface="Calibri"/>
                <a:cs typeface="Calibri"/>
              </a:rPr>
              <a:t>Un libro sui giovani: perché?</a:t>
            </a:r>
          </a:p>
          <a:p>
            <a:pPr eaLnBrk="1" hangingPunct="1"/>
            <a:r>
              <a:rPr lang="it-IT" sz="1800" b="1" u="none" dirty="0">
                <a:solidFill>
                  <a:srgbClr val="990000"/>
                </a:solidFill>
                <a:latin typeface="Calibri"/>
                <a:cs typeface="Calibri"/>
              </a:rPr>
              <a:t>Che cosa significa nichilismo?</a:t>
            </a:r>
          </a:p>
        </p:txBody>
      </p:sp>
      <p:sp>
        <p:nvSpPr>
          <p:cNvPr id="16388" name="Text Box 7"/>
          <p:cNvSpPr txBox="1">
            <a:spLocks noChangeArrowheads="1"/>
          </p:cNvSpPr>
          <p:nvPr/>
        </p:nvSpPr>
        <p:spPr bwMode="auto">
          <a:xfrm>
            <a:off x="2916238" y="3716338"/>
            <a:ext cx="279088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u="sng">
                <a:solidFill>
                  <a:schemeClr val="tx1"/>
                </a:solidFill>
                <a:latin typeface="Arial" charset="0"/>
                <a:ea typeface="ＭＳ Ｐゴシック" charset="0"/>
                <a:cs typeface="ＭＳ Ｐゴシック" charset="0"/>
              </a:defRPr>
            </a:lvl1pPr>
            <a:lvl2pPr marL="742950" indent="-285750" eaLnBrk="0" hangingPunct="0">
              <a:defRPr sz="2400" u="sng">
                <a:solidFill>
                  <a:schemeClr val="tx1"/>
                </a:solidFill>
                <a:latin typeface="Arial" charset="0"/>
                <a:ea typeface="ＭＳ Ｐゴシック" charset="0"/>
              </a:defRPr>
            </a:lvl2pPr>
            <a:lvl3pPr marL="1143000" indent="-228600" eaLnBrk="0" hangingPunct="0">
              <a:defRPr sz="2400" u="sng">
                <a:solidFill>
                  <a:schemeClr val="tx1"/>
                </a:solidFill>
                <a:latin typeface="Arial" charset="0"/>
                <a:ea typeface="ＭＳ Ｐゴシック" charset="0"/>
              </a:defRPr>
            </a:lvl3pPr>
            <a:lvl4pPr marL="1600200" indent="-228600" eaLnBrk="0" hangingPunct="0">
              <a:defRPr sz="2400" u="sng">
                <a:solidFill>
                  <a:schemeClr val="tx1"/>
                </a:solidFill>
                <a:latin typeface="Arial" charset="0"/>
                <a:ea typeface="ＭＳ Ｐゴシック" charset="0"/>
              </a:defRPr>
            </a:lvl4pPr>
            <a:lvl5pPr marL="2057400" indent="-228600" eaLnBrk="0" hangingPunct="0">
              <a:defRPr sz="2400" u="sng">
                <a:solidFill>
                  <a:schemeClr val="tx1"/>
                </a:solidFill>
                <a:latin typeface="Arial" charset="0"/>
                <a:ea typeface="ＭＳ Ｐゴシック" charset="0"/>
              </a:defRPr>
            </a:lvl5pPr>
            <a:lvl6pPr marL="2514600" indent="-2286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eaLnBrk="0" fontAlgn="base" hangingPunct="0">
              <a:spcBef>
                <a:spcPct val="0"/>
              </a:spcBef>
              <a:spcAft>
                <a:spcPct val="0"/>
              </a:spcAft>
              <a:defRPr sz="2400" u="sng">
                <a:solidFill>
                  <a:schemeClr val="tx1"/>
                </a:solidFill>
                <a:latin typeface="Arial" charset="0"/>
                <a:ea typeface="ＭＳ Ｐゴシック" charset="0"/>
              </a:defRPr>
            </a:lvl9pPr>
          </a:lstStyle>
          <a:p>
            <a:pPr eaLnBrk="1" hangingPunct="1"/>
            <a:r>
              <a:rPr lang="it-IT" sz="1800" b="1" u="none">
                <a:solidFill>
                  <a:srgbClr val="990000"/>
                </a:solidFill>
                <a:latin typeface="Calibri"/>
                <a:cs typeface="Calibri"/>
              </a:rPr>
              <a:t>I giovani e il loro malessere</a:t>
            </a:r>
          </a:p>
          <a:p>
            <a:pPr eaLnBrk="1" hangingPunct="1"/>
            <a:r>
              <a:rPr lang="it-IT" sz="1800" b="1" u="none">
                <a:solidFill>
                  <a:srgbClr val="990000"/>
                </a:solidFill>
                <a:latin typeface="Calibri"/>
                <a:cs typeface="Calibri"/>
              </a:rPr>
              <a:t>Analfabetismo emotivo</a:t>
            </a:r>
          </a:p>
        </p:txBody>
      </p:sp>
      <p:sp>
        <p:nvSpPr>
          <p:cNvPr id="16389" name="Rectangle 8"/>
          <p:cNvSpPr>
            <a:spLocks noChangeArrowheads="1"/>
          </p:cNvSpPr>
          <p:nvPr/>
        </p:nvSpPr>
        <p:spPr bwMode="auto">
          <a:xfrm>
            <a:off x="539750" y="4508500"/>
            <a:ext cx="7188424" cy="1565044"/>
          </a:xfrm>
          <a:prstGeom prst="rect">
            <a:avLst/>
          </a:prstGeom>
          <a:solidFill>
            <a:srgbClr val="FF99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a:lnSpc>
                <a:spcPct val="90000"/>
              </a:lnSpc>
              <a:spcBef>
                <a:spcPct val="20000"/>
              </a:spcBef>
              <a:buClr>
                <a:schemeClr val="hlink"/>
              </a:buClr>
              <a:buSzPct val="120000"/>
            </a:pPr>
            <a:r>
              <a:rPr lang="it-IT" b="1" u="none">
                <a:latin typeface="Calibri"/>
                <a:cs typeface="Calibri"/>
              </a:rPr>
              <a:t>Nel deserto della comunicazione tutte le parole che invitano all</a:t>
            </a:r>
            <a:r>
              <a:rPr lang="ja-JP" altLang="it-IT" b="1" u="none">
                <a:latin typeface="Calibri"/>
                <a:cs typeface="Calibri"/>
              </a:rPr>
              <a:t>’</a:t>
            </a:r>
            <a:r>
              <a:rPr lang="it-IT" altLang="ja-JP" b="1" u="none">
                <a:latin typeface="Calibri"/>
                <a:cs typeface="Calibri"/>
              </a:rPr>
              <a:t>impegno</a:t>
            </a:r>
          </a:p>
          <a:p>
            <a:pPr>
              <a:lnSpc>
                <a:spcPct val="90000"/>
              </a:lnSpc>
              <a:spcBef>
                <a:spcPct val="20000"/>
              </a:spcBef>
              <a:buClr>
                <a:schemeClr val="hlink"/>
              </a:buClr>
              <a:buSzPct val="120000"/>
            </a:pPr>
            <a:r>
              <a:rPr lang="it-IT" b="1" u="none">
                <a:latin typeface="Calibri"/>
                <a:cs typeface="Calibri"/>
              </a:rPr>
              <a:t>e allo sguardo volto al futuro affondano in quell</a:t>
            </a:r>
            <a:r>
              <a:rPr lang="ja-JP" altLang="it-IT" b="1" u="none">
                <a:latin typeface="Calibri"/>
                <a:cs typeface="Calibri"/>
              </a:rPr>
              <a:t>’</a:t>
            </a:r>
            <a:r>
              <a:rPr lang="it-IT" altLang="ja-JP" b="1" u="none">
                <a:latin typeface="Calibri"/>
                <a:cs typeface="Calibri"/>
              </a:rPr>
              <a:t>inarticolato all</a:t>
            </a:r>
            <a:r>
              <a:rPr lang="ja-JP" altLang="it-IT" b="1" u="none">
                <a:latin typeface="Calibri"/>
                <a:cs typeface="Calibri"/>
              </a:rPr>
              <a:t>’</a:t>
            </a:r>
            <a:r>
              <a:rPr lang="it-IT" altLang="ja-JP" b="1" u="none">
                <a:latin typeface="Calibri"/>
                <a:cs typeface="Calibri"/>
              </a:rPr>
              <a:t>altezza</a:t>
            </a:r>
          </a:p>
          <a:p>
            <a:pPr>
              <a:lnSpc>
                <a:spcPct val="90000"/>
              </a:lnSpc>
              <a:spcBef>
                <a:spcPct val="20000"/>
              </a:spcBef>
              <a:buClr>
                <a:schemeClr val="hlink"/>
              </a:buClr>
              <a:buSzPct val="120000"/>
            </a:pPr>
            <a:r>
              <a:rPr lang="it-IT" b="1" u="none">
                <a:latin typeface="Calibri"/>
                <a:cs typeface="Calibri"/>
              </a:rPr>
              <a:t>del quale c</a:t>
            </a:r>
            <a:r>
              <a:rPr lang="ja-JP" altLang="it-IT" b="1" u="none">
                <a:latin typeface="Calibri"/>
                <a:cs typeface="Calibri"/>
              </a:rPr>
              <a:t>’</a:t>
            </a:r>
            <a:r>
              <a:rPr lang="it-IT" altLang="ja-JP" b="1" u="none">
                <a:latin typeface="Calibri"/>
                <a:cs typeface="Calibri"/>
              </a:rPr>
              <a:t>è solo il grido, che avvolge la solitudine della loro segreta</a:t>
            </a:r>
          </a:p>
          <a:p>
            <a:pPr>
              <a:lnSpc>
                <a:spcPct val="90000"/>
              </a:lnSpc>
              <a:spcBef>
                <a:spcPct val="20000"/>
              </a:spcBef>
              <a:buClr>
                <a:schemeClr val="hlink"/>
              </a:buClr>
              <a:buSzPct val="120000"/>
            </a:pPr>
            <a:r>
              <a:rPr lang="it-IT" b="1" u="none">
                <a:latin typeface="Calibri"/>
                <a:cs typeface="Calibri"/>
              </a:rPr>
              <a:t>depressione come stato d</a:t>
            </a:r>
            <a:r>
              <a:rPr lang="ja-JP" altLang="it-IT" b="1" u="none">
                <a:latin typeface="Calibri"/>
                <a:cs typeface="Calibri"/>
              </a:rPr>
              <a:t>’</a:t>
            </a:r>
            <a:r>
              <a:rPr lang="it-IT" altLang="ja-JP" b="1" u="none">
                <a:latin typeface="Calibri"/>
                <a:cs typeface="Calibri"/>
              </a:rPr>
              <a:t>animo senza tempo, governato da </a:t>
            </a:r>
          </a:p>
          <a:p>
            <a:pPr>
              <a:lnSpc>
                <a:spcPct val="90000"/>
              </a:lnSpc>
              <a:spcBef>
                <a:spcPct val="20000"/>
              </a:spcBef>
              <a:buClr>
                <a:schemeClr val="hlink"/>
              </a:buClr>
              <a:buSzPct val="120000"/>
            </a:pPr>
            <a:r>
              <a:rPr lang="it-IT" b="1" u="none">
                <a:latin typeface="Calibri"/>
                <a:cs typeface="Calibri"/>
              </a:rPr>
              <a:t>quell</a:t>
            </a:r>
            <a:r>
              <a:rPr lang="ja-JP" altLang="it-IT" b="1" u="none">
                <a:latin typeface="Calibri"/>
                <a:cs typeface="Calibri"/>
              </a:rPr>
              <a:t>’</a:t>
            </a:r>
            <a:r>
              <a:rPr lang="it-IT" altLang="ja-JP" b="1" u="none">
                <a:latin typeface="Calibri"/>
                <a:cs typeface="Calibri"/>
              </a:rPr>
              <a:t>ospite inquietante che Nietzsche chiama </a:t>
            </a:r>
            <a:r>
              <a:rPr lang="ja-JP" altLang="it-IT" b="1" u="none">
                <a:latin typeface="Calibri"/>
                <a:cs typeface="Calibri"/>
              </a:rPr>
              <a:t>“</a:t>
            </a:r>
            <a:r>
              <a:rPr lang="it-IT" altLang="ja-JP" b="1" u="none">
                <a:latin typeface="Calibri"/>
                <a:cs typeface="Calibri"/>
              </a:rPr>
              <a:t>nichilismo</a:t>
            </a:r>
            <a:r>
              <a:rPr lang="ja-JP" altLang="it-IT" b="1" u="none">
                <a:latin typeface="Calibri"/>
                <a:cs typeface="Calibri"/>
              </a:rPr>
              <a:t>”</a:t>
            </a:r>
            <a:r>
              <a:rPr lang="it-IT" altLang="ja-JP" b="1" u="none">
                <a:latin typeface="Calibri"/>
                <a:cs typeface="Calibri"/>
              </a:rPr>
              <a:t>.</a:t>
            </a:r>
            <a:endParaRPr lang="it-IT" b="1" u="none">
              <a:latin typeface="Calibri"/>
              <a:cs typeface="Calibri"/>
            </a:endParaRPr>
          </a:p>
        </p:txBody>
      </p:sp>
      <p:pic>
        <p:nvPicPr>
          <p:cNvPr id="16390" name="Picture 10" descr="copj1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9388" y="1268413"/>
            <a:ext cx="1905000" cy="3028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CasellaDiTesto 9"/>
          <p:cNvSpPr txBox="1">
            <a:spLocks noChangeArrowheads="1"/>
          </p:cNvSpPr>
          <p:nvPr/>
        </p:nvSpPr>
        <p:spPr bwMode="auto">
          <a:xfrm>
            <a:off x="7380312" y="6073551"/>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
        <p:nvSpPr>
          <p:cNvPr id="9" name="Rettangolo 8"/>
          <p:cNvSpPr/>
          <p:nvPr/>
        </p:nvSpPr>
        <p:spPr>
          <a:xfrm>
            <a:off x="827584" y="0"/>
            <a:ext cx="3024336" cy="2492990"/>
          </a:xfrm>
          <a:prstGeom prst="rect">
            <a:avLst/>
          </a:prstGeom>
        </p:spPr>
        <p:txBody>
          <a:bodyPr wrap="square">
            <a:spAutoFit/>
          </a:bodyPr>
          <a:lstStyle/>
          <a:p>
            <a:pPr>
              <a:defRPr/>
            </a:pPr>
            <a:r>
              <a:rPr lang="it-IT" sz="3600" b="1" u="none" dirty="0" smtClean="0">
                <a:solidFill>
                  <a:srgbClr val="A50021"/>
                </a:solidFill>
                <a:latin typeface="Calibri"/>
                <a:cs typeface="Calibri"/>
              </a:rPr>
              <a:t>NOI, </a:t>
            </a:r>
          </a:p>
          <a:p>
            <a:pPr>
              <a:defRPr/>
            </a:pPr>
            <a:r>
              <a:rPr lang="it-IT" sz="3600" b="1" u="none" dirty="0" smtClean="0">
                <a:solidFill>
                  <a:srgbClr val="A50021"/>
                </a:solidFill>
                <a:latin typeface="Calibri"/>
                <a:cs typeface="Calibri"/>
              </a:rPr>
              <a:t>I CITTADINI</a:t>
            </a:r>
          </a:p>
          <a:p>
            <a:pPr>
              <a:defRPr/>
            </a:pPr>
            <a:endParaRPr lang="it-IT" sz="2800" b="1" u="none" dirty="0">
              <a:solidFill>
                <a:srgbClr val="A50021"/>
              </a:solidFill>
              <a:latin typeface="Calibri"/>
              <a:cs typeface="Calibri"/>
            </a:endParaRPr>
          </a:p>
          <a:p>
            <a:pPr>
              <a:defRPr/>
            </a:pPr>
            <a:endParaRPr lang="it-IT" sz="2800" b="1" u="none" dirty="0" smtClean="0">
              <a:latin typeface="Calibri"/>
              <a:cs typeface="Calibri"/>
            </a:endParaRPr>
          </a:p>
          <a:p>
            <a:pPr>
              <a:defRPr/>
            </a:pPr>
            <a:endParaRPr lang="it-IT" sz="2800" b="1" u="none" dirty="0">
              <a:latin typeface="Calibri"/>
              <a:cs typeface="Calibri"/>
            </a:endParaRPr>
          </a:p>
        </p:txBody>
      </p:sp>
    </p:spTree>
    <p:extLst>
      <p:ext uri="{BB962C8B-B14F-4D97-AF65-F5344CB8AC3E}">
        <p14:creationId xmlns:p14="http://schemas.microsoft.com/office/powerpoint/2010/main" val="738882445"/>
      </p:ext>
    </p:extLst>
  </p:cSld>
  <p:clrMapOvr>
    <a:masterClrMapping/>
  </p:clrMapOvr>
  <p:transition xmlns:p14="http://schemas.microsoft.com/office/powerpoint/2010/main" spd="slow"/>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1" name="Rectangle 4"/>
          <p:cNvSpPr>
            <a:spLocks noChangeArrowheads="1"/>
          </p:cNvSpPr>
          <p:nvPr/>
        </p:nvSpPr>
        <p:spPr bwMode="auto">
          <a:xfrm>
            <a:off x="684213" y="1341438"/>
            <a:ext cx="8001000" cy="4681537"/>
          </a:xfrm>
          <a:prstGeom prst="rect">
            <a:avLst/>
          </a:prstGeom>
          <a:solidFill>
            <a:srgbClr val="FF990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pPr marL="342900" indent="-342900">
              <a:lnSpc>
                <a:spcPct val="90000"/>
              </a:lnSpc>
              <a:spcBef>
                <a:spcPct val="20000"/>
              </a:spcBef>
              <a:buClr>
                <a:schemeClr val="bg2"/>
              </a:buClr>
              <a:buSzPct val="75000"/>
              <a:buFont typeface="Wingdings" charset="0"/>
              <a:buChar char="p"/>
            </a:pPr>
            <a:endParaRPr lang="it-IT" sz="2000" b="1" u="none">
              <a:latin typeface="Book Antiqua" charset="0"/>
            </a:endParaRPr>
          </a:p>
          <a:p>
            <a:pPr marL="342900" indent="-342900">
              <a:lnSpc>
                <a:spcPct val="90000"/>
              </a:lnSpc>
              <a:spcBef>
                <a:spcPct val="20000"/>
              </a:spcBef>
              <a:buClr>
                <a:schemeClr val="bg2"/>
              </a:buClr>
              <a:buSzPct val="75000"/>
              <a:buFont typeface="Wingdings" charset="0"/>
              <a:buChar char="p"/>
            </a:pPr>
            <a:r>
              <a:rPr lang="it-IT" sz="2000" b="1" u="none">
                <a:latin typeface="Book Antiqua" charset="0"/>
              </a:rPr>
              <a:t>E se il rimedio fosse altrove? Non nella ricerca esasperata di senso, come vuole la tradizione giudaico-cristiana, ma nel riconoscimento di quello che ciascuno di noi propriamente è, quindi della propria virtù, della propria capacità, o, per dirla in greco, del proprio daìmon che, quando trova la sua realizzazione, approda alla felicità...</a:t>
            </a:r>
          </a:p>
          <a:p>
            <a:pPr marL="342900" indent="-342900">
              <a:lnSpc>
                <a:spcPct val="90000"/>
              </a:lnSpc>
              <a:spcBef>
                <a:spcPct val="20000"/>
              </a:spcBef>
              <a:buClr>
                <a:schemeClr val="bg2"/>
              </a:buClr>
              <a:buSzPct val="75000"/>
              <a:buFont typeface="Wingdings" charset="0"/>
              <a:buNone/>
            </a:pPr>
            <a:endParaRPr lang="it-IT" sz="2000" b="1" u="none">
              <a:latin typeface="Book Antiqua" charset="0"/>
            </a:endParaRPr>
          </a:p>
          <a:p>
            <a:pPr marL="342900" indent="-342900">
              <a:lnSpc>
                <a:spcPct val="90000"/>
              </a:lnSpc>
              <a:spcBef>
                <a:spcPct val="20000"/>
              </a:spcBef>
              <a:buClr>
                <a:schemeClr val="bg2"/>
              </a:buClr>
              <a:buSzPct val="75000"/>
              <a:buFont typeface="Wingdings" charset="0"/>
              <a:buChar char="p"/>
            </a:pPr>
            <a:r>
              <a:rPr lang="it-IT" sz="2000" b="1" u="none">
                <a:latin typeface="Book Antiqua" charset="0"/>
              </a:rPr>
              <a:t>... non ... tanto il reperimento di un senso... quanto l</a:t>
            </a:r>
            <a:r>
              <a:rPr lang="ja-JP" altLang="it-IT" sz="2000" b="1" u="none">
                <a:latin typeface="Book Antiqua" charset="0"/>
              </a:rPr>
              <a:t>’</a:t>
            </a:r>
            <a:r>
              <a:rPr lang="it-IT" altLang="ja-JP" sz="2000" b="1" u="none">
                <a:latin typeface="Book Antiqua" charset="0"/>
              </a:rPr>
              <a:t>arte del vivere ... che consiste nel riconoscere le proprie capacità ... conosci te stesso.</a:t>
            </a:r>
          </a:p>
          <a:p>
            <a:pPr marL="342900" indent="-342900">
              <a:lnSpc>
                <a:spcPct val="90000"/>
              </a:lnSpc>
              <a:spcBef>
                <a:spcPct val="20000"/>
              </a:spcBef>
              <a:buClr>
                <a:schemeClr val="bg2"/>
              </a:buClr>
              <a:buSzPct val="75000"/>
              <a:buFont typeface="Wingdings" charset="0"/>
              <a:buNone/>
            </a:pPr>
            <a:endParaRPr lang="it-IT" sz="2000" b="1" u="none">
              <a:latin typeface="Book Antiqua" charset="0"/>
            </a:endParaRPr>
          </a:p>
          <a:p>
            <a:pPr marL="342900" indent="-342900">
              <a:lnSpc>
                <a:spcPct val="90000"/>
              </a:lnSpc>
              <a:spcBef>
                <a:spcPct val="20000"/>
              </a:spcBef>
              <a:buClr>
                <a:schemeClr val="bg2"/>
              </a:buClr>
              <a:buSzPct val="75000"/>
              <a:buFont typeface="Wingdings" charset="0"/>
              <a:buChar char="p"/>
            </a:pPr>
            <a:r>
              <a:rPr lang="it-IT" sz="2000" b="1">
                <a:solidFill>
                  <a:srgbClr val="BB2D3F"/>
                </a:solidFill>
                <a:latin typeface="Book Antiqua" charset="0"/>
              </a:rPr>
              <a:t>Questo spostamento.... potrebbe indurre nei giovani quella gioiosa curiosità di scoprire se stessi e dare un senso a tale scoperta.. approdare .. potenza creativa.</a:t>
            </a:r>
          </a:p>
          <a:p>
            <a:pPr marL="342900" indent="-342900">
              <a:lnSpc>
                <a:spcPct val="90000"/>
              </a:lnSpc>
              <a:spcBef>
                <a:spcPct val="20000"/>
              </a:spcBef>
              <a:buClr>
                <a:schemeClr val="bg2"/>
              </a:buClr>
              <a:buSzPct val="75000"/>
              <a:buFont typeface="Wingdings" charset="0"/>
              <a:buNone/>
            </a:pPr>
            <a:endParaRPr lang="it-IT" sz="2000" b="1" u="none">
              <a:latin typeface="Book Antiqua" charset="0"/>
            </a:endParaRPr>
          </a:p>
        </p:txBody>
      </p:sp>
      <p:sp>
        <p:nvSpPr>
          <p:cNvPr id="3" name="Rectangle 2"/>
          <p:cNvSpPr txBox="1">
            <a:spLocks noChangeArrowheads="1"/>
          </p:cNvSpPr>
          <p:nvPr/>
        </p:nvSpPr>
        <p:spPr bwMode="auto">
          <a:xfrm>
            <a:off x="971550" y="188913"/>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charset="0"/>
              </a:rPr>
              <a:t>Centro </a:t>
            </a:r>
            <a:r>
              <a:rPr lang="en-US" sz="1600" b="1" u="none" cap="small" dirty="0" err="1" smtClean="0">
                <a:solidFill>
                  <a:srgbClr val="A50021"/>
                </a:solidFill>
                <a:latin typeface="Calibri" charset="0"/>
              </a:rPr>
              <a:t>Internazionale</a:t>
            </a:r>
            <a:r>
              <a:rPr lang="en-US" sz="1600" b="1" u="none" cap="small" dirty="0" smtClean="0">
                <a:solidFill>
                  <a:srgbClr val="A50021"/>
                </a:solidFill>
                <a:latin typeface="Calibri" charset="0"/>
              </a:rPr>
              <a:t> di </a:t>
            </a:r>
            <a:r>
              <a:rPr lang="en-US" sz="1600" b="1" u="none" cap="small" dirty="0" err="1" smtClean="0">
                <a:solidFill>
                  <a:srgbClr val="A50021"/>
                </a:solidFill>
                <a:latin typeface="Calibri" charset="0"/>
              </a:rPr>
              <a:t>Didattica</a:t>
            </a:r>
            <a:r>
              <a:rPr lang="en-US" sz="1600" b="1" u="none" cap="small" dirty="0" smtClean="0">
                <a:solidFill>
                  <a:srgbClr val="A50021"/>
                </a:solidFill>
                <a:latin typeface="Calibri" charset="0"/>
              </a:rPr>
              <a:t> </a:t>
            </a:r>
            <a:r>
              <a:rPr lang="en-US" sz="1600" b="1" u="none" cap="small" dirty="0" err="1" smtClean="0">
                <a:solidFill>
                  <a:srgbClr val="A50021"/>
                </a:solidFill>
                <a:latin typeface="Calibri" charset="0"/>
              </a:rPr>
              <a:t>della</a:t>
            </a:r>
            <a:r>
              <a:rPr lang="en-US" sz="1600" b="1" u="none" cap="small" dirty="0" smtClean="0">
                <a:solidFill>
                  <a:srgbClr val="A50021"/>
                </a:solidFill>
                <a:latin typeface="Calibri" charset="0"/>
              </a:rPr>
              <a:t> </a:t>
            </a:r>
            <a:r>
              <a:rPr lang="en-US" sz="1600" b="1" u="none" cap="small" dirty="0" err="1" smtClean="0">
                <a:solidFill>
                  <a:srgbClr val="A50021"/>
                </a:solidFill>
                <a:latin typeface="Calibri" charset="0"/>
              </a:rPr>
              <a:t>Storia</a:t>
            </a:r>
            <a:r>
              <a:rPr lang="en-US" sz="1600" b="1" u="none" cap="small" dirty="0" smtClean="0">
                <a:solidFill>
                  <a:srgbClr val="A50021"/>
                </a:solidFill>
                <a:latin typeface="Calibri" charset="0"/>
              </a:rPr>
              <a:t> e del </a:t>
            </a:r>
            <a:r>
              <a:rPr lang="en-US" sz="1600" b="1" u="none" cap="small" dirty="0" err="1" smtClean="0">
                <a:solidFill>
                  <a:srgbClr val="A50021"/>
                </a:solidFill>
                <a:latin typeface="Calibri" charset="0"/>
              </a:rPr>
              <a:t>Patrimonio</a:t>
            </a:r>
            <a:r>
              <a:rPr lang="en-US" sz="1600" b="1" u="none" cap="small" dirty="0" smtClean="0">
                <a:solidFill>
                  <a:srgbClr val="A50021"/>
                </a:solidFill>
                <a:latin typeface="Calibri" charset="0"/>
              </a:rPr>
              <a:t> – </a:t>
            </a:r>
            <a:r>
              <a:rPr lang="en-US" sz="1600" b="1" u="none" cap="small" dirty="0" err="1" smtClean="0">
                <a:solidFill>
                  <a:srgbClr val="A50021"/>
                </a:solidFill>
                <a:latin typeface="Calibri" charset="0"/>
              </a:rPr>
              <a:t>DiPaSt</a:t>
            </a:r>
            <a:r>
              <a:rPr lang="en-US" sz="1600" b="1" u="none" cap="small" dirty="0" smtClean="0">
                <a:latin typeface="Calibri" charset="0"/>
              </a:rPr>
              <a:t/>
            </a:r>
            <a:br>
              <a:rPr lang="en-US" sz="1600" b="1" u="none" cap="small" dirty="0" smtClean="0">
                <a:latin typeface="Calibri" charset="0"/>
              </a:rPr>
            </a:br>
            <a:r>
              <a:rPr lang="en-US" sz="1400" b="1" i="1" u="none" dirty="0" smtClean="0">
                <a:solidFill>
                  <a:srgbClr val="A50021"/>
                </a:solidFill>
                <a:latin typeface="Calibri" charset="0"/>
              </a:rPr>
              <a:t>International </a:t>
            </a:r>
            <a:r>
              <a:rPr lang="en-US" sz="1400" b="1" i="1" u="none" dirty="0" err="1" smtClean="0">
                <a:solidFill>
                  <a:srgbClr val="A50021"/>
                </a:solidFill>
                <a:latin typeface="Calibri" charset="0"/>
              </a:rPr>
              <a:t>centre</a:t>
            </a:r>
            <a:r>
              <a:rPr lang="en-US" sz="1400" b="1" i="1" u="none" dirty="0" smtClean="0">
                <a:solidFill>
                  <a:srgbClr val="A50021"/>
                </a:solidFill>
                <a:latin typeface="Calibri" charset="0"/>
              </a:rPr>
              <a:t> of </a:t>
            </a:r>
            <a:r>
              <a:rPr lang="en-US" sz="1400" b="1" i="1" u="none" dirty="0" err="1" smtClean="0">
                <a:solidFill>
                  <a:srgbClr val="A50021"/>
                </a:solidFill>
                <a:latin typeface="Calibri" charset="0"/>
              </a:rPr>
              <a:t>metholodology</a:t>
            </a:r>
            <a:r>
              <a:rPr lang="en-US" sz="1400" b="1" i="1" u="none" dirty="0" smtClean="0">
                <a:solidFill>
                  <a:srgbClr val="A50021"/>
                </a:solidFill>
                <a:latin typeface="Calibri" charset="0"/>
              </a:rPr>
              <a:t> for teaching history and heritage</a:t>
            </a:r>
            <a:endParaRPr lang="en-US" sz="1400" b="1" i="1" u="none" dirty="0">
              <a:solidFill>
                <a:srgbClr val="A50021"/>
              </a:solidFill>
              <a:latin typeface="Calibri" charset="0"/>
            </a:endParaRPr>
          </a:p>
        </p:txBody>
      </p:sp>
      <p:sp>
        <p:nvSpPr>
          <p:cNvPr id="4" name="CasellaDiTesto 9"/>
          <p:cNvSpPr txBox="1">
            <a:spLocks noChangeArrowheads="1"/>
          </p:cNvSpPr>
          <p:nvPr/>
        </p:nvSpPr>
        <p:spPr bwMode="auto">
          <a:xfrm>
            <a:off x="7380312" y="6073551"/>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2908543097"/>
      </p:ext>
    </p:extLst>
  </p:cSld>
  <p:clrMapOvr>
    <a:masterClrMapping/>
  </p:clrMapOvr>
  <p:transition xmlns:p14="http://schemas.microsoft.com/office/powerpoint/2010/main" spd="slow"/>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asellaDiTesto 3"/>
          <p:cNvSpPr txBox="1">
            <a:spLocks noChangeArrowheads="1"/>
          </p:cNvSpPr>
          <p:nvPr/>
        </p:nvSpPr>
        <p:spPr bwMode="auto">
          <a:xfrm>
            <a:off x="251520" y="1357313"/>
            <a:ext cx="2820293" cy="991567"/>
          </a:xfrm>
          <a:prstGeom prst="rect">
            <a:avLst/>
          </a:prstGeom>
          <a:solidFill>
            <a:srgbClr val="CCFFCC"/>
          </a:solidFill>
          <a:ln w="9525">
            <a:solidFill>
              <a:srgbClr val="98B954"/>
            </a:solidFill>
            <a:miter lim="800000"/>
            <a:headEnd/>
            <a:tailEnd/>
          </a:ln>
          <a:effectLst>
            <a:outerShdw blurRad="63500" dist="20000" dir="5400000" rotWithShape="0">
              <a:srgbClr val="000000">
                <a:alpha val="37999"/>
              </a:srgbClr>
            </a:outerShdw>
          </a:effectLst>
        </p:spPr>
        <p:txBody>
          <a:bodyPr wrap="square">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eaLnBrk="1" hangingPunct="1"/>
            <a:r>
              <a:rPr lang="it-IT" sz="2800" b="1" u="none" dirty="0">
                <a:solidFill>
                  <a:srgbClr val="00B050"/>
                </a:solidFill>
                <a:latin typeface="Calibri" charset="0"/>
              </a:rPr>
              <a:t>PATRIMONIO NATURALE</a:t>
            </a:r>
            <a:endParaRPr lang="it-IT" sz="1800" b="1" u="none" dirty="0">
              <a:solidFill>
                <a:srgbClr val="000000"/>
              </a:solidFill>
              <a:latin typeface="Calibri" charset="0"/>
            </a:endParaRPr>
          </a:p>
        </p:txBody>
      </p:sp>
      <p:sp>
        <p:nvSpPr>
          <p:cNvPr id="15363" name="CasellaDiTesto 4"/>
          <p:cNvSpPr txBox="1">
            <a:spLocks noChangeArrowheads="1"/>
          </p:cNvSpPr>
          <p:nvPr/>
        </p:nvSpPr>
        <p:spPr bwMode="auto">
          <a:xfrm>
            <a:off x="2428875" y="214313"/>
            <a:ext cx="4286250"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it-IT" sz="4000" b="1" u="none" dirty="0">
                <a:solidFill>
                  <a:srgbClr val="800000"/>
                </a:solidFill>
                <a:latin typeface="Calibri"/>
                <a:cs typeface="Calibri"/>
              </a:rPr>
              <a:t>IL PATRIMONIO</a:t>
            </a:r>
          </a:p>
        </p:txBody>
      </p:sp>
      <p:sp>
        <p:nvSpPr>
          <p:cNvPr id="15364" name="CasellaDiTesto 5"/>
          <p:cNvSpPr txBox="1">
            <a:spLocks noChangeArrowheads="1"/>
          </p:cNvSpPr>
          <p:nvPr/>
        </p:nvSpPr>
        <p:spPr bwMode="auto">
          <a:xfrm>
            <a:off x="3131840" y="1340768"/>
            <a:ext cx="514350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eaLnBrk="1" hangingPunct="1"/>
            <a:r>
              <a:rPr lang="it-IT" sz="1800" b="1" u="none" dirty="0">
                <a:solidFill>
                  <a:srgbClr val="00B050"/>
                </a:solidFill>
                <a:latin typeface="Calibri" charset="0"/>
              </a:rPr>
              <a:t> paesaggi, ambienti</a:t>
            </a:r>
            <a:endParaRPr lang="fr-FR" sz="1800" b="1" u="none" dirty="0">
              <a:latin typeface="Calibri" charset="0"/>
            </a:endParaRPr>
          </a:p>
        </p:txBody>
      </p:sp>
      <p:sp>
        <p:nvSpPr>
          <p:cNvPr id="15365" name="CasellaDiTesto 6"/>
          <p:cNvSpPr txBox="1">
            <a:spLocks noChangeArrowheads="1"/>
          </p:cNvSpPr>
          <p:nvPr/>
        </p:nvSpPr>
        <p:spPr bwMode="auto">
          <a:xfrm>
            <a:off x="3131840" y="2420888"/>
            <a:ext cx="5072063"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eaLnBrk="1" hangingPunct="1"/>
            <a:r>
              <a:rPr lang="it-IT" sz="1800" b="1" u="none" dirty="0">
                <a:solidFill>
                  <a:srgbClr val="953735"/>
                </a:solidFill>
                <a:latin typeface="Calibri" charset="0"/>
              </a:rPr>
              <a:t>arti figurative, archeologia, biblioteche, archivi, musei, centri storici</a:t>
            </a:r>
            <a:endParaRPr lang="fr-FR" sz="1800" b="1" u="none" dirty="0">
              <a:latin typeface="Calibri" charset="0"/>
            </a:endParaRPr>
          </a:p>
        </p:txBody>
      </p:sp>
      <p:sp>
        <p:nvSpPr>
          <p:cNvPr id="15366" name="Rettangolo 7"/>
          <p:cNvSpPr>
            <a:spLocks noChangeArrowheads="1"/>
          </p:cNvSpPr>
          <p:nvPr/>
        </p:nvSpPr>
        <p:spPr bwMode="auto">
          <a:xfrm>
            <a:off x="3131840" y="3645024"/>
            <a:ext cx="5786438" cy="25853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buFont typeface="Arial" charset="0"/>
              <a:buChar char="•"/>
            </a:pPr>
            <a:r>
              <a:rPr lang="it-IT" b="1" u="none" dirty="0">
                <a:solidFill>
                  <a:srgbClr val="376092"/>
                </a:solidFill>
                <a:latin typeface="Calibri" charset="0"/>
              </a:rPr>
              <a:t> tradizioni e espressioni orali, incluso il linguaggio</a:t>
            </a:r>
          </a:p>
          <a:p>
            <a:pPr>
              <a:buFont typeface="Arial" charset="0"/>
              <a:buChar char="•"/>
            </a:pPr>
            <a:r>
              <a:rPr lang="it-IT" b="1" u="none" dirty="0">
                <a:solidFill>
                  <a:srgbClr val="376092"/>
                </a:solidFill>
                <a:latin typeface="Calibri" charset="0"/>
              </a:rPr>
              <a:t> arti dello spettacolo (cinema, musica, teatro, etc.)</a:t>
            </a:r>
          </a:p>
          <a:p>
            <a:pPr>
              <a:buFont typeface="Arial" charset="0"/>
              <a:buChar char="•"/>
            </a:pPr>
            <a:r>
              <a:rPr lang="it-IT" b="1" u="none" dirty="0">
                <a:solidFill>
                  <a:srgbClr val="376092"/>
                </a:solidFill>
                <a:latin typeface="Calibri" charset="0"/>
              </a:rPr>
              <a:t> pratiche sociali, riti e feste;</a:t>
            </a:r>
          </a:p>
          <a:p>
            <a:pPr>
              <a:buFont typeface="Arial" charset="0"/>
              <a:buChar char="•"/>
            </a:pPr>
            <a:r>
              <a:rPr lang="it-IT" b="1" u="none" dirty="0">
                <a:solidFill>
                  <a:srgbClr val="376092"/>
                </a:solidFill>
                <a:latin typeface="Calibri" charset="0"/>
              </a:rPr>
              <a:t> conoscenza e pratiche concernenti la natura e   </a:t>
            </a:r>
            <a:r>
              <a:rPr lang="it-IT" b="1" u="none" dirty="0" smtClean="0">
                <a:solidFill>
                  <a:srgbClr val="376092"/>
                </a:solidFill>
                <a:latin typeface="Calibri" charset="0"/>
              </a:rPr>
              <a:t>l’universo</a:t>
            </a:r>
            <a:endParaRPr lang="it-IT" b="1" u="none" dirty="0">
              <a:solidFill>
                <a:srgbClr val="376092"/>
              </a:solidFill>
              <a:latin typeface="Calibri" charset="0"/>
            </a:endParaRPr>
          </a:p>
          <a:p>
            <a:pPr>
              <a:buFont typeface="Arial" charset="0"/>
              <a:buChar char="•"/>
            </a:pPr>
            <a:r>
              <a:rPr lang="it-IT" b="1" u="none" dirty="0">
                <a:solidFill>
                  <a:srgbClr val="376092"/>
                </a:solidFill>
                <a:latin typeface="Calibri" charset="0"/>
              </a:rPr>
              <a:t> artigianato tradizionale.</a:t>
            </a:r>
          </a:p>
          <a:p>
            <a:pPr>
              <a:buFont typeface="Arial" charset="0"/>
              <a:buChar char="•"/>
            </a:pPr>
            <a:r>
              <a:rPr lang="it-IT" b="1" u="none" dirty="0">
                <a:solidFill>
                  <a:srgbClr val="376092"/>
                </a:solidFill>
                <a:latin typeface="Calibri" charset="0"/>
              </a:rPr>
              <a:t> valori </a:t>
            </a:r>
          </a:p>
          <a:p>
            <a:pPr>
              <a:buFont typeface="Arial" charset="0"/>
              <a:buChar char="•"/>
            </a:pPr>
            <a:r>
              <a:rPr lang="it-IT" b="1" u="none" dirty="0">
                <a:solidFill>
                  <a:srgbClr val="376092"/>
                </a:solidFill>
                <a:latin typeface="Calibri" charset="0"/>
              </a:rPr>
              <a:t> modi di vita</a:t>
            </a:r>
          </a:p>
          <a:p>
            <a:pPr>
              <a:buFont typeface="Arial" charset="0"/>
              <a:buChar char="•"/>
            </a:pPr>
            <a:r>
              <a:rPr lang="it-IT" b="1" u="none" dirty="0">
                <a:solidFill>
                  <a:srgbClr val="376092"/>
                </a:solidFill>
                <a:latin typeface="Calibri" charset="0"/>
              </a:rPr>
              <a:t> miti e credenze</a:t>
            </a:r>
          </a:p>
          <a:p>
            <a:pPr>
              <a:buFont typeface="Arial" charset="0"/>
              <a:buChar char="•"/>
            </a:pPr>
            <a:r>
              <a:rPr lang="it-IT" b="1" u="none" dirty="0">
                <a:solidFill>
                  <a:srgbClr val="376092"/>
                </a:solidFill>
                <a:latin typeface="Calibri" charset="0"/>
              </a:rPr>
              <a:t> </a:t>
            </a:r>
            <a:r>
              <a:rPr lang="it-IT" b="1" u="none" dirty="0" err="1">
                <a:solidFill>
                  <a:srgbClr val="376092"/>
                </a:solidFill>
                <a:latin typeface="Calibri" charset="0"/>
              </a:rPr>
              <a:t>saperi</a:t>
            </a:r>
            <a:r>
              <a:rPr lang="it-IT" b="1" u="none" dirty="0">
                <a:solidFill>
                  <a:srgbClr val="376092"/>
                </a:solidFill>
                <a:latin typeface="Calibri" charset="0"/>
              </a:rPr>
              <a:t> e abilità (agricoltura, gastronomia, tecnica, etc.)</a:t>
            </a:r>
          </a:p>
        </p:txBody>
      </p:sp>
      <p:sp>
        <p:nvSpPr>
          <p:cNvPr id="9" name="Rettangolo 8"/>
          <p:cNvSpPr>
            <a:spLocks noChangeArrowheads="1"/>
          </p:cNvSpPr>
          <p:nvPr/>
        </p:nvSpPr>
        <p:spPr bwMode="auto">
          <a:xfrm>
            <a:off x="251520" y="3789040"/>
            <a:ext cx="2786063" cy="954087"/>
          </a:xfrm>
          <a:prstGeom prst="rect">
            <a:avLst/>
          </a:prstGeom>
          <a:solidFill>
            <a:schemeClr val="accent5"/>
          </a:soli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p>
            <a:pPr fontAlgn="auto">
              <a:spcBef>
                <a:spcPts val="0"/>
              </a:spcBef>
              <a:spcAft>
                <a:spcPts val="0"/>
              </a:spcAft>
              <a:defRPr/>
            </a:pPr>
            <a:r>
              <a:rPr lang="it-IT" sz="2800" b="1" u="none" dirty="0">
                <a:solidFill>
                  <a:schemeClr val="accent1">
                    <a:lumMod val="75000"/>
                  </a:schemeClr>
                </a:solidFill>
                <a:latin typeface="+mn-lt"/>
                <a:ea typeface="+mn-ea"/>
                <a:cs typeface="+mn-cs"/>
              </a:rPr>
              <a:t>BENI IMMATERIALI </a:t>
            </a:r>
          </a:p>
        </p:txBody>
      </p:sp>
      <p:sp>
        <p:nvSpPr>
          <p:cNvPr id="10" name="Rettangolo 9"/>
          <p:cNvSpPr>
            <a:spLocks noChangeArrowheads="1"/>
          </p:cNvSpPr>
          <p:nvPr/>
        </p:nvSpPr>
        <p:spPr bwMode="auto">
          <a:xfrm>
            <a:off x="251520" y="2564904"/>
            <a:ext cx="2786063" cy="954088"/>
          </a:xfrm>
          <a:prstGeom prst="rect">
            <a:avLst/>
          </a:prstGeom>
          <a:solidFill>
            <a:srgbClr val="A50021">
              <a:alpha val="42000"/>
            </a:srgbClr>
          </a:solidFill>
          <a:ln w="9525">
            <a:solidFill>
              <a:srgbClr val="BE4B48"/>
            </a:solidFill>
            <a:miter lim="800000"/>
            <a:headEnd/>
            <a:tailEnd/>
          </a:ln>
          <a:effectLst>
            <a:outerShdw blurRad="63500" dist="20000" dir="5400000" rotWithShape="0">
              <a:srgbClr val="000000">
                <a:alpha val="37999"/>
              </a:srgbClr>
            </a:outerShdw>
          </a:effectLst>
        </p:spPr>
        <p:txBody>
          <a:bodyPr>
            <a:spAutoFit/>
          </a:bodyPr>
          <a:lstStyle/>
          <a:p>
            <a:pPr fontAlgn="auto">
              <a:spcBef>
                <a:spcPts val="0"/>
              </a:spcBef>
              <a:spcAft>
                <a:spcPts val="0"/>
              </a:spcAft>
              <a:defRPr/>
            </a:pPr>
            <a:r>
              <a:rPr lang="it-IT" sz="2800" b="1" u="none" dirty="0">
                <a:solidFill>
                  <a:schemeClr val="accent2">
                    <a:lumMod val="75000"/>
                  </a:schemeClr>
                </a:solidFill>
                <a:latin typeface="+mn-lt"/>
                <a:ea typeface="+mn-ea"/>
                <a:cs typeface="+mn-cs"/>
              </a:rPr>
              <a:t>BENI </a:t>
            </a:r>
          </a:p>
          <a:p>
            <a:pPr fontAlgn="auto">
              <a:spcBef>
                <a:spcPts val="0"/>
              </a:spcBef>
              <a:spcAft>
                <a:spcPts val="0"/>
              </a:spcAft>
              <a:defRPr/>
            </a:pPr>
            <a:r>
              <a:rPr lang="it-IT" sz="2800" b="1" u="none" dirty="0">
                <a:solidFill>
                  <a:schemeClr val="accent2">
                    <a:lumMod val="75000"/>
                  </a:schemeClr>
                </a:solidFill>
                <a:latin typeface="+mn-lt"/>
                <a:ea typeface="+mn-ea"/>
                <a:cs typeface="+mn-cs"/>
              </a:rPr>
              <a:t>MATERIALI </a:t>
            </a:r>
          </a:p>
        </p:txBody>
      </p:sp>
      <p:sp>
        <p:nvSpPr>
          <p:cNvPr id="11" name="CasellaDiTesto 9"/>
          <p:cNvSpPr txBox="1">
            <a:spLocks noChangeArrowheads="1"/>
          </p:cNvSpPr>
          <p:nvPr/>
        </p:nvSpPr>
        <p:spPr bwMode="auto">
          <a:xfrm>
            <a:off x="7380312" y="6073551"/>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1686801156"/>
      </p:ext>
    </p:extLst>
  </p:cSld>
  <p:clrMapOvr>
    <a:masterClrMapping/>
  </p:clrMapOvr>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a:spLocks noChangeArrowheads="1"/>
          </p:cNvSpPr>
          <p:nvPr/>
        </p:nvSpPr>
        <p:spPr bwMode="auto">
          <a:xfrm>
            <a:off x="0" y="1268760"/>
            <a:ext cx="9144000" cy="504753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gn="ctr">
              <a:lnSpc>
                <a:spcPct val="150000"/>
              </a:lnSpc>
            </a:pPr>
            <a:r>
              <a:rPr lang="it-IT" sz="2400" b="1" u="none" dirty="0">
                <a:latin typeface="Calibri"/>
                <a:cs typeface="Calibri"/>
              </a:rPr>
              <a:t>Il patrimonio culturale è </a:t>
            </a:r>
            <a:r>
              <a:rPr lang="it-IT" sz="2400" b="1" u="none" dirty="0" smtClean="0">
                <a:solidFill>
                  <a:srgbClr val="A50021"/>
                </a:solidFill>
                <a:latin typeface="Calibri"/>
                <a:cs typeface="Calibri"/>
              </a:rPr>
              <a:t>l’eterogeneo </a:t>
            </a:r>
            <a:r>
              <a:rPr lang="it-IT" sz="2400" b="1" u="none" dirty="0">
                <a:solidFill>
                  <a:srgbClr val="A50021"/>
                </a:solidFill>
                <a:latin typeface="Calibri"/>
                <a:cs typeface="Calibri"/>
              </a:rPr>
              <a:t>e multiforme insieme di lasciti e risorse </a:t>
            </a:r>
            <a:r>
              <a:rPr lang="it-IT" sz="2400" b="1" u="none" dirty="0">
                <a:latin typeface="Calibri"/>
                <a:cs typeface="Calibri"/>
              </a:rPr>
              <a:t>nel quale confluiscono e si sedimentano </a:t>
            </a:r>
            <a:r>
              <a:rPr lang="it-IT" sz="2400" b="1" u="none" dirty="0">
                <a:solidFill>
                  <a:srgbClr val="A50021"/>
                </a:solidFill>
                <a:latin typeface="Calibri"/>
                <a:cs typeface="Calibri"/>
              </a:rPr>
              <a:t>i caratteri, i beni, i valori e i </a:t>
            </a:r>
            <a:r>
              <a:rPr lang="it-IT" sz="2400" b="1" u="none" dirty="0" err="1">
                <a:solidFill>
                  <a:srgbClr val="A50021"/>
                </a:solidFill>
                <a:latin typeface="Calibri"/>
                <a:cs typeface="Calibri"/>
              </a:rPr>
              <a:t>saperi</a:t>
            </a:r>
            <a:r>
              <a:rPr lang="it-IT" sz="2400" b="1" u="none" dirty="0">
                <a:solidFill>
                  <a:srgbClr val="A50021"/>
                </a:solidFill>
                <a:latin typeface="Calibri"/>
                <a:cs typeface="Calibri"/>
              </a:rPr>
              <a:t> ambientali, storico artistici, scientifici e ideali</a:t>
            </a:r>
            <a:r>
              <a:rPr lang="it-IT" sz="2400" b="1" u="none" dirty="0">
                <a:latin typeface="Calibri"/>
                <a:cs typeface="Calibri"/>
              </a:rPr>
              <a:t> raccolti e </a:t>
            </a:r>
            <a:r>
              <a:rPr lang="it-IT" sz="2400" b="1" u="none" dirty="0">
                <a:solidFill>
                  <a:srgbClr val="A50021"/>
                </a:solidFill>
                <a:latin typeface="Calibri"/>
                <a:cs typeface="Calibri"/>
              </a:rPr>
              <a:t>condivisi</a:t>
            </a:r>
            <a:r>
              <a:rPr lang="it-IT" sz="2400" b="1" u="none" dirty="0">
                <a:latin typeface="Calibri"/>
                <a:cs typeface="Calibri"/>
              </a:rPr>
              <a:t> </a:t>
            </a:r>
            <a:r>
              <a:rPr lang="it-IT" sz="2400" b="1" u="none" dirty="0">
                <a:solidFill>
                  <a:srgbClr val="A50021"/>
                </a:solidFill>
                <a:latin typeface="Calibri"/>
                <a:cs typeface="Calibri"/>
              </a:rPr>
              <a:t>dalle comunità umane </a:t>
            </a:r>
            <a:r>
              <a:rPr lang="it-IT" sz="2400" b="1" u="none" dirty="0">
                <a:latin typeface="Calibri"/>
                <a:cs typeface="Calibri"/>
              </a:rPr>
              <a:t>nei loro diversi </a:t>
            </a:r>
            <a:r>
              <a:rPr lang="it-IT" sz="2400" b="1" u="none" dirty="0">
                <a:solidFill>
                  <a:srgbClr val="A50021"/>
                </a:solidFill>
                <a:latin typeface="Calibri"/>
                <a:cs typeface="Calibri"/>
              </a:rPr>
              <a:t>ambiti territoriali</a:t>
            </a:r>
            <a:r>
              <a:rPr lang="it-IT" sz="2400" b="1" u="none" dirty="0">
                <a:latin typeface="Calibri"/>
                <a:cs typeface="Calibri"/>
              </a:rPr>
              <a:t>. </a:t>
            </a:r>
            <a:endParaRPr lang="it-IT" sz="2400" b="1" u="none" dirty="0" smtClean="0">
              <a:latin typeface="Calibri"/>
              <a:cs typeface="Calibri"/>
            </a:endParaRPr>
          </a:p>
          <a:p>
            <a:pPr algn="ctr">
              <a:lnSpc>
                <a:spcPct val="150000"/>
              </a:lnSpc>
            </a:pPr>
            <a:endParaRPr lang="it-IT" sz="2400" b="1" u="none" dirty="0" smtClean="0">
              <a:latin typeface="Calibri"/>
              <a:cs typeface="Calibri"/>
            </a:endParaRPr>
          </a:p>
          <a:p>
            <a:pPr algn="ctr">
              <a:lnSpc>
                <a:spcPct val="150000"/>
              </a:lnSpc>
            </a:pPr>
            <a:r>
              <a:rPr lang="it-IT" sz="2400" b="1" u="none" dirty="0" smtClean="0">
                <a:latin typeface="Calibri"/>
                <a:cs typeface="Calibri"/>
              </a:rPr>
              <a:t>A </a:t>
            </a:r>
            <a:r>
              <a:rPr lang="it-IT" sz="2400" b="1" u="none" dirty="0">
                <a:latin typeface="Calibri"/>
                <a:cs typeface="Calibri"/>
              </a:rPr>
              <a:t>queste spetta rilevarne, conoscerne, proteggerne e valorizzarne la presenza, rendendola nota, eloquente e fruibile </a:t>
            </a:r>
            <a:endParaRPr lang="it-IT" sz="2400" b="1" u="none" dirty="0" smtClean="0">
              <a:latin typeface="Calibri"/>
              <a:cs typeface="Calibri"/>
            </a:endParaRPr>
          </a:p>
          <a:p>
            <a:pPr algn="ctr">
              <a:lnSpc>
                <a:spcPct val="150000"/>
              </a:lnSpc>
            </a:pPr>
            <a:r>
              <a:rPr lang="it-IT" sz="2400" b="1" u="none" dirty="0" smtClean="0">
                <a:latin typeface="Calibri"/>
                <a:cs typeface="Calibri"/>
              </a:rPr>
              <a:t>nel </a:t>
            </a:r>
            <a:r>
              <a:rPr lang="it-IT" sz="2400" b="1" u="none" dirty="0">
                <a:latin typeface="Calibri"/>
                <a:cs typeface="Calibri"/>
              </a:rPr>
              <a:t>più ampio quadro del patrimonio </a:t>
            </a:r>
            <a:r>
              <a:rPr lang="it-IT" sz="2400" b="1" u="none" dirty="0" smtClean="0">
                <a:latin typeface="Calibri"/>
                <a:cs typeface="Calibri"/>
              </a:rPr>
              <a:t>dell’umanità.</a:t>
            </a:r>
          </a:p>
          <a:p>
            <a:pPr algn="ctr">
              <a:lnSpc>
                <a:spcPct val="150000"/>
              </a:lnSpc>
            </a:pPr>
            <a:r>
              <a:rPr lang="it-IT" sz="2400" b="1" u="none" dirty="0" smtClean="0">
                <a:solidFill>
                  <a:srgbClr val="820000"/>
                </a:solidFill>
                <a:latin typeface="Calibri"/>
                <a:cs typeface="Calibri"/>
              </a:rPr>
              <a:t> </a:t>
            </a:r>
            <a:r>
              <a:rPr lang="it-IT" sz="2400" b="1" u="none" dirty="0">
                <a:solidFill>
                  <a:srgbClr val="820000"/>
                </a:solidFill>
                <a:latin typeface="Calibri"/>
                <a:cs typeface="Calibri"/>
              </a:rPr>
              <a:t>(</a:t>
            </a:r>
            <a:r>
              <a:rPr lang="it-IT" sz="2400" b="1" i="1" u="none" dirty="0">
                <a:solidFill>
                  <a:srgbClr val="820000"/>
                </a:solidFill>
                <a:latin typeface="Calibri"/>
                <a:cs typeface="Calibri"/>
              </a:rPr>
              <a:t>Rolando </a:t>
            </a:r>
            <a:r>
              <a:rPr lang="it-IT" sz="2400" b="1" i="1" u="none" dirty="0" err="1">
                <a:solidFill>
                  <a:srgbClr val="820000"/>
                </a:solidFill>
                <a:latin typeface="Calibri"/>
                <a:cs typeface="Calibri"/>
              </a:rPr>
              <a:t>Dondarini</a:t>
            </a:r>
            <a:r>
              <a:rPr lang="it-IT" sz="2400" b="1" u="none" dirty="0">
                <a:solidFill>
                  <a:srgbClr val="820000"/>
                </a:solidFill>
                <a:latin typeface="Calibri"/>
                <a:cs typeface="Calibri"/>
              </a:rPr>
              <a:t>)</a:t>
            </a:r>
          </a:p>
        </p:txBody>
      </p:sp>
      <p:sp>
        <p:nvSpPr>
          <p:cNvPr id="3" name="CasellaDiTesto 4"/>
          <p:cNvSpPr txBox="1">
            <a:spLocks noChangeArrowheads="1"/>
          </p:cNvSpPr>
          <p:nvPr/>
        </p:nvSpPr>
        <p:spPr bwMode="auto">
          <a:xfrm>
            <a:off x="2428875" y="214313"/>
            <a:ext cx="4286250"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it-IT" sz="4000" b="1" u="none" dirty="0">
                <a:solidFill>
                  <a:srgbClr val="800000"/>
                </a:solidFill>
                <a:latin typeface="Calibri"/>
                <a:cs typeface="Calibri"/>
              </a:rPr>
              <a:t>IL PATRIMONIO</a:t>
            </a:r>
          </a:p>
        </p:txBody>
      </p:sp>
      <p:sp>
        <p:nvSpPr>
          <p:cNvPr id="4" name="CasellaDiTesto 9"/>
          <p:cNvSpPr txBox="1">
            <a:spLocks noChangeArrowheads="1"/>
          </p:cNvSpPr>
          <p:nvPr/>
        </p:nvSpPr>
        <p:spPr bwMode="auto">
          <a:xfrm>
            <a:off x="7380312" y="6073551"/>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149124150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CasellaDiTesto 3"/>
          <p:cNvSpPr txBox="1">
            <a:spLocks noChangeArrowheads="1"/>
          </p:cNvSpPr>
          <p:nvPr/>
        </p:nvSpPr>
        <p:spPr bwMode="auto">
          <a:xfrm>
            <a:off x="2267744" y="2492896"/>
            <a:ext cx="42862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it-IT" sz="1800" b="1" u="none" dirty="0">
                <a:latin typeface="Calibri"/>
                <a:cs typeface="Calibri"/>
              </a:rPr>
              <a:t>ORGANIZZAZIONE DELLE CONOSCENZE</a:t>
            </a:r>
          </a:p>
        </p:txBody>
      </p:sp>
      <p:sp>
        <p:nvSpPr>
          <p:cNvPr id="17" name="CasellaDiTesto 16"/>
          <p:cNvSpPr txBox="1">
            <a:spLocks noChangeArrowheads="1"/>
          </p:cNvSpPr>
          <p:nvPr/>
        </p:nvSpPr>
        <p:spPr bwMode="auto">
          <a:xfrm>
            <a:off x="251520" y="3068960"/>
            <a:ext cx="1714500" cy="369888"/>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SPAZIO/TEMPO</a:t>
            </a:r>
          </a:p>
        </p:txBody>
      </p:sp>
      <p:sp>
        <p:nvSpPr>
          <p:cNvPr id="18" name="CasellaDiTesto 17"/>
          <p:cNvSpPr txBox="1">
            <a:spLocks noChangeArrowheads="1"/>
          </p:cNvSpPr>
          <p:nvPr/>
        </p:nvSpPr>
        <p:spPr bwMode="auto">
          <a:xfrm>
            <a:off x="251520" y="3861048"/>
            <a:ext cx="1857375" cy="3698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fontAlgn="auto">
              <a:spcBef>
                <a:spcPts val="0"/>
              </a:spcBef>
              <a:spcAft>
                <a:spcPts val="0"/>
              </a:spcAft>
              <a:defRPr/>
            </a:pPr>
            <a:r>
              <a:rPr lang="it-IT" u="none" dirty="0">
                <a:solidFill>
                  <a:schemeClr val="dk1"/>
                </a:solidFill>
                <a:latin typeface="Calibri"/>
                <a:ea typeface="+mn-ea"/>
                <a:cs typeface="Calibri"/>
              </a:rPr>
              <a:t>Passato presente</a:t>
            </a:r>
          </a:p>
        </p:txBody>
      </p:sp>
      <p:sp>
        <p:nvSpPr>
          <p:cNvPr id="26" name="CasellaDiTesto 25"/>
          <p:cNvSpPr txBox="1">
            <a:spLocks noChangeArrowheads="1"/>
          </p:cNvSpPr>
          <p:nvPr/>
        </p:nvSpPr>
        <p:spPr bwMode="auto">
          <a:xfrm>
            <a:off x="3347864" y="3068960"/>
            <a:ext cx="1428750" cy="400050"/>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b="1" u="none" dirty="0">
                <a:solidFill>
                  <a:schemeClr val="dk1"/>
                </a:solidFill>
                <a:latin typeface="Calibri"/>
                <a:ea typeface="+mn-ea"/>
                <a:cs typeface="Calibri"/>
              </a:rPr>
              <a:t>SEGNI</a:t>
            </a:r>
          </a:p>
        </p:txBody>
      </p:sp>
      <p:sp>
        <p:nvSpPr>
          <p:cNvPr id="29" name="CasellaDiTesto 28"/>
          <p:cNvSpPr txBox="1">
            <a:spLocks noChangeArrowheads="1"/>
          </p:cNvSpPr>
          <p:nvPr/>
        </p:nvSpPr>
        <p:spPr bwMode="auto">
          <a:xfrm>
            <a:off x="6588224" y="3068960"/>
            <a:ext cx="1428750" cy="400050"/>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b="1" u="none" dirty="0">
                <a:solidFill>
                  <a:schemeClr val="dk1"/>
                </a:solidFill>
                <a:latin typeface="Calibri"/>
                <a:ea typeface="+mn-ea"/>
                <a:cs typeface="Calibri"/>
              </a:rPr>
              <a:t>PERCORSI</a:t>
            </a:r>
          </a:p>
        </p:txBody>
      </p:sp>
      <p:sp>
        <p:nvSpPr>
          <p:cNvPr id="33" name="Rettangolo 32"/>
          <p:cNvSpPr>
            <a:spLocks noChangeArrowheads="1"/>
          </p:cNvSpPr>
          <p:nvPr/>
        </p:nvSpPr>
        <p:spPr bwMode="auto">
          <a:xfrm>
            <a:off x="5868144" y="3861048"/>
            <a:ext cx="1214438" cy="3571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artistici</a:t>
            </a:r>
          </a:p>
        </p:txBody>
      </p:sp>
      <p:sp>
        <p:nvSpPr>
          <p:cNvPr id="34" name="Rettangolo 33"/>
          <p:cNvSpPr>
            <a:spLocks noChangeArrowheads="1"/>
          </p:cNvSpPr>
          <p:nvPr/>
        </p:nvSpPr>
        <p:spPr bwMode="auto">
          <a:xfrm>
            <a:off x="7308304" y="3861048"/>
            <a:ext cx="1143000" cy="3571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biografici</a:t>
            </a:r>
          </a:p>
        </p:txBody>
      </p:sp>
      <p:sp>
        <p:nvSpPr>
          <p:cNvPr id="35" name="Rettangolo 34"/>
          <p:cNvSpPr>
            <a:spLocks noChangeArrowheads="1"/>
          </p:cNvSpPr>
          <p:nvPr/>
        </p:nvSpPr>
        <p:spPr bwMode="auto">
          <a:xfrm>
            <a:off x="5868144" y="4365104"/>
            <a:ext cx="1214438" cy="357188"/>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etnografici</a:t>
            </a:r>
          </a:p>
        </p:txBody>
      </p:sp>
      <p:sp>
        <p:nvSpPr>
          <p:cNvPr id="36" name="Rettangolo 35"/>
          <p:cNvSpPr>
            <a:spLocks noChangeArrowheads="1"/>
          </p:cNvSpPr>
          <p:nvPr/>
        </p:nvSpPr>
        <p:spPr bwMode="auto">
          <a:xfrm>
            <a:off x="7308304" y="4365104"/>
            <a:ext cx="1571625" cy="357188"/>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iconografici</a:t>
            </a:r>
          </a:p>
        </p:txBody>
      </p:sp>
      <p:sp>
        <p:nvSpPr>
          <p:cNvPr id="37" name="Rettangolo 36"/>
          <p:cNvSpPr>
            <a:spLocks noChangeArrowheads="1"/>
          </p:cNvSpPr>
          <p:nvPr/>
        </p:nvSpPr>
        <p:spPr bwMode="auto">
          <a:xfrm>
            <a:off x="5868144" y="4941168"/>
            <a:ext cx="1214438" cy="3571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letterari</a:t>
            </a:r>
          </a:p>
        </p:txBody>
      </p:sp>
      <p:sp>
        <p:nvSpPr>
          <p:cNvPr id="38" name="Rettangolo 37"/>
          <p:cNvSpPr>
            <a:spLocks noChangeArrowheads="1"/>
          </p:cNvSpPr>
          <p:nvPr/>
        </p:nvSpPr>
        <p:spPr bwMode="auto">
          <a:xfrm>
            <a:off x="7308304" y="4941168"/>
            <a:ext cx="1571625" cy="3571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paesaggistici</a:t>
            </a:r>
          </a:p>
        </p:txBody>
      </p:sp>
      <p:sp>
        <p:nvSpPr>
          <p:cNvPr id="40" name="Rettangolo 39"/>
          <p:cNvSpPr>
            <a:spLocks noChangeArrowheads="1"/>
          </p:cNvSpPr>
          <p:nvPr/>
        </p:nvSpPr>
        <p:spPr bwMode="auto">
          <a:xfrm>
            <a:off x="7308304" y="5445224"/>
            <a:ext cx="1214438" cy="357188"/>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storici</a:t>
            </a:r>
          </a:p>
        </p:txBody>
      </p:sp>
      <p:sp>
        <p:nvSpPr>
          <p:cNvPr id="41" name="Rettangolo 40"/>
          <p:cNvSpPr>
            <a:spLocks noChangeArrowheads="1"/>
          </p:cNvSpPr>
          <p:nvPr/>
        </p:nvSpPr>
        <p:spPr bwMode="auto">
          <a:xfrm>
            <a:off x="5868144" y="5445224"/>
            <a:ext cx="1214438" cy="357188"/>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scientifici</a:t>
            </a:r>
          </a:p>
        </p:txBody>
      </p:sp>
      <p:sp>
        <p:nvSpPr>
          <p:cNvPr id="47" name="CasellaDiTesto 46"/>
          <p:cNvSpPr txBox="1">
            <a:spLocks noChangeArrowheads="1"/>
          </p:cNvSpPr>
          <p:nvPr/>
        </p:nvSpPr>
        <p:spPr bwMode="auto">
          <a:xfrm>
            <a:off x="3419872" y="3861048"/>
            <a:ext cx="1500187" cy="3698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u="none" dirty="0">
                <a:solidFill>
                  <a:schemeClr val="dk1"/>
                </a:solidFill>
                <a:latin typeface="Calibri"/>
                <a:ea typeface="+mn-ea"/>
                <a:cs typeface="Calibri"/>
              </a:rPr>
              <a:t>condivisione</a:t>
            </a:r>
          </a:p>
        </p:txBody>
      </p:sp>
      <p:sp>
        <p:nvSpPr>
          <p:cNvPr id="48" name="CasellaDiTesto 47"/>
          <p:cNvSpPr txBox="1">
            <a:spLocks noChangeArrowheads="1"/>
          </p:cNvSpPr>
          <p:nvPr/>
        </p:nvSpPr>
        <p:spPr bwMode="auto">
          <a:xfrm>
            <a:off x="3419872" y="4725144"/>
            <a:ext cx="1500187" cy="3698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fontAlgn="auto">
              <a:spcBef>
                <a:spcPts val="0"/>
              </a:spcBef>
              <a:spcAft>
                <a:spcPts val="0"/>
              </a:spcAft>
              <a:defRPr/>
            </a:pPr>
            <a:r>
              <a:rPr lang="it-IT" u="none" dirty="0">
                <a:solidFill>
                  <a:schemeClr val="dk1"/>
                </a:solidFill>
                <a:latin typeface="Calibri"/>
                <a:ea typeface="+mn-ea"/>
                <a:cs typeface="Calibri"/>
              </a:rPr>
              <a:t>appartenenza</a:t>
            </a:r>
          </a:p>
        </p:txBody>
      </p:sp>
      <p:sp>
        <p:nvSpPr>
          <p:cNvPr id="52" name="CasellaDiTesto 51"/>
          <p:cNvSpPr txBox="1">
            <a:spLocks noChangeArrowheads="1"/>
          </p:cNvSpPr>
          <p:nvPr/>
        </p:nvSpPr>
        <p:spPr bwMode="auto">
          <a:xfrm>
            <a:off x="3419872" y="5517232"/>
            <a:ext cx="1500187" cy="3698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u="none" dirty="0">
                <a:solidFill>
                  <a:schemeClr val="dk1"/>
                </a:solidFill>
                <a:latin typeface="Calibri"/>
                <a:ea typeface="+mn-ea"/>
                <a:cs typeface="Calibri"/>
              </a:rPr>
              <a:t>cittadinanza</a:t>
            </a:r>
          </a:p>
        </p:txBody>
      </p:sp>
      <p:sp>
        <p:nvSpPr>
          <p:cNvPr id="16403" name="CasellaDiTesto 30"/>
          <p:cNvSpPr txBox="1">
            <a:spLocks noChangeArrowheads="1"/>
          </p:cNvSpPr>
          <p:nvPr/>
        </p:nvSpPr>
        <p:spPr bwMode="auto">
          <a:xfrm>
            <a:off x="2339752" y="1772816"/>
            <a:ext cx="4286250"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fr-FR" sz="4000" b="1" u="none" dirty="0">
                <a:solidFill>
                  <a:srgbClr val="BB2D3F"/>
                </a:solidFill>
                <a:latin typeface="Calibri"/>
                <a:cs typeface="Calibri"/>
              </a:rPr>
              <a:t>TERRITORIO</a:t>
            </a:r>
            <a:endParaRPr lang="fr-FR" sz="2800" b="1" u="none" dirty="0">
              <a:solidFill>
                <a:srgbClr val="BB2D3F"/>
              </a:solidFill>
              <a:latin typeface="Calibri"/>
              <a:cs typeface="Calibri"/>
            </a:endParaRPr>
          </a:p>
        </p:txBody>
      </p:sp>
      <p:sp>
        <p:nvSpPr>
          <p:cNvPr id="16404" name="CasellaDiTesto 31"/>
          <p:cNvSpPr txBox="1">
            <a:spLocks noChangeArrowheads="1"/>
          </p:cNvSpPr>
          <p:nvPr/>
        </p:nvSpPr>
        <p:spPr bwMode="auto">
          <a:xfrm>
            <a:off x="2339752" y="332656"/>
            <a:ext cx="4286250"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fr-FR" sz="4000" b="1" u="none" dirty="0">
                <a:solidFill>
                  <a:srgbClr val="A50021"/>
                </a:solidFill>
                <a:latin typeface="Calibri"/>
                <a:cs typeface="Calibri"/>
              </a:rPr>
              <a:t>SCUOLA</a:t>
            </a:r>
          </a:p>
        </p:txBody>
      </p:sp>
      <p:cxnSp>
        <p:nvCxnSpPr>
          <p:cNvPr id="43" name="Connettore 2 42"/>
          <p:cNvCxnSpPr>
            <a:cxnSpLocks noChangeShapeType="1"/>
          </p:cNvCxnSpPr>
          <p:nvPr/>
        </p:nvCxnSpPr>
        <p:spPr bwMode="auto">
          <a:xfrm flipH="1">
            <a:off x="4355976" y="1196752"/>
            <a:ext cx="1586" cy="648072"/>
          </a:xfrm>
          <a:prstGeom prst="straightConnector1">
            <a:avLst/>
          </a:prstGeom>
          <a:noFill/>
          <a:ln w="38100">
            <a:solidFill>
              <a:srgbClr val="9BBB59"/>
            </a:solidFill>
            <a:round/>
            <a:headEnd/>
            <a:tailEnd type="arrow" w="med" len="med"/>
          </a:ln>
          <a:effectLst>
            <a:outerShdw blurRad="63500" dist="23000" dir="5400000" rotWithShape="0">
              <a:srgbClr val="000000">
                <a:alpha val="34999"/>
              </a:srgbClr>
            </a:outerShdw>
          </a:effectLst>
        </p:spPr>
      </p:cxnSp>
      <p:sp>
        <p:nvSpPr>
          <p:cNvPr id="22" name="Rettangolo 21"/>
          <p:cNvSpPr>
            <a:spLocks noChangeArrowheads="1"/>
          </p:cNvSpPr>
          <p:nvPr/>
        </p:nvSpPr>
        <p:spPr bwMode="auto">
          <a:xfrm>
            <a:off x="5868144" y="6021288"/>
            <a:ext cx="1214438" cy="3571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musicali</a:t>
            </a:r>
          </a:p>
        </p:txBody>
      </p:sp>
      <p:sp>
        <p:nvSpPr>
          <p:cNvPr id="23" name="Rettangolo 22"/>
          <p:cNvSpPr>
            <a:spLocks noChangeArrowheads="1"/>
          </p:cNvSpPr>
          <p:nvPr/>
        </p:nvSpPr>
        <p:spPr bwMode="auto">
          <a:xfrm>
            <a:off x="7308304" y="6021288"/>
            <a:ext cx="1214438" cy="357187"/>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nchor="ctr"/>
          <a:lstStyle/>
          <a:p>
            <a:pPr algn="ctr" fontAlgn="auto">
              <a:spcBef>
                <a:spcPts val="0"/>
              </a:spcBef>
              <a:spcAft>
                <a:spcPts val="0"/>
              </a:spcAft>
              <a:defRPr/>
            </a:pPr>
            <a:r>
              <a:rPr lang="it-IT" u="none" dirty="0">
                <a:latin typeface="Calibri"/>
                <a:ea typeface="+mn-ea"/>
                <a:cs typeface="Calibri"/>
              </a:rPr>
              <a:t>museali</a:t>
            </a:r>
          </a:p>
        </p:txBody>
      </p:sp>
      <p:sp>
        <p:nvSpPr>
          <p:cNvPr id="25" name="CasellaDiTesto 9"/>
          <p:cNvSpPr txBox="1">
            <a:spLocks noChangeArrowheads="1"/>
          </p:cNvSpPr>
          <p:nvPr/>
        </p:nvSpPr>
        <p:spPr bwMode="auto">
          <a:xfrm>
            <a:off x="32072" y="6021288"/>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2035062244"/>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asellaDiTesto 1"/>
          <p:cNvSpPr txBox="1">
            <a:spLocks noChangeArrowheads="1"/>
          </p:cNvSpPr>
          <p:nvPr/>
        </p:nvSpPr>
        <p:spPr bwMode="auto">
          <a:xfrm>
            <a:off x="3419872" y="1700808"/>
            <a:ext cx="2214563" cy="400110"/>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b="1" u="none" dirty="0">
                <a:solidFill>
                  <a:schemeClr val="dk1"/>
                </a:solidFill>
                <a:latin typeface="Calibri"/>
                <a:ea typeface="+mn-ea"/>
                <a:cs typeface="Calibri"/>
              </a:rPr>
              <a:t>valenza simbolica</a:t>
            </a:r>
          </a:p>
        </p:txBody>
      </p:sp>
      <p:sp>
        <p:nvSpPr>
          <p:cNvPr id="3" name="CasellaDiTesto 2"/>
          <p:cNvSpPr txBox="1">
            <a:spLocks noChangeArrowheads="1"/>
          </p:cNvSpPr>
          <p:nvPr/>
        </p:nvSpPr>
        <p:spPr bwMode="auto">
          <a:xfrm>
            <a:off x="6732240" y="2060848"/>
            <a:ext cx="2143125" cy="400050"/>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b="1" u="none" dirty="0">
                <a:solidFill>
                  <a:schemeClr val="dk1"/>
                </a:solidFill>
                <a:latin typeface="Calibri"/>
                <a:ea typeface="+mn-ea"/>
                <a:cs typeface="Calibri"/>
              </a:rPr>
              <a:t>selezione</a:t>
            </a:r>
          </a:p>
        </p:txBody>
      </p:sp>
      <p:sp>
        <p:nvSpPr>
          <p:cNvPr id="4" name="CasellaDiTesto 3"/>
          <p:cNvSpPr txBox="1">
            <a:spLocks noChangeArrowheads="1"/>
          </p:cNvSpPr>
          <p:nvPr/>
        </p:nvSpPr>
        <p:spPr bwMode="auto">
          <a:xfrm>
            <a:off x="251520" y="1988840"/>
            <a:ext cx="2286000" cy="646112"/>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espressione di valori (ieri, oggi)</a:t>
            </a:r>
          </a:p>
        </p:txBody>
      </p:sp>
      <p:sp>
        <p:nvSpPr>
          <p:cNvPr id="9" name="CasellaDiTesto 8"/>
          <p:cNvSpPr txBox="1">
            <a:spLocks noChangeArrowheads="1"/>
          </p:cNvSpPr>
          <p:nvPr/>
        </p:nvSpPr>
        <p:spPr bwMode="auto">
          <a:xfrm>
            <a:off x="7092280" y="2996952"/>
            <a:ext cx="1338828" cy="923330"/>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wrap="none">
            <a:spAutoFit/>
          </a:bodyPr>
          <a:lstStyle/>
          <a:p>
            <a:pPr fontAlgn="auto">
              <a:spcBef>
                <a:spcPts val="0"/>
              </a:spcBef>
              <a:spcAft>
                <a:spcPts val="0"/>
              </a:spcAft>
              <a:buFont typeface="Arial" pitchFamily="34" charset="0"/>
              <a:buChar char="•"/>
              <a:defRPr/>
            </a:pPr>
            <a:r>
              <a:rPr lang="fr-FR" b="1" u="none" dirty="0">
                <a:solidFill>
                  <a:schemeClr val="dk1"/>
                </a:solidFill>
                <a:latin typeface="Calibri"/>
                <a:ea typeface="+mn-ea"/>
                <a:cs typeface="Calibri"/>
              </a:rPr>
              <a:t> accettato</a:t>
            </a:r>
          </a:p>
          <a:p>
            <a:pPr fontAlgn="auto">
              <a:spcBef>
                <a:spcPts val="0"/>
              </a:spcBef>
              <a:spcAft>
                <a:spcPts val="0"/>
              </a:spcAft>
              <a:buFont typeface="Arial" pitchFamily="34" charset="0"/>
              <a:buChar char="•"/>
              <a:defRPr/>
            </a:pPr>
            <a:r>
              <a:rPr lang="fr-FR" b="1" u="none" dirty="0">
                <a:solidFill>
                  <a:schemeClr val="dk1"/>
                </a:solidFill>
                <a:latin typeface="Calibri"/>
                <a:ea typeface="+mn-ea"/>
                <a:cs typeface="Calibri"/>
              </a:rPr>
              <a:t> modificato</a:t>
            </a:r>
          </a:p>
          <a:p>
            <a:pPr fontAlgn="auto">
              <a:spcBef>
                <a:spcPts val="0"/>
              </a:spcBef>
              <a:spcAft>
                <a:spcPts val="0"/>
              </a:spcAft>
              <a:buFont typeface="Arial" pitchFamily="34" charset="0"/>
              <a:buChar char="•"/>
              <a:defRPr/>
            </a:pPr>
            <a:r>
              <a:rPr lang="fr-FR" b="1" u="none" dirty="0">
                <a:solidFill>
                  <a:schemeClr val="dk1"/>
                </a:solidFill>
                <a:latin typeface="Calibri"/>
                <a:ea typeface="+mn-ea"/>
                <a:cs typeface="Calibri"/>
              </a:rPr>
              <a:t> rifiutato</a:t>
            </a:r>
          </a:p>
        </p:txBody>
      </p:sp>
      <p:sp>
        <p:nvSpPr>
          <p:cNvPr id="11" name="CasellaDiTesto 10"/>
          <p:cNvSpPr txBox="1">
            <a:spLocks noChangeArrowheads="1"/>
          </p:cNvSpPr>
          <p:nvPr/>
        </p:nvSpPr>
        <p:spPr bwMode="auto">
          <a:xfrm>
            <a:off x="5292080" y="404664"/>
            <a:ext cx="3143250" cy="646331"/>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fontAlgn="auto">
              <a:spcBef>
                <a:spcPts val="0"/>
              </a:spcBef>
              <a:spcAft>
                <a:spcPts val="0"/>
              </a:spcAft>
              <a:buFont typeface="Arial" pitchFamily="34" charset="0"/>
              <a:buChar char="•"/>
              <a:defRPr/>
            </a:pPr>
            <a:r>
              <a:rPr lang="fr-FR" b="1" u="none" dirty="0">
                <a:solidFill>
                  <a:schemeClr val="dk1"/>
                </a:solidFill>
                <a:latin typeface="Calibri"/>
                <a:ea typeface="+mn-ea"/>
                <a:cs typeface="Calibri"/>
              </a:rPr>
              <a:t> ripensato</a:t>
            </a:r>
          </a:p>
          <a:p>
            <a:pPr fontAlgn="auto">
              <a:spcBef>
                <a:spcPts val="0"/>
              </a:spcBef>
              <a:spcAft>
                <a:spcPts val="0"/>
              </a:spcAft>
              <a:buFont typeface="Arial" pitchFamily="34" charset="0"/>
              <a:buChar char="•"/>
              <a:defRPr/>
            </a:pPr>
            <a:r>
              <a:rPr lang="fr-FR" b="1" u="none" dirty="0">
                <a:solidFill>
                  <a:schemeClr val="dk1"/>
                </a:solidFill>
                <a:latin typeface="Calibri"/>
                <a:ea typeface="+mn-ea"/>
                <a:cs typeface="Calibri"/>
              </a:rPr>
              <a:t> rivissuto da ogni generazione</a:t>
            </a:r>
          </a:p>
        </p:txBody>
      </p:sp>
      <p:sp>
        <p:nvSpPr>
          <p:cNvPr id="12" name="CasellaDiTesto 11"/>
          <p:cNvSpPr txBox="1">
            <a:spLocks noChangeArrowheads="1"/>
          </p:cNvSpPr>
          <p:nvPr/>
        </p:nvSpPr>
        <p:spPr bwMode="auto">
          <a:xfrm>
            <a:off x="1547664" y="548680"/>
            <a:ext cx="1857375" cy="400110"/>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b="1" u="none" dirty="0">
                <a:solidFill>
                  <a:schemeClr val="dk1"/>
                </a:solidFill>
                <a:latin typeface="Calibri"/>
                <a:ea typeface="+mn-ea"/>
                <a:cs typeface="Calibri"/>
              </a:rPr>
              <a:t>storia/memoria</a:t>
            </a:r>
          </a:p>
        </p:txBody>
      </p:sp>
      <p:cxnSp>
        <p:nvCxnSpPr>
          <p:cNvPr id="20" name="Connettore 1 19"/>
          <p:cNvCxnSpPr>
            <a:cxnSpLocks noChangeShapeType="1"/>
            <a:stCxn id="2" idx="3"/>
            <a:endCxn id="3" idx="1"/>
          </p:cNvCxnSpPr>
          <p:nvPr/>
        </p:nvCxnSpPr>
        <p:spPr bwMode="auto">
          <a:xfrm>
            <a:off x="5634435" y="1900863"/>
            <a:ext cx="1097805" cy="360010"/>
          </a:xfrm>
          <a:prstGeom prst="line">
            <a:avLst/>
          </a:prstGeom>
          <a:noFill/>
          <a:ln w="25400">
            <a:solidFill>
              <a:srgbClr val="9BBB59"/>
            </a:solidFill>
            <a:round/>
            <a:headEnd/>
            <a:tailEnd/>
          </a:ln>
          <a:effectLst>
            <a:outerShdw blurRad="63500" dist="20000" dir="5400000" rotWithShape="0">
              <a:srgbClr val="000000">
                <a:alpha val="37999"/>
              </a:srgbClr>
            </a:outerShdw>
          </a:effectLst>
        </p:spPr>
      </p:cxnSp>
      <p:cxnSp>
        <p:nvCxnSpPr>
          <p:cNvPr id="24" name="Connettore 1 23"/>
          <p:cNvCxnSpPr>
            <a:cxnSpLocks noChangeShapeType="1"/>
            <a:stCxn id="2" idx="1"/>
            <a:endCxn id="4" idx="3"/>
          </p:cNvCxnSpPr>
          <p:nvPr/>
        </p:nvCxnSpPr>
        <p:spPr bwMode="auto">
          <a:xfrm flipH="1">
            <a:off x="2537520" y="1900863"/>
            <a:ext cx="882352" cy="411033"/>
          </a:xfrm>
          <a:prstGeom prst="line">
            <a:avLst/>
          </a:prstGeom>
          <a:noFill/>
          <a:ln w="25400">
            <a:solidFill>
              <a:srgbClr val="9BBB59"/>
            </a:solidFill>
            <a:round/>
            <a:headEnd/>
            <a:tailEnd/>
          </a:ln>
          <a:effectLst>
            <a:outerShdw blurRad="63500" dist="20000" dir="5400000" rotWithShape="0">
              <a:srgbClr val="000000">
                <a:alpha val="37999"/>
              </a:srgbClr>
            </a:outerShdw>
          </a:effectLst>
        </p:spPr>
      </p:cxnSp>
      <p:cxnSp>
        <p:nvCxnSpPr>
          <p:cNvPr id="31" name="Connettore 1 30"/>
          <p:cNvCxnSpPr>
            <a:cxnSpLocks noChangeShapeType="1"/>
            <a:stCxn id="3" idx="2"/>
            <a:endCxn id="9" idx="0"/>
          </p:cNvCxnSpPr>
          <p:nvPr/>
        </p:nvCxnSpPr>
        <p:spPr bwMode="auto">
          <a:xfrm flipH="1">
            <a:off x="7761694" y="2460898"/>
            <a:ext cx="42109" cy="536054"/>
          </a:xfrm>
          <a:prstGeom prst="line">
            <a:avLst/>
          </a:prstGeom>
          <a:noFill/>
          <a:ln w="25400">
            <a:solidFill>
              <a:srgbClr val="9BBB59"/>
            </a:solidFill>
            <a:round/>
            <a:headEnd/>
            <a:tailEnd/>
          </a:ln>
          <a:effectLst>
            <a:outerShdw blurRad="63500" dist="20000" dir="5400000" rotWithShape="0">
              <a:srgbClr val="000000">
                <a:alpha val="37999"/>
              </a:srgbClr>
            </a:outerShdw>
          </a:effectLst>
        </p:spPr>
      </p:cxnSp>
      <p:cxnSp>
        <p:nvCxnSpPr>
          <p:cNvPr id="58" name="Connettore 1 57"/>
          <p:cNvCxnSpPr>
            <a:cxnSpLocks noChangeShapeType="1"/>
            <a:stCxn id="11" idx="2"/>
            <a:endCxn id="3" idx="0"/>
          </p:cNvCxnSpPr>
          <p:nvPr/>
        </p:nvCxnSpPr>
        <p:spPr bwMode="auto">
          <a:xfrm>
            <a:off x="6863705" y="1050995"/>
            <a:ext cx="940098" cy="1009853"/>
          </a:xfrm>
          <a:prstGeom prst="line">
            <a:avLst/>
          </a:prstGeom>
          <a:noFill/>
          <a:ln w="25400">
            <a:solidFill>
              <a:srgbClr val="9BBB59"/>
            </a:solidFill>
            <a:round/>
            <a:headEnd/>
            <a:tailEnd/>
          </a:ln>
          <a:effectLst>
            <a:outerShdw blurRad="63500" dist="20000" dir="5400000" rotWithShape="0">
              <a:srgbClr val="000000">
                <a:alpha val="37999"/>
              </a:srgbClr>
            </a:outerShdw>
          </a:effectLst>
        </p:spPr>
      </p:cxnSp>
      <p:pic>
        <p:nvPicPr>
          <p:cNvPr id="16" name="Immagine 17" descr="sanlucportic.jpg"/>
          <p:cNvPicPr>
            <a:picLocks noChangeAspect="1"/>
          </p:cNvPicPr>
          <p:nvPr/>
        </p:nvPicPr>
        <p:blipFill>
          <a:blip r:embed="rId2">
            <a:alphaModFix amt="44000"/>
            <a:extLst>
              <a:ext uri="{28A0092B-C50C-407E-A947-70E740481C1C}">
                <a14:useLocalDpi xmlns:a14="http://schemas.microsoft.com/office/drawing/2010/main" val="0"/>
              </a:ext>
            </a:extLst>
          </a:blip>
          <a:srcRect/>
          <a:stretch>
            <a:fillRect/>
          </a:stretch>
        </p:blipFill>
        <p:spPr bwMode="auto">
          <a:xfrm>
            <a:off x="3131840" y="2420888"/>
            <a:ext cx="3104682" cy="37932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 name="CasellaDiTesto 9"/>
          <p:cNvSpPr txBox="1">
            <a:spLocks noChangeArrowheads="1"/>
          </p:cNvSpPr>
          <p:nvPr/>
        </p:nvSpPr>
        <p:spPr bwMode="auto">
          <a:xfrm>
            <a:off x="7380312" y="6021288"/>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
        <p:nvSpPr>
          <p:cNvPr id="14" name="CasellaDiTesto 13"/>
          <p:cNvSpPr txBox="1"/>
          <p:nvPr/>
        </p:nvSpPr>
        <p:spPr>
          <a:xfrm>
            <a:off x="3347864" y="2996952"/>
            <a:ext cx="2664296" cy="2585323"/>
          </a:xfrm>
          <a:prstGeom prst="rect">
            <a:avLst/>
          </a:prstGeom>
          <a:noFill/>
        </p:spPr>
        <p:txBody>
          <a:bodyPr wrap="square" rtlCol="0">
            <a:spAutoFit/>
          </a:bodyPr>
          <a:lstStyle/>
          <a:p>
            <a:r>
              <a:rPr lang="it-IT" b="1" u="none" dirty="0" smtClean="0">
                <a:solidFill>
                  <a:srgbClr val="A50021"/>
                </a:solidFill>
                <a:latin typeface="Calibri"/>
                <a:cs typeface="Calibri"/>
              </a:rPr>
              <a:t>INTERDISCIPLINARE</a:t>
            </a:r>
          </a:p>
          <a:p>
            <a:endParaRPr lang="it-IT" b="1" u="none" dirty="0">
              <a:solidFill>
                <a:srgbClr val="A50021"/>
              </a:solidFill>
              <a:latin typeface="Calibri"/>
              <a:cs typeface="Calibri"/>
            </a:endParaRPr>
          </a:p>
          <a:p>
            <a:r>
              <a:rPr lang="it-IT" b="1" u="none" dirty="0" smtClean="0">
                <a:solidFill>
                  <a:srgbClr val="A50021"/>
                </a:solidFill>
                <a:latin typeface="Calibri"/>
                <a:cs typeface="Calibri"/>
              </a:rPr>
              <a:t>GLOBALE</a:t>
            </a:r>
          </a:p>
          <a:p>
            <a:endParaRPr lang="it-IT" b="1" u="none" dirty="0">
              <a:solidFill>
                <a:srgbClr val="A50021"/>
              </a:solidFill>
              <a:latin typeface="Calibri"/>
              <a:cs typeface="Calibri"/>
            </a:endParaRPr>
          </a:p>
          <a:p>
            <a:r>
              <a:rPr lang="it-IT" b="1" u="none" dirty="0" smtClean="0">
                <a:solidFill>
                  <a:srgbClr val="A50021"/>
                </a:solidFill>
                <a:latin typeface="Calibri"/>
                <a:cs typeface="Calibri"/>
              </a:rPr>
              <a:t>COMPLESSO</a:t>
            </a:r>
          </a:p>
          <a:p>
            <a:endParaRPr lang="it-IT" b="1" u="none" dirty="0" smtClean="0">
              <a:solidFill>
                <a:srgbClr val="A50021"/>
              </a:solidFill>
              <a:latin typeface="Calibri"/>
              <a:cs typeface="Calibri"/>
            </a:endParaRPr>
          </a:p>
          <a:p>
            <a:r>
              <a:rPr lang="it-IT" b="1" u="none" dirty="0" smtClean="0">
                <a:solidFill>
                  <a:srgbClr val="A50021"/>
                </a:solidFill>
                <a:latin typeface="Calibri"/>
                <a:cs typeface="Calibri"/>
              </a:rPr>
              <a:t>POLISEMICO</a:t>
            </a:r>
          </a:p>
          <a:p>
            <a:endParaRPr lang="it-IT" b="1" u="none" dirty="0" smtClean="0">
              <a:solidFill>
                <a:srgbClr val="A50021"/>
              </a:solidFill>
              <a:latin typeface="Calibri"/>
              <a:cs typeface="Calibri"/>
            </a:endParaRPr>
          </a:p>
          <a:p>
            <a:r>
              <a:rPr lang="it-IT" b="1" u="none" dirty="0" smtClean="0">
                <a:solidFill>
                  <a:srgbClr val="A50021"/>
                </a:solidFill>
                <a:latin typeface="Calibri"/>
                <a:cs typeface="Calibri"/>
              </a:rPr>
              <a:t>DINAMICO</a:t>
            </a:r>
            <a:endParaRPr lang="it-IT" b="1" u="none" dirty="0">
              <a:solidFill>
                <a:srgbClr val="A50021"/>
              </a:solidFill>
              <a:latin typeface="Calibri"/>
              <a:cs typeface="Calibri"/>
            </a:endParaRPr>
          </a:p>
        </p:txBody>
      </p:sp>
      <p:pic>
        <p:nvPicPr>
          <p:cNvPr id="15" name="Immagine 14" descr="P1000319.JPG"/>
          <p:cNvPicPr>
            <a:picLocks noChangeAspect="1"/>
          </p:cNvPicPr>
          <p:nvPr/>
        </p:nvPicPr>
        <p:blipFill>
          <a:blip r:embed="rId3">
            <a:alphaModFix amt="27000"/>
            <a:extLst>
              <a:ext uri="{28A0092B-C50C-407E-A947-70E740481C1C}">
                <a14:useLocalDpi xmlns:a14="http://schemas.microsoft.com/office/drawing/2010/main" val="0"/>
              </a:ext>
            </a:extLst>
          </a:blip>
          <a:srcRect/>
          <a:stretch>
            <a:fillRect/>
          </a:stretch>
        </p:blipFill>
        <p:spPr bwMode="auto">
          <a:xfrm>
            <a:off x="34528" y="0"/>
            <a:ext cx="9144000" cy="645333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022447484"/>
      </p:ext>
    </p:extLst>
  </p:cSld>
  <p:clrMapOvr>
    <a:masterClrMapping/>
  </p:clrMapOvr>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p:cNvSpPr txBox="1">
            <a:spLocks noChangeArrowheads="1"/>
          </p:cNvSpPr>
          <p:nvPr/>
        </p:nvSpPr>
        <p:spPr bwMode="auto">
          <a:xfrm>
            <a:off x="611560" y="2636912"/>
            <a:ext cx="1428750" cy="708025"/>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per prova ed errore</a:t>
            </a:r>
          </a:p>
        </p:txBody>
      </p:sp>
      <p:sp>
        <p:nvSpPr>
          <p:cNvPr id="4" name="CasellaDiTesto 3"/>
          <p:cNvSpPr txBox="1">
            <a:spLocks noChangeArrowheads="1"/>
          </p:cNvSpPr>
          <p:nvPr/>
        </p:nvSpPr>
        <p:spPr bwMode="auto">
          <a:xfrm>
            <a:off x="611560" y="1628800"/>
            <a:ext cx="1428750" cy="708025"/>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a:defRPr/>
            </a:pPr>
            <a:r>
              <a:rPr lang="it-IT" sz="2000" u="none">
                <a:solidFill>
                  <a:srgbClr val="000000"/>
                </a:solidFill>
                <a:latin typeface="Calibri"/>
                <a:ea typeface="Arial" charset="0"/>
                <a:cs typeface="Calibri"/>
              </a:rPr>
              <a:t>attraverso l’esperienza</a:t>
            </a:r>
          </a:p>
        </p:txBody>
      </p:sp>
      <p:sp>
        <p:nvSpPr>
          <p:cNvPr id="5" name="CasellaDiTesto 4"/>
          <p:cNvSpPr txBox="1">
            <a:spLocks noChangeArrowheads="1"/>
          </p:cNvSpPr>
          <p:nvPr/>
        </p:nvSpPr>
        <p:spPr bwMode="auto">
          <a:xfrm>
            <a:off x="642938" y="3571875"/>
            <a:ext cx="1428750" cy="708025"/>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imparare facendo</a:t>
            </a:r>
          </a:p>
        </p:txBody>
      </p:sp>
      <p:sp>
        <p:nvSpPr>
          <p:cNvPr id="6" name="CasellaDiTesto 5"/>
          <p:cNvSpPr txBox="1">
            <a:spLocks noChangeArrowheads="1"/>
          </p:cNvSpPr>
          <p:nvPr/>
        </p:nvSpPr>
        <p:spPr bwMode="auto">
          <a:xfrm>
            <a:off x="6876256" y="1628800"/>
            <a:ext cx="1643063" cy="708025"/>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multitasking, ipertestuale</a:t>
            </a:r>
          </a:p>
        </p:txBody>
      </p:sp>
      <p:sp>
        <p:nvSpPr>
          <p:cNvPr id="7" name="CasellaDiTesto 6"/>
          <p:cNvSpPr txBox="1">
            <a:spLocks noChangeArrowheads="1"/>
          </p:cNvSpPr>
          <p:nvPr/>
        </p:nvSpPr>
        <p:spPr bwMode="auto">
          <a:xfrm>
            <a:off x="6300192" y="2636912"/>
            <a:ext cx="2214563" cy="707886"/>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logica non lineare, abduttiva (Peirce)</a:t>
            </a:r>
          </a:p>
        </p:txBody>
      </p:sp>
      <p:sp>
        <p:nvSpPr>
          <p:cNvPr id="8" name="CasellaDiTesto 7"/>
          <p:cNvSpPr txBox="1">
            <a:spLocks noChangeArrowheads="1"/>
          </p:cNvSpPr>
          <p:nvPr/>
        </p:nvSpPr>
        <p:spPr bwMode="auto">
          <a:xfrm>
            <a:off x="6929438" y="3571875"/>
            <a:ext cx="1571625" cy="708025"/>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u="none" dirty="0">
                <a:solidFill>
                  <a:schemeClr val="dk1"/>
                </a:solidFill>
                <a:latin typeface="Calibri"/>
                <a:ea typeface="+mn-ea"/>
                <a:cs typeface="Calibri"/>
              </a:rPr>
              <a:t>cooperativo e dinamico</a:t>
            </a:r>
          </a:p>
        </p:txBody>
      </p:sp>
      <p:sp>
        <p:nvSpPr>
          <p:cNvPr id="9" name="CasellaDiTesto 8"/>
          <p:cNvSpPr txBox="1">
            <a:spLocks noChangeArrowheads="1"/>
          </p:cNvSpPr>
          <p:nvPr/>
        </p:nvSpPr>
        <p:spPr bwMode="auto">
          <a:xfrm>
            <a:off x="3857625" y="3786188"/>
            <a:ext cx="1428750" cy="708025"/>
          </a:xfrm>
          <a:prstGeom prst="rect">
            <a:avLst/>
          </a:prstGeom>
          <a:gradFill rotWithShape="1">
            <a:gsLst>
              <a:gs pos="0">
                <a:srgbClr val="C9B5E8"/>
              </a:gs>
              <a:gs pos="35001">
                <a:srgbClr val="D9CBEE"/>
              </a:gs>
              <a:gs pos="100000">
                <a:srgbClr val="F0EAF9"/>
              </a:gs>
            </a:gsLst>
            <a:lin ang="16200000" scaled="1"/>
          </a:gradFill>
          <a:ln w="9525">
            <a:solidFill>
              <a:srgbClr val="7D60A0"/>
            </a:solidFill>
            <a:miter lim="800000"/>
            <a:headEnd/>
            <a:tailEnd/>
          </a:ln>
          <a:effectLst>
            <a:outerShdw blurRad="63500" dist="20000" dir="5400000" rotWithShape="0">
              <a:srgbClr val="000000">
                <a:alpha val="37999"/>
              </a:srgbClr>
            </a:outerShdw>
          </a:effectLst>
        </p:spPr>
        <p:txBody>
          <a:bodyPr>
            <a:spAutoFit/>
          </a:bodyPr>
          <a:lstStyle/>
          <a:p>
            <a:pPr algn="ctr">
              <a:defRPr/>
            </a:pPr>
            <a:r>
              <a:rPr lang="it-IT" sz="2000" u="none">
                <a:solidFill>
                  <a:srgbClr val="000000"/>
                </a:solidFill>
                <a:latin typeface="Calibri"/>
                <a:ea typeface="Arial" charset="0"/>
                <a:cs typeface="Calibri"/>
              </a:rPr>
              <a:t>nell’arco di tutta la vita</a:t>
            </a:r>
          </a:p>
        </p:txBody>
      </p:sp>
      <p:sp>
        <p:nvSpPr>
          <p:cNvPr id="10" name="CasellaDiTesto 9"/>
          <p:cNvSpPr txBox="1">
            <a:spLocks noChangeArrowheads="1"/>
          </p:cNvSpPr>
          <p:nvPr/>
        </p:nvSpPr>
        <p:spPr bwMode="auto">
          <a:xfrm>
            <a:off x="971600" y="4797152"/>
            <a:ext cx="7143750" cy="369887"/>
          </a:xfrm>
          <a:prstGeom prst="rect">
            <a:avLst/>
          </a:prstGeom>
          <a:gradFill rotWithShape="1">
            <a:gsLst>
              <a:gs pos="0">
                <a:srgbClr val="FFA2A1"/>
              </a:gs>
              <a:gs pos="35001">
                <a:srgbClr val="FFBEBD"/>
              </a:gs>
              <a:gs pos="100000">
                <a:srgbClr val="FFE5E5"/>
              </a:gs>
            </a:gsLst>
            <a:lin ang="16200000" scaled="1"/>
          </a:gradFill>
          <a:ln w="9525">
            <a:solidFill>
              <a:srgbClr val="BE4B48"/>
            </a:solidFill>
            <a:miter lim="800000"/>
            <a:headEnd/>
            <a:tailEnd/>
          </a:ln>
          <a:effectLst>
            <a:outerShdw blurRad="63500" dist="20000" dir="5400000" rotWithShape="0">
              <a:srgbClr val="000000">
                <a:alpha val="37999"/>
              </a:srgbClr>
            </a:outerShdw>
          </a:effectLst>
        </p:spPr>
        <p:txBody>
          <a:bodyPr>
            <a:spAutoFit/>
          </a:bodyPr>
          <a:lstStyle/>
          <a:p>
            <a:pPr algn="ctr">
              <a:defRPr/>
            </a:pPr>
            <a:r>
              <a:rPr lang="it-IT" u="none">
                <a:solidFill>
                  <a:srgbClr val="000000"/>
                </a:solidFill>
                <a:latin typeface="Calibri"/>
                <a:ea typeface="Arial" charset="0"/>
                <a:cs typeface="Calibri"/>
              </a:rPr>
              <a:t>Lavori di gruppo, attività pratiche, flessibilità organizzativa </a:t>
            </a:r>
          </a:p>
        </p:txBody>
      </p:sp>
      <p:sp>
        <p:nvSpPr>
          <p:cNvPr id="11" name="CasellaDiTesto 10"/>
          <p:cNvSpPr txBox="1">
            <a:spLocks noChangeArrowheads="1"/>
          </p:cNvSpPr>
          <p:nvPr/>
        </p:nvSpPr>
        <p:spPr bwMode="auto">
          <a:xfrm>
            <a:off x="971600" y="5805264"/>
            <a:ext cx="7143750" cy="369887"/>
          </a:xfrm>
          <a:prstGeom prst="rect">
            <a:avLst/>
          </a:prstGeom>
          <a:gradFill rotWithShape="1">
            <a:gsLst>
              <a:gs pos="0">
                <a:srgbClr val="FFA2A1"/>
              </a:gs>
              <a:gs pos="35001">
                <a:srgbClr val="FFBEBD"/>
              </a:gs>
              <a:gs pos="100000">
                <a:srgbClr val="FFE5E5"/>
              </a:gs>
            </a:gsLst>
            <a:lin ang="16200000" scaled="1"/>
          </a:gradFill>
          <a:ln w="9525">
            <a:solidFill>
              <a:srgbClr val="BE4B48"/>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u="none" dirty="0">
                <a:solidFill>
                  <a:schemeClr val="dk1"/>
                </a:solidFill>
                <a:latin typeface="Calibri"/>
                <a:ea typeface="+mn-ea"/>
                <a:cs typeface="Calibri"/>
              </a:rPr>
              <a:t>Modello esistente: 1 classe, 1 docente, 1 lezione, 1 materia</a:t>
            </a:r>
          </a:p>
        </p:txBody>
      </p:sp>
      <p:sp>
        <p:nvSpPr>
          <p:cNvPr id="20492" name="CasellaDiTesto 12"/>
          <p:cNvSpPr txBox="1">
            <a:spLocks noChangeArrowheads="1"/>
          </p:cNvSpPr>
          <p:nvPr/>
        </p:nvSpPr>
        <p:spPr bwMode="auto">
          <a:xfrm>
            <a:off x="1331640" y="116632"/>
            <a:ext cx="6552728" cy="113877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fr-FR" sz="3400" b="1" u="none" dirty="0">
                <a:solidFill>
                  <a:srgbClr val="A50021"/>
                </a:solidFill>
                <a:latin typeface="Calibri"/>
                <a:cs typeface="Calibri"/>
              </a:rPr>
              <a:t>NUOVE MODALITÀ</a:t>
            </a:r>
          </a:p>
          <a:p>
            <a:pPr algn="ctr" eaLnBrk="1" hangingPunct="1"/>
            <a:r>
              <a:rPr lang="fr-FR" sz="3400" b="1" u="none" dirty="0">
                <a:solidFill>
                  <a:srgbClr val="A50021"/>
                </a:solidFill>
                <a:latin typeface="Calibri"/>
                <a:cs typeface="Calibri"/>
              </a:rPr>
              <a:t>DI APPRENDIMENTO</a:t>
            </a:r>
          </a:p>
        </p:txBody>
      </p:sp>
      <p:sp>
        <p:nvSpPr>
          <p:cNvPr id="20493" name="CasellaDiTesto 15"/>
          <p:cNvSpPr txBox="1">
            <a:spLocks noChangeArrowheads="1"/>
          </p:cNvSpPr>
          <p:nvPr/>
        </p:nvSpPr>
        <p:spPr bwMode="auto">
          <a:xfrm>
            <a:off x="4355976" y="5157192"/>
            <a:ext cx="617537"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eaLnBrk="1" hangingPunct="1"/>
            <a:r>
              <a:rPr lang="fr-FR" sz="3200" b="1" u="none" dirty="0">
                <a:solidFill>
                  <a:srgbClr val="FF0000"/>
                </a:solidFill>
                <a:latin typeface="Calibri"/>
                <a:cs typeface="Calibri"/>
              </a:rPr>
              <a:t>VS</a:t>
            </a:r>
          </a:p>
        </p:txBody>
      </p:sp>
      <p:sp>
        <p:nvSpPr>
          <p:cNvPr id="14" name="CasellaDiTesto 9"/>
          <p:cNvSpPr txBox="1">
            <a:spLocks noChangeArrowheads="1"/>
          </p:cNvSpPr>
          <p:nvPr/>
        </p:nvSpPr>
        <p:spPr bwMode="auto">
          <a:xfrm>
            <a:off x="7572379" y="6145559"/>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2137984275"/>
      </p:ext>
    </p:extLst>
  </p:cSld>
  <p:clrMapOvr>
    <a:masterClrMapping/>
  </p:clrMapOvr>
  <p:timing>
    <p:tnLst>
      <p:par>
        <p:cTn xmlns:p14="http://schemas.microsoft.com/office/powerpoint/2010/mai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CasellaDiTesto 3"/>
          <p:cNvSpPr txBox="1">
            <a:spLocks noChangeArrowheads="1"/>
          </p:cNvSpPr>
          <p:nvPr/>
        </p:nvSpPr>
        <p:spPr bwMode="auto">
          <a:xfrm>
            <a:off x="1691680" y="404664"/>
            <a:ext cx="6429375"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it-IT" sz="2800" b="1" u="none" dirty="0">
                <a:solidFill>
                  <a:srgbClr val="A50021"/>
                </a:solidFill>
                <a:latin typeface="Calibri"/>
                <a:cs typeface="Calibri"/>
              </a:rPr>
              <a:t>TEORIE E METODOLOGIE DI RIFERIMENTO</a:t>
            </a:r>
          </a:p>
        </p:txBody>
      </p:sp>
      <p:sp>
        <p:nvSpPr>
          <p:cNvPr id="5" name="CasellaDiTesto 4"/>
          <p:cNvSpPr txBox="1">
            <a:spLocks noChangeArrowheads="1"/>
          </p:cNvSpPr>
          <p:nvPr/>
        </p:nvSpPr>
        <p:spPr bwMode="auto">
          <a:xfrm>
            <a:off x="3143250" y="2000250"/>
            <a:ext cx="2857500" cy="646113"/>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Apprendimento per scoperta</a:t>
            </a:r>
          </a:p>
        </p:txBody>
      </p:sp>
      <p:sp>
        <p:nvSpPr>
          <p:cNvPr id="6" name="CasellaDiTesto 5"/>
          <p:cNvSpPr txBox="1">
            <a:spLocks noChangeArrowheads="1"/>
          </p:cNvSpPr>
          <p:nvPr/>
        </p:nvSpPr>
        <p:spPr bwMode="auto">
          <a:xfrm>
            <a:off x="3143250" y="3000375"/>
            <a:ext cx="2857500" cy="369888"/>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    Costruttivismo</a:t>
            </a:r>
          </a:p>
        </p:txBody>
      </p:sp>
      <p:sp>
        <p:nvSpPr>
          <p:cNvPr id="7" name="CasellaDiTesto 6"/>
          <p:cNvSpPr txBox="1">
            <a:spLocks noChangeArrowheads="1"/>
          </p:cNvSpPr>
          <p:nvPr/>
        </p:nvSpPr>
        <p:spPr bwMode="auto">
          <a:xfrm>
            <a:off x="3143250" y="3714750"/>
            <a:ext cx="2857500" cy="369888"/>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Intelligenze multiple</a:t>
            </a:r>
          </a:p>
        </p:txBody>
      </p:sp>
      <p:sp>
        <p:nvSpPr>
          <p:cNvPr id="8" name="CasellaDiTesto 7"/>
          <p:cNvSpPr txBox="1">
            <a:spLocks noChangeArrowheads="1"/>
          </p:cNvSpPr>
          <p:nvPr/>
        </p:nvSpPr>
        <p:spPr bwMode="auto">
          <a:xfrm>
            <a:off x="3143250" y="4429125"/>
            <a:ext cx="2857500" cy="369888"/>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Cooperative Learning</a:t>
            </a:r>
            <a:r>
              <a:rPr lang="it-IT" u="none" dirty="0">
                <a:solidFill>
                  <a:schemeClr val="dk1"/>
                </a:solidFill>
                <a:latin typeface="Calibri"/>
                <a:ea typeface="+mn-ea"/>
                <a:cs typeface="Calibri"/>
              </a:rPr>
              <a:t> </a:t>
            </a:r>
          </a:p>
        </p:txBody>
      </p:sp>
      <p:sp>
        <p:nvSpPr>
          <p:cNvPr id="10" name="CasellaDiTesto 9"/>
          <p:cNvSpPr txBox="1">
            <a:spLocks noChangeArrowheads="1"/>
          </p:cNvSpPr>
          <p:nvPr/>
        </p:nvSpPr>
        <p:spPr bwMode="auto">
          <a:xfrm>
            <a:off x="3143250" y="5715000"/>
            <a:ext cx="2857500" cy="369888"/>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a:defRPr/>
            </a:pPr>
            <a:r>
              <a:rPr lang="it-IT" b="1" u="none">
                <a:solidFill>
                  <a:srgbClr val="000000"/>
                </a:solidFill>
                <a:latin typeface="Calibri"/>
                <a:ea typeface="Arial" charset="0"/>
                <a:cs typeface="Calibri"/>
              </a:rPr>
              <a:t>Progettualità</a:t>
            </a:r>
          </a:p>
        </p:txBody>
      </p:sp>
      <p:sp>
        <p:nvSpPr>
          <p:cNvPr id="34" name="CasellaDiTesto 33"/>
          <p:cNvSpPr txBox="1">
            <a:spLocks noChangeArrowheads="1"/>
          </p:cNvSpPr>
          <p:nvPr/>
        </p:nvSpPr>
        <p:spPr bwMode="auto">
          <a:xfrm>
            <a:off x="3143250" y="5072063"/>
            <a:ext cx="2857500" cy="369887"/>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Psicologia positiva</a:t>
            </a:r>
          </a:p>
        </p:txBody>
      </p:sp>
      <p:sp>
        <p:nvSpPr>
          <p:cNvPr id="9" name="CasellaDiTesto 8"/>
          <p:cNvSpPr txBox="1">
            <a:spLocks noChangeArrowheads="1"/>
          </p:cNvSpPr>
          <p:nvPr/>
        </p:nvSpPr>
        <p:spPr bwMode="auto">
          <a:xfrm>
            <a:off x="3143250" y="1302688"/>
            <a:ext cx="2857500" cy="336262"/>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a:defRPr/>
            </a:pPr>
            <a:r>
              <a:rPr lang="it-IT" b="1" u="none">
                <a:solidFill>
                  <a:srgbClr val="000000"/>
                </a:solidFill>
                <a:latin typeface="Calibri"/>
                <a:ea typeface="Arial" charset="0"/>
                <a:cs typeface="Calibri"/>
              </a:rPr>
              <a:t>Transdisciplinarietà</a:t>
            </a:r>
          </a:p>
        </p:txBody>
      </p:sp>
      <p:sp>
        <p:nvSpPr>
          <p:cNvPr id="11" name="CasellaDiTesto 9"/>
          <p:cNvSpPr txBox="1">
            <a:spLocks noChangeArrowheads="1"/>
          </p:cNvSpPr>
          <p:nvPr/>
        </p:nvSpPr>
        <p:spPr bwMode="auto">
          <a:xfrm>
            <a:off x="7380312" y="6021288"/>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3178231702"/>
      </p:ext>
    </p:extLst>
  </p:cSld>
  <p:clrMapOvr>
    <a:masterClrMapping/>
  </p:clrMapOvr>
  <p:timing>
    <p:tnLst>
      <p:par>
        <p:cTn xmlns:p14="http://schemas.microsoft.com/office/powerpoint/2010/mai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p:cNvSpPr txBox="1">
            <a:spLocks noChangeArrowheads="1"/>
          </p:cNvSpPr>
          <p:nvPr/>
        </p:nvSpPr>
        <p:spPr bwMode="auto">
          <a:xfrm>
            <a:off x="214313" y="1857375"/>
            <a:ext cx="8715375" cy="369888"/>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Motivazione ad apprendere </a:t>
            </a:r>
          </a:p>
        </p:txBody>
      </p:sp>
      <p:sp>
        <p:nvSpPr>
          <p:cNvPr id="4" name="CasellaDiTesto 3"/>
          <p:cNvSpPr txBox="1">
            <a:spLocks noChangeArrowheads="1"/>
          </p:cNvSpPr>
          <p:nvPr/>
        </p:nvSpPr>
        <p:spPr bwMode="auto">
          <a:xfrm>
            <a:off x="214313" y="2293938"/>
            <a:ext cx="8715375" cy="369887"/>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Apprendimento non tradizionale </a:t>
            </a:r>
          </a:p>
        </p:txBody>
      </p:sp>
      <p:sp>
        <p:nvSpPr>
          <p:cNvPr id="8" name="CasellaDiTesto 7"/>
          <p:cNvSpPr txBox="1">
            <a:spLocks noChangeArrowheads="1"/>
          </p:cNvSpPr>
          <p:nvPr/>
        </p:nvSpPr>
        <p:spPr bwMode="auto">
          <a:xfrm>
            <a:off x="214313" y="4429125"/>
            <a:ext cx="8715375" cy="369888"/>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it-IT" sz="1800" b="1" u="none">
                <a:solidFill>
                  <a:srgbClr val="000000"/>
                </a:solidFill>
                <a:latin typeface="Calibri"/>
                <a:cs typeface="Calibri"/>
              </a:rPr>
              <a:t>Evoluzione del paesaggio urbano </a:t>
            </a:r>
            <a:endParaRPr lang="it-IT" sz="1800" u="none">
              <a:solidFill>
                <a:srgbClr val="000000"/>
              </a:solidFill>
              <a:latin typeface="Calibri"/>
              <a:cs typeface="Calibri"/>
            </a:endParaRPr>
          </a:p>
        </p:txBody>
      </p:sp>
      <p:sp>
        <p:nvSpPr>
          <p:cNvPr id="22534" name="CasellaDiTesto 13"/>
          <p:cNvSpPr txBox="1">
            <a:spLocks noChangeArrowheads="1"/>
          </p:cNvSpPr>
          <p:nvPr/>
        </p:nvSpPr>
        <p:spPr bwMode="auto">
          <a:xfrm>
            <a:off x="1979712" y="188640"/>
            <a:ext cx="5715000" cy="9540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it-IT" sz="2800" b="1" u="none" dirty="0">
                <a:solidFill>
                  <a:srgbClr val="A50021"/>
                </a:solidFill>
                <a:latin typeface="Calibri"/>
                <a:cs typeface="Calibri"/>
              </a:rPr>
              <a:t>PARTIRE DAL PATRIMONIO </a:t>
            </a:r>
          </a:p>
          <a:p>
            <a:pPr algn="ctr" eaLnBrk="1" hangingPunct="1"/>
            <a:r>
              <a:rPr lang="it-IT" sz="2800" b="1" u="none" dirty="0">
                <a:solidFill>
                  <a:srgbClr val="A50021"/>
                </a:solidFill>
                <a:latin typeface="Calibri"/>
                <a:cs typeface="Calibri"/>
              </a:rPr>
              <a:t>PER  APPRENDERE LA STORIA</a:t>
            </a:r>
          </a:p>
        </p:txBody>
      </p:sp>
      <p:sp>
        <p:nvSpPr>
          <p:cNvPr id="15" name="CasellaDiTesto 14"/>
          <p:cNvSpPr txBox="1">
            <a:spLocks noChangeArrowheads="1"/>
          </p:cNvSpPr>
          <p:nvPr/>
        </p:nvSpPr>
        <p:spPr bwMode="auto">
          <a:xfrm>
            <a:off x="214313" y="2714625"/>
            <a:ext cx="8715375" cy="369888"/>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Storia locale - Storia generale</a:t>
            </a:r>
          </a:p>
        </p:txBody>
      </p:sp>
      <p:sp>
        <p:nvSpPr>
          <p:cNvPr id="16" name="Rectangle 2"/>
          <p:cNvSpPr>
            <a:spLocks noChangeArrowheads="1"/>
          </p:cNvSpPr>
          <p:nvPr/>
        </p:nvSpPr>
        <p:spPr bwMode="auto">
          <a:xfrm>
            <a:off x="214313" y="3571875"/>
            <a:ext cx="8715375" cy="369888"/>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nchor="ctr">
            <a:spAutoFit/>
          </a:bodyPr>
          <a:lstStyle/>
          <a:p>
            <a:pPr algn="ctr">
              <a:defRPr/>
            </a:pPr>
            <a:r>
              <a:rPr lang="it-IT" b="1" u="none" dirty="0">
                <a:latin typeface="Calibri"/>
                <a:ea typeface="Calibri" pitchFamily="34" charset="0"/>
                <a:cs typeface="Calibri"/>
              </a:rPr>
              <a:t>Cultura</a:t>
            </a:r>
            <a:r>
              <a:rPr lang="it-IT" u="none" dirty="0">
                <a:latin typeface="Calibri"/>
                <a:ea typeface="Calibri" pitchFamily="34" charset="0"/>
                <a:cs typeface="Calibri"/>
              </a:rPr>
              <a:t>  </a:t>
            </a:r>
            <a:r>
              <a:rPr lang="it-IT" b="1" u="none" dirty="0">
                <a:latin typeface="Calibri"/>
                <a:ea typeface="Calibri" pitchFamily="34" charset="0"/>
                <a:cs typeface="Calibri"/>
              </a:rPr>
              <a:t>transnazionale e approccio interculturale </a:t>
            </a:r>
            <a:r>
              <a:rPr lang="it-IT" b="1" u="none" dirty="0">
                <a:latin typeface="Calibri"/>
                <a:ea typeface="+mn-ea"/>
                <a:cs typeface="Calibri"/>
              </a:rPr>
              <a:t> </a:t>
            </a:r>
          </a:p>
        </p:txBody>
      </p:sp>
      <p:sp>
        <p:nvSpPr>
          <p:cNvPr id="18" name="CasellaDiTesto 17"/>
          <p:cNvSpPr txBox="1">
            <a:spLocks noChangeArrowheads="1"/>
          </p:cNvSpPr>
          <p:nvPr/>
        </p:nvSpPr>
        <p:spPr bwMode="auto">
          <a:xfrm>
            <a:off x="214313" y="4000500"/>
            <a:ext cx="8715375" cy="369888"/>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Memoria</a:t>
            </a:r>
            <a:r>
              <a:rPr lang="it-IT" u="none" dirty="0">
                <a:solidFill>
                  <a:schemeClr val="dk1"/>
                </a:solidFill>
                <a:latin typeface="Calibri"/>
                <a:ea typeface="+mn-ea"/>
                <a:cs typeface="Calibri"/>
              </a:rPr>
              <a:t> </a:t>
            </a:r>
            <a:r>
              <a:rPr lang="it-IT" b="1" u="none" dirty="0">
                <a:solidFill>
                  <a:schemeClr val="dk1"/>
                </a:solidFill>
                <a:latin typeface="Calibri"/>
                <a:ea typeface="+mn-ea"/>
                <a:cs typeface="Calibri"/>
              </a:rPr>
              <a:t>collettiva e formazione storica</a:t>
            </a:r>
          </a:p>
        </p:txBody>
      </p:sp>
      <p:sp>
        <p:nvSpPr>
          <p:cNvPr id="19" name="CasellaDiTesto 18"/>
          <p:cNvSpPr txBox="1">
            <a:spLocks noChangeArrowheads="1"/>
          </p:cNvSpPr>
          <p:nvPr/>
        </p:nvSpPr>
        <p:spPr bwMode="auto">
          <a:xfrm>
            <a:off x="214313" y="4857750"/>
            <a:ext cx="8715375" cy="369888"/>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Conservazione</a:t>
            </a:r>
            <a:r>
              <a:rPr lang="it-IT" u="none" dirty="0">
                <a:solidFill>
                  <a:schemeClr val="dk1"/>
                </a:solidFill>
                <a:latin typeface="Calibri"/>
                <a:ea typeface="+mn-ea"/>
                <a:cs typeface="Calibri"/>
              </a:rPr>
              <a:t> </a:t>
            </a:r>
            <a:r>
              <a:rPr lang="it-IT" b="1" u="none" dirty="0">
                <a:solidFill>
                  <a:schemeClr val="dk1"/>
                </a:solidFill>
                <a:latin typeface="Calibri"/>
                <a:ea typeface="+mn-ea"/>
                <a:cs typeface="Calibri"/>
              </a:rPr>
              <a:t>dei beni culturali</a:t>
            </a:r>
          </a:p>
        </p:txBody>
      </p:sp>
      <p:sp>
        <p:nvSpPr>
          <p:cNvPr id="20" name="CasellaDiTesto 19"/>
          <p:cNvSpPr txBox="1">
            <a:spLocks noChangeArrowheads="1"/>
          </p:cNvSpPr>
          <p:nvPr/>
        </p:nvSpPr>
        <p:spPr bwMode="auto">
          <a:xfrm>
            <a:off x="214313" y="5286375"/>
            <a:ext cx="8715375" cy="369888"/>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it-IT" sz="1800" b="1" u="none">
                <a:solidFill>
                  <a:srgbClr val="000000"/>
                </a:solidFill>
                <a:latin typeface="Calibri"/>
                <a:cs typeface="Calibri"/>
              </a:rPr>
              <a:t>Senso di responsabilità</a:t>
            </a:r>
            <a:endParaRPr lang="it-IT" sz="1800" u="none">
              <a:solidFill>
                <a:srgbClr val="000000"/>
              </a:solidFill>
              <a:latin typeface="Calibri"/>
              <a:cs typeface="Calibri"/>
            </a:endParaRPr>
          </a:p>
        </p:txBody>
      </p:sp>
      <p:sp>
        <p:nvSpPr>
          <p:cNvPr id="21" name="CasellaDiTesto 20"/>
          <p:cNvSpPr txBox="1">
            <a:spLocks noChangeArrowheads="1"/>
          </p:cNvSpPr>
          <p:nvPr/>
        </p:nvSpPr>
        <p:spPr bwMode="auto">
          <a:xfrm>
            <a:off x="214313" y="5715000"/>
            <a:ext cx="8715375" cy="369888"/>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b="1" u="none" dirty="0">
                <a:solidFill>
                  <a:schemeClr val="dk1"/>
                </a:solidFill>
                <a:latin typeface="Calibri"/>
                <a:ea typeface="+mn-ea"/>
                <a:cs typeface="Calibri"/>
              </a:rPr>
              <a:t>Cittadinanza europea</a:t>
            </a:r>
          </a:p>
        </p:txBody>
      </p:sp>
      <p:sp>
        <p:nvSpPr>
          <p:cNvPr id="17" name="CasellaDiTesto 16"/>
          <p:cNvSpPr txBox="1">
            <a:spLocks noChangeArrowheads="1"/>
          </p:cNvSpPr>
          <p:nvPr/>
        </p:nvSpPr>
        <p:spPr bwMode="auto">
          <a:xfrm>
            <a:off x="214313" y="3143250"/>
            <a:ext cx="8715375" cy="369888"/>
          </a:xfrm>
          <a:prstGeom prst="rect">
            <a:avLst/>
          </a:prstGeom>
          <a:gradFill rotWithShape="1">
            <a:gsLst>
              <a:gs pos="0">
                <a:srgbClr val="A3C4FF"/>
              </a:gs>
              <a:gs pos="35001">
                <a:srgbClr val="BFD5FF"/>
              </a:gs>
              <a:gs pos="100000">
                <a:srgbClr val="E5EEFF"/>
              </a:gs>
            </a:gsLst>
            <a:lin ang="16200000" scaled="1"/>
          </a:gradFill>
          <a:ln w="9525">
            <a:solidFill>
              <a:srgbClr val="4A7EBB"/>
            </a:solidFill>
            <a:miter lim="800000"/>
            <a:headEnd/>
            <a:tailEnd/>
          </a:ln>
          <a:effectLst>
            <a:outerShdw blurRad="63500" dist="20000" dir="5400000" rotWithShape="0">
              <a:srgbClr val="000000">
                <a:alpha val="37999"/>
              </a:srgbClr>
            </a:outerShdw>
          </a:effectLst>
        </p:spPr>
        <p:txBody>
          <a:bodyPr>
            <a:spAutoFit/>
          </a:bodyPr>
          <a:lstStyle/>
          <a:p>
            <a:pPr algn="ctr">
              <a:defRPr/>
            </a:pPr>
            <a:r>
              <a:rPr lang="it-IT" b="1" u="none">
                <a:solidFill>
                  <a:srgbClr val="000000"/>
                </a:solidFill>
                <a:latin typeface="Calibri"/>
                <a:ea typeface="Arial" charset="0"/>
                <a:cs typeface="Calibri"/>
              </a:rPr>
              <a:t>Territorialità</a:t>
            </a:r>
          </a:p>
        </p:txBody>
      </p:sp>
      <p:sp>
        <p:nvSpPr>
          <p:cNvPr id="14" name="CasellaDiTesto 9"/>
          <p:cNvSpPr txBox="1">
            <a:spLocks noChangeArrowheads="1"/>
          </p:cNvSpPr>
          <p:nvPr/>
        </p:nvSpPr>
        <p:spPr bwMode="auto">
          <a:xfrm>
            <a:off x="7380312" y="6145559"/>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361154084"/>
      </p:ext>
    </p:extLst>
  </p:cSld>
  <p:clrMapOvr>
    <a:masterClrMapping/>
  </p:clrMapOvr>
  <p:timing>
    <p:tnLst>
      <p:par>
        <p:cTn xmlns:p14="http://schemas.microsoft.com/office/powerpoint/2010/mai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p:cNvSpPr txBox="1">
            <a:spLocks noChangeArrowheads="1"/>
          </p:cNvSpPr>
          <p:nvPr/>
        </p:nvSpPr>
        <p:spPr bwMode="auto">
          <a:xfrm>
            <a:off x="285750" y="1714500"/>
            <a:ext cx="3143250" cy="400050"/>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it-IT" sz="2000" b="1" u="none" dirty="0">
                <a:solidFill>
                  <a:schemeClr val="dk1"/>
                </a:solidFill>
                <a:latin typeface="Calibri"/>
                <a:ea typeface="Times New Roman" pitchFamily="18" charset="0"/>
                <a:cs typeface="Calibri"/>
              </a:rPr>
              <a:t>SCOPERTA SPONTANEA</a:t>
            </a:r>
          </a:p>
        </p:txBody>
      </p:sp>
      <p:sp>
        <p:nvSpPr>
          <p:cNvPr id="4" name="Rettangolo 3"/>
          <p:cNvSpPr>
            <a:spLocks noChangeArrowheads="1"/>
          </p:cNvSpPr>
          <p:nvPr/>
        </p:nvSpPr>
        <p:spPr bwMode="auto">
          <a:xfrm>
            <a:off x="357188" y="2571750"/>
            <a:ext cx="3143250" cy="400050"/>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a:r>
              <a:rPr lang="it-IT" sz="2000" b="1" u="none">
                <a:solidFill>
                  <a:srgbClr val="000000"/>
                </a:solidFill>
                <a:latin typeface="Calibri"/>
                <a:cs typeface="Calibri"/>
              </a:rPr>
              <a:t>ATTIVITÀ</a:t>
            </a:r>
            <a:endParaRPr lang="fr-FR" sz="2000" b="1" u="none">
              <a:solidFill>
                <a:srgbClr val="000000"/>
              </a:solidFill>
              <a:latin typeface="Calibri"/>
              <a:cs typeface="Calibri"/>
            </a:endParaRPr>
          </a:p>
        </p:txBody>
      </p:sp>
      <p:sp>
        <p:nvSpPr>
          <p:cNvPr id="5" name="Rettangolo 4"/>
          <p:cNvSpPr>
            <a:spLocks noChangeArrowheads="1"/>
          </p:cNvSpPr>
          <p:nvPr/>
        </p:nvSpPr>
        <p:spPr bwMode="auto">
          <a:xfrm>
            <a:off x="357188" y="3786188"/>
            <a:ext cx="3143250" cy="1323975"/>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eaLnBrk="0" hangingPunct="0">
              <a:defRPr/>
            </a:pPr>
            <a:r>
              <a:rPr lang="it-IT" sz="2000" b="1" u="none" dirty="0">
                <a:solidFill>
                  <a:schemeClr val="dk1"/>
                </a:solidFill>
                <a:latin typeface="Calibri"/>
                <a:ea typeface="+mn-ea"/>
                <a:cs typeface="Calibri"/>
              </a:rPr>
              <a:t>ANALISI</a:t>
            </a:r>
          </a:p>
          <a:p>
            <a:pPr algn="ctr" eaLnBrk="0" hangingPunct="0">
              <a:defRPr/>
            </a:pPr>
            <a:r>
              <a:rPr lang="it-IT" sz="2000" b="1" i="1" u="none" dirty="0" smtClean="0">
                <a:solidFill>
                  <a:schemeClr val="dk1"/>
                </a:solidFill>
                <a:latin typeface="Calibri"/>
                <a:ea typeface="Times New Roman" pitchFamily="18" charset="0"/>
                <a:cs typeface="Calibri"/>
              </a:rPr>
              <a:t>concettualizzazione</a:t>
            </a:r>
            <a:r>
              <a:rPr lang="it-IT" sz="2000" b="1" i="1" u="none" dirty="0">
                <a:solidFill>
                  <a:schemeClr val="dk1"/>
                </a:solidFill>
                <a:latin typeface="Calibri"/>
                <a:ea typeface="Times New Roman" pitchFamily="18" charset="0"/>
                <a:cs typeface="Calibri"/>
              </a:rPr>
              <a:t>, </a:t>
            </a:r>
          </a:p>
          <a:p>
            <a:pPr algn="ctr" eaLnBrk="0" hangingPunct="0">
              <a:defRPr/>
            </a:pPr>
            <a:r>
              <a:rPr lang="it-IT" sz="2000" b="1" i="1" u="none" dirty="0" smtClean="0">
                <a:solidFill>
                  <a:schemeClr val="dk1"/>
                </a:solidFill>
                <a:latin typeface="Calibri"/>
                <a:ea typeface="Times New Roman" pitchFamily="18" charset="0"/>
                <a:cs typeface="Calibri"/>
              </a:rPr>
              <a:t>confronti</a:t>
            </a:r>
            <a:r>
              <a:rPr lang="it-IT" sz="2000" b="1" i="1" u="none" dirty="0">
                <a:solidFill>
                  <a:schemeClr val="dk1"/>
                </a:solidFill>
                <a:latin typeface="Calibri"/>
                <a:ea typeface="Times New Roman" pitchFamily="18" charset="0"/>
                <a:cs typeface="Calibri"/>
              </a:rPr>
              <a:t>, </a:t>
            </a:r>
            <a:r>
              <a:rPr lang="it-IT" sz="2000" b="1" i="1" u="none" dirty="0" smtClean="0">
                <a:solidFill>
                  <a:schemeClr val="dk1"/>
                </a:solidFill>
                <a:latin typeface="Calibri"/>
                <a:ea typeface="Times New Roman" pitchFamily="18" charset="0"/>
                <a:cs typeface="Calibri"/>
              </a:rPr>
              <a:t>generalizzazione</a:t>
            </a:r>
            <a:r>
              <a:rPr lang="it-IT" sz="2000" b="1" i="1" u="none" dirty="0">
                <a:solidFill>
                  <a:schemeClr val="dk1"/>
                </a:solidFill>
                <a:latin typeface="Calibri"/>
                <a:ea typeface="Times New Roman" pitchFamily="18" charset="0"/>
                <a:cs typeface="Calibri"/>
              </a:rPr>
              <a:t>, </a:t>
            </a:r>
          </a:p>
          <a:p>
            <a:pPr algn="ctr" eaLnBrk="0" hangingPunct="0">
              <a:defRPr/>
            </a:pPr>
            <a:r>
              <a:rPr lang="it-IT" sz="2000" b="1" i="1" u="none" dirty="0" smtClean="0">
                <a:solidFill>
                  <a:schemeClr val="dk1"/>
                </a:solidFill>
                <a:latin typeface="Calibri"/>
                <a:ea typeface="+mn-ea"/>
                <a:cs typeface="Calibri"/>
              </a:rPr>
              <a:t>conoscenze </a:t>
            </a:r>
            <a:r>
              <a:rPr lang="it-IT" sz="2000" b="1" i="1" u="none" dirty="0">
                <a:solidFill>
                  <a:schemeClr val="dk1"/>
                </a:solidFill>
                <a:latin typeface="Calibri"/>
                <a:ea typeface="+mn-ea"/>
                <a:cs typeface="Calibri"/>
              </a:rPr>
              <a:t>disciplinari </a:t>
            </a:r>
          </a:p>
        </p:txBody>
      </p:sp>
      <p:sp>
        <p:nvSpPr>
          <p:cNvPr id="6" name="Rettangolo 5"/>
          <p:cNvSpPr>
            <a:spLocks noChangeArrowheads="1"/>
          </p:cNvSpPr>
          <p:nvPr/>
        </p:nvSpPr>
        <p:spPr bwMode="auto">
          <a:xfrm>
            <a:off x="357188" y="5429250"/>
            <a:ext cx="3143250" cy="708025"/>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a:r>
              <a:rPr lang="it-IT" sz="2000" b="1" u="none" dirty="0">
                <a:solidFill>
                  <a:srgbClr val="000000"/>
                </a:solidFill>
                <a:latin typeface="Calibri"/>
                <a:cs typeface="Calibri"/>
              </a:rPr>
              <a:t>PRODUZIONE E COMUNICAZIONE</a:t>
            </a:r>
            <a:endParaRPr lang="fr-FR" sz="2000" b="1" u="none" dirty="0">
              <a:solidFill>
                <a:srgbClr val="000000"/>
              </a:solidFill>
              <a:latin typeface="Calibri"/>
              <a:cs typeface="Calibri"/>
            </a:endParaRPr>
          </a:p>
        </p:txBody>
      </p:sp>
      <p:sp>
        <p:nvSpPr>
          <p:cNvPr id="17" name="Rettangolo 16"/>
          <p:cNvSpPr>
            <a:spLocks noChangeArrowheads="1"/>
          </p:cNvSpPr>
          <p:nvPr/>
        </p:nvSpPr>
        <p:spPr bwMode="auto">
          <a:xfrm>
            <a:off x="5500688" y="2500313"/>
            <a:ext cx="2928937" cy="1000125"/>
          </a:xfrm>
          <a:prstGeom prst="rect">
            <a:avLst/>
          </a:prstGeom>
          <a:gradFill rotWithShape="1">
            <a:gsLst>
              <a:gs pos="0">
                <a:srgbClr val="FFA2A1"/>
              </a:gs>
              <a:gs pos="35001">
                <a:srgbClr val="FFBEBD"/>
              </a:gs>
              <a:gs pos="100000">
                <a:srgbClr val="FFE5E5"/>
              </a:gs>
            </a:gsLst>
            <a:lin ang="16200000" scaled="1"/>
          </a:gradFill>
          <a:ln w="9525">
            <a:solidFill>
              <a:srgbClr val="BE4B48"/>
            </a:solidFill>
            <a:miter lim="800000"/>
            <a:headEnd/>
            <a:tailEnd/>
          </a:ln>
          <a:effectLst>
            <a:outerShdw blurRad="63500" dist="20000" dir="5400000" rotWithShape="0">
              <a:srgbClr val="000000">
                <a:alpha val="37999"/>
              </a:srgbClr>
            </a:outerShdw>
          </a:effectLst>
        </p:spPr>
        <p:txBody>
          <a:bodyPr anchor="ctr"/>
          <a:lstStyle/>
          <a:p>
            <a:pPr algn="ctr"/>
            <a:r>
              <a:rPr lang="it-IT" u="none" dirty="0" smtClean="0">
                <a:latin typeface="Calibri"/>
                <a:cs typeface="Calibri"/>
              </a:rPr>
              <a:t>Disegni</a:t>
            </a:r>
            <a:r>
              <a:rPr lang="it-IT" u="none" dirty="0">
                <a:latin typeface="Calibri"/>
                <a:cs typeface="Calibri"/>
              </a:rPr>
              <a:t>, scrittura di testi, creazione di oggetti, riproduzioni, foto, teatro, </a:t>
            </a:r>
            <a:r>
              <a:rPr lang="it-IT" u="none" dirty="0" err="1">
                <a:latin typeface="Calibri"/>
                <a:cs typeface="Calibri"/>
              </a:rPr>
              <a:t>etc</a:t>
            </a:r>
            <a:endParaRPr lang="it-IT" u="none" dirty="0">
              <a:solidFill>
                <a:srgbClr val="000000"/>
              </a:solidFill>
              <a:latin typeface="Calibri"/>
              <a:cs typeface="Calibri"/>
            </a:endParaRPr>
          </a:p>
        </p:txBody>
      </p:sp>
      <p:sp>
        <p:nvSpPr>
          <p:cNvPr id="19" name="CasellaDiTesto 18"/>
          <p:cNvSpPr txBox="1">
            <a:spLocks noChangeArrowheads="1"/>
          </p:cNvSpPr>
          <p:nvPr/>
        </p:nvSpPr>
        <p:spPr bwMode="auto">
          <a:xfrm>
            <a:off x="5500688" y="1714500"/>
            <a:ext cx="2928937" cy="369888"/>
          </a:xfrm>
          <a:prstGeom prst="rect">
            <a:avLst/>
          </a:prstGeom>
          <a:gradFill rotWithShape="1">
            <a:gsLst>
              <a:gs pos="0">
                <a:srgbClr val="FFA2A1"/>
              </a:gs>
              <a:gs pos="35001">
                <a:srgbClr val="FFBEBD"/>
              </a:gs>
              <a:gs pos="100000">
                <a:srgbClr val="FFE5E5"/>
              </a:gs>
            </a:gsLst>
            <a:lin ang="16200000" scaled="1"/>
          </a:gradFill>
          <a:ln w="9525">
            <a:solidFill>
              <a:srgbClr val="BE4B48"/>
            </a:solidFill>
            <a:miter lim="800000"/>
            <a:headEnd/>
            <a:tailEnd/>
          </a:ln>
          <a:effectLst>
            <a:outerShdw blurRad="63500" dist="20000" dir="5400000" rotWithShape="0">
              <a:srgbClr val="000000">
                <a:alpha val="37999"/>
              </a:srgbClr>
            </a:outerShdw>
          </a:effectLst>
        </p:spPr>
        <p:txBody>
          <a:bodyPr>
            <a:spAutoFit/>
          </a:bodyPr>
          <a:lstStyle/>
          <a:p>
            <a:pPr algn="ctr" fontAlgn="auto">
              <a:spcBef>
                <a:spcPts val="0"/>
              </a:spcBef>
              <a:spcAft>
                <a:spcPts val="0"/>
              </a:spcAft>
              <a:defRPr/>
            </a:pPr>
            <a:r>
              <a:rPr lang="fr-FR" u="none" dirty="0">
                <a:solidFill>
                  <a:schemeClr val="dk1"/>
                </a:solidFill>
                <a:latin typeface="Calibri"/>
                <a:ea typeface="+mn-ea"/>
                <a:cs typeface="Calibri"/>
              </a:rPr>
              <a:t>Coinvolgimento dei 5 sensi</a:t>
            </a:r>
          </a:p>
        </p:txBody>
      </p:sp>
      <p:sp>
        <p:nvSpPr>
          <p:cNvPr id="20" name="Parallelogramma 19"/>
          <p:cNvSpPr>
            <a:spLocks noChangeArrowheads="1"/>
          </p:cNvSpPr>
          <p:nvPr/>
        </p:nvSpPr>
        <p:spPr bwMode="auto">
          <a:xfrm>
            <a:off x="5500688" y="3929063"/>
            <a:ext cx="2928937" cy="857250"/>
          </a:xfrm>
          <a:prstGeom prst="parallelogram">
            <a:avLst>
              <a:gd name="adj" fmla="val 0"/>
            </a:avLst>
          </a:prstGeom>
          <a:gradFill rotWithShape="1">
            <a:gsLst>
              <a:gs pos="0">
                <a:srgbClr val="FFA2A1"/>
              </a:gs>
              <a:gs pos="35001">
                <a:srgbClr val="FFBEBD"/>
              </a:gs>
              <a:gs pos="100000">
                <a:srgbClr val="FFE5E5"/>
              </a:gs>
            </a:gsLst>
            <a:lin ang="16200000" scaled="1"/>
          </a:gradFill>
          <a:ln w="9525">
            <a:solidFill>
              <a:srgbClr val="BE4B48"/>
            </a:solidFill>
            <a:miter lim="800000"/>
            <a:headEnd/>
            <a:tailEnd/>
          </a:ln>
          <a:effectLst>
            <a:outerShdw blurRad="63500" dist="20000" dir="5400000" rotWithShape="0">
              <a:srgbClr val="000000">
                <a:alpha val="37999"/>
              </a:srgbClr>
            </a:outerShdw>
          </a:effectLst>
        </p:spPr>
        <p:txBody>
          <a:bodyPr anchor="ctr"/>
          <a:lstStyle/>
          <a:p>
            <a:pPr algn="ctr"/>
            <a:r>
              <a:rPr lang="it-IT" u="none" dirty="0">
                <a:latin typeface="Calibri"/>
                <a:cs typeface="Calibri"/>
              </a:rPr>
              <a:t>Libri</a:t>
            </a:r>
            <a:r>
              <a:rPr lang="it-IT" u="none" dirty="0" smtClean="0">
                <a:latin typeface="Calibri"/>
                <a:cs typeface="Calibri"/>
              </a:rPr>
              <a:t>, mappe</a:t>
            </a:r>
            <a:r>
              <a:rPr lang="it-IT" u="none" dirty="0">
                <a:latin typeface="Calibri"/>
                <a:cs typeface="Calibri"/>
              </a:rPr>
              <a:t>, fotografie, documenti, </a:t>
            </a:r>
            <a:r>
              <a:rPr lang="it-IT" u="none" dirty="0" smtClean="0">
                <a:latin typeface="Calibri"/>
                <a:cs typeface="Calibri"/>
              </a:rPr>
              <a:t>schede</a:t>
            </a:r>
            <a:endParaRPr lang="it-IT" u="none" dirty="0">
              <a:solidFill>
                <a:srgbClr val="000000"/>
              </a:solidFill>
              <a:latin typeface="Calibri"/>
              <a:cs typeface="Calibri"/>
            </a:endParaRPr>
          </a:p>
        </p:txBody>
      </p:sp>
      <p:sp>
        <p:nvSpPr>
          <p:cNvPr id="21" name="Rettangolo 20"/>
          <p:cNvSpPr>
            <a:spLocks noChangeArrowheads="1"/>
          </p:cNvSpPr>
          <p:nvPr/>
        </p:nvSpPr>
        <p:spPr bwMode="auto">
          <a:xfrm>
            <a:off x="5508104" y="5229200"/>
            <a:ext cx="2928937" cy="923330"/>
          </a:xfrm>
          <a:prstGeom prst="rect">
            <a:avLst/>
          </a:prstGeom>
          <a:gradFill rotWithShape="1">
            <a:gsLst>
              <a:gs pos="0">
                <a:srgbClr val="FFA2A1"/>
              </a:gs>
              <a:gs pos="35001">
                <a:srgbClr val="FFBEBD"/>
              </a:gs>
              <a:gs pos="100000">
                <a:srgbClr val="FFE5E5"/>
              </a:gs>
            </a:gsLst>
            <a:lin ang="16200000" scaled="1"/>
          </a:gradFill>
          <a:ln w="9525">
            <a:solidFill>
              <a:srgbClr val="BE4B48"/>
            </a:solidFill>
            <a:miter lim="800000"/>
            <a:headEnd/>
            <a:tailEnd/>
          </a:ln>
          <a:effectLst>
            <a:outerShdw blurRad="63500" dist="20000" dir="5400000" rotWithShape="0">
              <a:srgbClr val="000000">
                <a:alpha val="37999"/>
              </a:srgbClr>
            </a:outerShdw>
          </a:effectLst>
        </p:spPr>
        <p:txBody>
          <a:bodyPr>
            <a:spAutoFit/>
          </a:bodyPr>
          <a:lstStyle/>
          <a:p>
            <a:pPr algn="ctr"/>
            <a:r>
              <a:rPr lang="it-IT" u="none" dirty="0">
                <a:latin typeface="Calibri"/>
                <a:cs typeface="Calibri"/>
              </a:rPr>
              <a:t>scrittura di testi vari, schemi, disegni</a:t>
            </a:r>
            <a:r>
              <a:rPr lang="it-IT" u="none" dirty="0" smtClean="0">
                <a:latin typeface="Calibri"/>
                <a:cs typeface="Calibri"/>
              </a:rPr>
              <a:t>, </a:t>
            </a:r>
            <a:r>
              <a:rPr lang="it-IT" b="1" u="none" dirty="0" smtClean="0">
                <a:latin typeface="Calibri"/>
                <a:cs typeface="Calibri"/>
              </a:rPr>
              <a:t>mappe di comunità</a:t>
            </a:r>
            <a:r>
              <a:rPr lang="it-IT" u="none" dirty="0" smtClean="0">
                <a:latin typeface="Calibri"/>
                <a:cs typeface="Calibri"/>
              </a:rPr>
              <a:t>,  </a:t>
            </a:r>
            <a:r>
              <a:rPr lang="it-IT" u="none" dirty="0">
                <a:latin typeface="Calibri"/>
                <a:cs typeface="Calibri"/>
              </a:rPr>
              <a:t>etc.</a:t>
            </a:r>
            <a:endParaRPr lang="it-IT" u="none" dirty="0">
              <a:solidFill>
                <a:srgbClr val="000000"/>
              </a:solidFill>
              <a:latin typeface="Calibri"/>
              <a:cs typeface="Calibri"/>
            </a:endParaRPr>
          </a:p>
        </p:txBody>
      </p:sp>
      <p:sp>
        <p:nvSpPr>
          <p:cNvPr id="23564" name="CasellaDiTesto 24"/>
          <p:cNvSpPr txBox="1">
            <a:spLocks noChangeArrowheads="1"/>
          </p:cNvSpPr>
          <p:nvPr/>
        </p:nvSpPr>
        <p:spPr bwMode="auto">
          <a:xfrm>
            <a:off x="3071813" y="357188"/>
            <a:ext cx="2928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fr-FR" sz="4000" b="1" u="none" dirty="0">
                <a:solidFill>
                  <a:srgbClr val="A50021"/>
                </a:solidFill>
                <a:latin typeface="Calibri"/>
                <a:cs typeface="Calibri"/>
              </a:rPr>
              <a:t>PERCORSI</a:t>
            </a:r>
          </a:p>
        </p:txBody>
      </p:sp>
      <p:sp>
        <p:nvSpPr>
          <p:cNvPr id="13" name="CasellaDiTesto 9"/>
          <p:cNvSpPr txBox="1">
            <a:spLocks noChangeArrowheads="1"/>
          </p:cNvSpPr>
          <p:nvPr/>
        </p:nvSpPr>
        <p:spPr bwMode="auto">
          <a:xfrm>
            <a:off x="7500371" y="6145559"/>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
        <p:nvSpPr>
          <p:cNvPr id="14" name="CasellaDiTesto 6"/>
          <p:cNvSpPr txBox="1">
            <a:spLocks noChangeArrowheads="1"/>
          </p:cNvSpPr>
          <p:nvPr/>
        </p:nvSpPr>
        <p:spPr bwMode="auto">
          <a:xfrm>
            <a:off x="5868144" y="692696"/>
            <a:ext cx="3000375"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b="1" i="1" u="none" dirty="0" err="1">
                <a:latin typeface="Calibri"/>
                <a:cs typeface="Calibri"/>
              </a:rPr>
              <a:t>Scuola</a:t>
            </a:r>
            <a:r>
              <a:rPr lang="fr-FR" b="1" i="1" u="none" dirty="0">
                <a:latin typeface="Calibri"/>
                <a:cs typeface="Calibri"/>
              </a:rPr>
              <a:t> </a:t>
            </a:r>
            <a:r>
              <a:rPr lang="fr-FR" b="1" i="1" u="none" dirty="0" err="1" smtClean="0">
                <a:latin typeface="Calibri"/>
                <a:cs typeface="Calibri"/>
              </a:rPr>
              <a:t>Primaria</a:t>
            </a:r>
            <a:endParaRPr lang="fr-FR" b="1" i="1" u="none" dirty="0">
              <a:latin typeface="Calibri"/>
              <a:cs typeface="Calibri"/>
            </a:endParaRPr>
          </a:p>
        </p:txBody>
      </p:sp>
    </p:spTree>
    <p:extLst>
      <p:ext uri="{BB962C8B-B14F-4D97-AF65-F5344CB8AC3E}">
        <p14:creationId xmlns:p14="http://schemas.microsoft.com/office/powerpoint/2010/main" val="2261151873"/>
      </p:ext>
    </p:extLst>
  </p:cSld>
  <p:clrMapOvr>
    <a:masterClrMapping/>
  </p:clrMapOvr>
  <p:timing>
    <p:tnLst>
      <p:par>
        <p:cTn xmlns:p14="http://schemas.microsoft.com/office/powerpoint/2010/mai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CasellaDiTesto 8"/>
          <p:cNvSpPr txBox="1">
            <a:spLocks noChangeArrowheads="1"/>
          </p:cNvSpPr>
          <p:nvPr/>
        </p:nvSpPr>
        <p:spPr bwMode="auto">
          <a:xfrm>
            <a:off x="3923928" y="1196752"/>
            <a:ext cx="6643687" cy="1477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buFontTx/>
              <a:buChar char="•"/>
            </a:pPr>
            <a:r>
              <a:rPr lang="it-IT" sz="1800" b="1" u="none" dirty="0">
                <a:solidFill>
                  <a:srgbClr val="558ED5"/>
                </a:solidFill>
                <a:latin typeface="Calibri"/>
                <a:ea typeface="Calibri" charset="0"/>
                <a:cs typeface="Calibri"/>
              </a:rPr>
              <a:t>Esplorazione attiva (sul terreno)</a:t>
            </a:r>
            <a:endParaRPr lang="it-IT" sz="1800" b="1" u="none" dirty="0">
              <a:solidFill>
                <a:srgbClr val="558ED5"/>
              </a:solidFill>
              <a:latin typeface="Calibri"/>
              <a:ea typeface="Arial" charset="0"/>
              <a:cs typeface="Calibri"/>
            </a:endParaRPr>
          </a:p>
          <a:p>
            <a:pPr>
              <a:buFontTx/>
              <a:buChar char="•"/>
            </a:pPr>
            <a:r>
              <a:rPr lang="it-IT" sz="1800" b="1" u="none" dirty="0" err="1">
                <a:solidFill>
                  <a:srgbClr val="558ED5"/>
                </a:solidFill>
                <a:latin typeface="Calibri"/>
                <a:ea typeface="Calibri" charset="0"/>
                <a:cs typeface="Calibri"/>
              </a:rPr>
              <a:t>Problem</a:t>
            </a:r>
            <a:r>
              <a:rPr lang="it-IT" sz="1800" b="1" u="none" dirty="0">
                <a:solidFill>
                  <a:srgbClr val="558ED5"/>
                </a:solidFill>
                <a:latin typeface="Calibri"/>
                <a:ea typeface="Calibri" charset="0"/>
                <a:cs typeface="Calibri"/>
              </a:rPr>
              <a:t> </a:t>
            </a:r>
            <a:r>
              <a:rPr lang="it-IT" sz="1800" b="1" u="none" dirty="0" err="1" smtClean="0">
                <a:solidFill>
                  <a:srgbClr val="558ED5"/>
                </a:solidFill>
                <a:latin typeface="Calibri"/>
                <a:ea typeface="Calibri" charset="0"/>
                <a:cs typeface="Calibri"/>
              </a:rPr>
              <a:t>solving</a:t>
            </a:r>
            <a:r>
              <a:rPr lang="it-IT" sz="1800" b="1" u="none" dirty="0" smtClean="0">
                <a:solidFill>
                  <a:srgbClr val="558ED5"/>
                </a:solidFill>
                <a:latin typeface="Calibri"/>
                <a:ea typeface="Calibri" charset="0"/>
                <a:cs typeface="Calibri"/>
              </a:rPr>
              <a:t>, </a:t>
            </a:r>
            <a:r>
              <a:rPr lang="it-IT" sz="1800" b="1" u="none" dirty="0">
                <a:solidFill>
                  <a:srgbClr val="558ED5"/>
                </a:solidFill>
                <a:latin typeface="Calibri"/>
                <a:ea typeface="Calibri" charset="0"/>
                <a:cs typeface="Calibri"/>
              </a:rPr>
              <a:t>indagine, ricerca creativa</a:t>
            </a:r>
            <a:endParaRPr lang="it-IT" sz="1800" b="1" u="none" dirty="0">
              <a:solidFill>
                <a:srgbClr val="558ED5"/>
              </a:solidFill>
              <a:latin typeface="Calibri"/>
              <a:cs typeface="Calibri"/>
            </a:endParaRPr>
          </a:p>
          <a:p>
            <a:pPr>
              <a:buFontTx/>
              <a:buChar char="•"/>
            </a:pPr>
            <a:r>
              <a:rPr lang="it-IT" sz="1800" b="1" u="none" dirty="0">
                <a:solidFill>
                  <a:srgbClr val="558ED5"/>
                </a:solidFill>
                <a:latin typeface="Calibri"/>
                <a:cs typeface="Calibri"/>
              </a:rPr>
              <a:t>Approccio sensoriale, coinvolgimento emotivo</a:t>
            </a:r>
          </a:p>
          <a:p>
            <a:pPr>
              <a:buFontTx/>
              <a:buChar char="•"/>
            </a:pPr>
            <a:r>
              <a:rPr lang="it-IT" sz="1800" b="1" u="none" dirty="0">
                <a:solidFill>
                  <a:srgbClr val="558ED5"/>
                </a:solidFill>
                <a:latin typeface="Calibri"/>
                <a:cs typeface="Calibri"/>
              </a:rPr>
              <a:t>Osservazioni, riflessioni, riproduzioni</a:t>
            </a:r>
          </a:p>
          <a:p>
            <a:pPr>
              <a:buFontTx/>
              <a:buChar char="•"/>
            </a:pPr>
            <a:r>
              <a:rPr lang="ja-JP" altLang="it-IT" sz="1800" b="1" u="none" dirty="0">
                <a:solidFill>
                  <a:srgbClr val="558ED5"/>
                </a:solidFill>
                <a:latin typeface="Calibri"/>
                <a:cs typeface="Calibri"/>
              </a:rPr>
              <a:t>“</a:t>
            </a:r>
            <a:r>
              <a:rPr lang="it-IT" sz="1800" b="1" u="none" dirty="0">
                <a:solidFill>
                  <a:srgbClr val="558ED5"/>
                </a:solidFill>
                <a:latin typeface="Calibri"/>
                <a:cs typeface="Calibri"/>
              </a:rPr>
              <a:t>Restituzione</a:t>
            </a:r>
            <a:r>
              <a:rPr lang="ja-JP" altLang="it-IT" sz="1800" b="1" u="none" dirty="0">
                <a:solidFill>
                  <a:srgbClr val="558ED5"/>
                </a:solidFill>
                <a:latin typeface="Calibri"/>
                <a:cs typeface="Calibri"/>
              </a:rPr>
              <a:t>”</a:t>
            </a:r>
            <a:endParaRPr lang="fr-FR" sz="1800" b="1" u="none" dirty="0">
              <a:latin typeface="Calibri"/>
              <a:cs typeface="Calibri"/>
            </a:endParaRPr>
          </a:p>
        </p:txBody>
      </p:sp>
      <p:sp>
        <p:nvSpPr>
          <p:cNvPr id="2" name="Rettangolo 1"/>
          <p:cNvSpPr>
            <a:spLocks noChangeArrowheads="1"/>
          </p:cNvSpPr>
          <p:nvPr/>
        </p:nvSpPr>
        <p:spPr bwMode="auto">
          <a:xfrm>
            <a:off x="214313" y="1214438"/>
            <a:ext cx="3673475" cy="707886"/>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a:r>
              <a:rPr lang="it-IT" sz="2000" b="1" u="none">
                <a:solidFill>
                  <a:srgbClr val="000000"/>
                </a:solidFill>
                <a:latin typeface="Calibri"/>
                <a:ea typeface="Calibri" charset="0"/>
                <a:cs typeface="Calibri"/>
              </a:rPr>
              <a:t>RACCOLTA DELLE INFORMAZIONI</a:t>
            </a:r>
            <a:endParaRPr lang="fr-FR" sz="2000" u="none">
              <a:solidFill>
                <a:srgbClr val="000000"/>
              </a:solidFill>
              <a:latin typeface="Calibri"/>
              <a:ea typeface="Arial" charset="0"/>
              <a:cs typeface="Calibri"/>
            </a:endParaRPr>
          </a:p>
        </p:txBody>
      </p:sp>
      <p:sp>
        <p:nvSpPr>
          <p:cNvPr id="3" name="Rettangolo 2"/>
          <p:cNvSpPr>
            <a:spLocks noChangeArrowheads="1"/>
          </p:cNvSpPr>
          <p:nvPr/>
        </p:nvSpPr>
        <p:spPr bwMode="auto">
          <a:xfrm>
            <a:off x="179512" y="2780928"/>
            <a:ext cx="4318000" cy="400050"/>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a:r>
              <a:rPr lang="it-IT" sz="2000" b="1" u="none">
                <a:solidFill>
                  <a:srgbClr val="000000"/>
                </a:solidFill>
                <a:latin typeface="Calibri"/>
                <a:ea typeface="Calibri" charset="0"/>
                <a:cs typeface="Calibri"/>
              </a:rPr>
              <a:t>TRATTAMENTO DELLE INFORMAZIONI </a:t>
            </a:r>
            <a:endParaRPr lang="fr-FR" sz="2000" u="none">
              <a:solidFill>
                <a:srgbClr val="000000"/>
              </a:solidFill>
              <a:latin typeface="Calibri"/>
              <a:ea typeface="Arial" charset="0"/>
              <a:cs typeface="Calibri"/>
            </a:endParaRPr>
          </a:p>
        </p:txBody>
      </p:sp>
      <p:sp>
        <p:nvSpPr>
          <p:cNvPr id="4" name="Rettangolo 3"/>
          <p:cNvSpPr>
            <a:spLocks noChangeArrowheads="1"/>
          </p:cNvSpPr>
          <p:nvPr/>
        </p:nvSpPr>
        <p:spPr bwMode="auto">
          <a:xfrm>
            <a:off x="179512" y="4005064"/>
            <a:ext cx="2321495" cy="400110"/>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wrap="square">
            <a:spAutoFit/>
          </a:bodyPr>
          <a:lstStyle/>
          <a:p>
            <a:pPr algn="ctr"/>
            <a:r>
              <a:rPr lang="it-IT" sz="2000" b="1" u="none" dirty="0">
                <a:solidFill>
                  <a:srgbClr val="000000"/>
                </a:solidFill>
                <a:latin typeface="Calibri"/>
                <a:ea typeface="Calibri" charset="0"/>
                <a:cs typeface="Calibri"/>
              </a:rPr>
              <a:t>RICERCA TEMATICA</a:t>
            </a:r>
            <a:endParaRPr lang="fr-FR" sz="2000" u="none" dirty="0">
              <a:solidFill>
                <a:srgbClr val="000000"/>
              </a:solidFill>
              <a:latin typeface="Calibri"/>
              <a:ea typeface="Arial" charset="0"/>
              <a:cs typeface="Calibri"/>
            </a:endParaRPr>
          </a:p>
        </p:txBody>
      </p:sp>
      <p:sp>
        <p:nvSpPr>
          <p:cNvPr id="5" name="Rettangolo 4"/>
          <p:cNvSpPr>
            <a:spLocks noChangeArrowheads="1"/>
          </p:cNvSpPr>
          <p:nvPr/>
        </p:nvSpPr>
        <p:spPr bwMode="auto">
          <a:xfrm>
            <a:off x="179512" y="5301208"/>
            <a:ext cx="1857375" cy="400050"/>
          </a:xfrm>
          <a:prstGeom prst="rect">
            <a:avLst/>
          </a:prstGeom>
          <a:gradFill rotWithShape="1">
            <a:gsLst>
              <a:gs pos="0">
                <a:srgbClr val="DAFDA7"/>
              </a:gs>
              <a:gs pos="35001">
                <a:srgbClr val="E4FDC2"/>
              </a:gs>
              <a:gs pos="100000">
                <a:srgbClr val="F5FFE6"/>
              </a:gs>
            </a:gsLst>
            <a:lin ang="16200000" scaled="1"/>
          </a:gradFill>
          <a:ln w="9525">
            <a:solidFill>
              <a:srgbClr val="98B954"/>
            </a:solidFill>
            <a:miter lim="800000"/>
            <a:headEnd/>
            <a:tailEnd/>
          </a:ln>
          <a:effectLst>
            <a:outerShdw blurRad="63500" dist="20000" dir="5400000" rotWithShape="0">
              <a:srgbClr val="000000">
                <a:alpha val="37999"/>
              </a:srgbClr>
            </a:outerShdw>
          </a:effectLst>
        </p:spPr>
        <p:txBody>
          <a:bodyPr>
            <a:spAutoFit/>
          </a:bodyPr>
          <a:lstStyle/>
          <a:p>
            <a:pPr algn="ctr"/>
            <a:r>
              <a:rPr lang="it-IT" sz="2000" b="1" u="none">
                <a:solidFill>
                  <a:srgbClr val="000000"/>
                </a:solidFill>
                <a:latin typeface="Calibri"/>
                <a:ea typeface="Calibri" charset="0"/>
                <a:cs typeface="Calibri"/>
              </a:rPr>
              <a:t>PRODUZIONE</a:t>
            </a:r>
            <a:endParaRPr lang="fr-FR" sz="2000" u="none">
              <a:solidFill>
                <a:srgbClr val="000000"/>
              </a:solidFill>
              <a:latin typeface="Calibri"/>
              <a:ea typeface="Arial" charset="0"/>
              <a:cs typeface="Calibri"/>
            </a:endParaRPr>
          </a:p>
        </p:txBody>
      </p:sp>
      <p:sp>
        <p:nvSpPr>
          <p:cNvPr id="24584" name="CasellaDiTesto 6"/>
          <p:cNvSpPr txBox="1">
            <a:spLocks noChangeArrowheads="1"/>
          </p:cNvSpPr>
          <p:nvPr/>
        </p:nvSpPr>
        <p:spPr bwMode="auto">
          <a:xfrm>
            <a:off x="5868144" y="692696"/>
            <a:ext cx="3000375"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b="1" i="1" u="none" dirty="0" err="1">
                <a:latin typeface="Calibri"/>
                <a:cs typeface="Calibri"/>
              </a:rPr>
              <a:t>Scuola</a:t>
            </a:r>
            <a:r>
              <a:rPr lang="fr-FR" b="1" i="1" u="none" dirty="0">
                <a:latin typeface="Calibri"/>
                <a:cs typeface="Calibri"/>
              </a:rPr>
              <a:t> </a:t>
            </a:r>
            <a:r>
              <a:rPr lang="fr-FR" b="1" i="1" u="none" dirty="0" err="1">
                <a:latin typeface="Calibri"/>
                <a:cs typeface="Calibri"/>
              </a:rPr>
              <a:t>Secondaria</a:t>
            </a:r>
            <a:endParaRPr lang="fr-FR" b="1" i="1" u="none" dirty="0">
              <a:latin typeface="Calibri"/>
              <a:cs typeface="Calibri"/>
            </a:endParaRPr>
          </a:p>
        </p:txBody>
      </p:sp>
      <p:sp>
        <p:nvSpPr>
          <p:cNvPr id="24585" name="CasellaDiTesto 7"/>
          <p:cNvSpPr txBox="1">
            <a:spLocks noChangeArrowheads="1"/>
          </p:cNvSpPr>
          <p:nvPr/>
        </p:nvSpPr>
        <p:spPr bwMode="auto">
          <a:xfrm>
            <a:off x="3071813" y="357188"/>
            <a:ext cx="2928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ctr" eaLnBrk="1" hangingPunct="1"/>
            <a:r>
              <a:rPr lang="fr-FR" sz="4000" b="1" u="none" dirty="0">
                <a:solidFill>
                  <a:srgbClr val="A50021"/>
                </a:solidFill>
                <a:latin typeface="Calibri"/>
                <a:cs typeface="Calibri"/>
              </a:rPr>
              <a:t>PERCORSI</a:t>
            </a:r>
          </a:p>
        </p:txBody>
      </p:sp>
      <p:sp>
        <p:nvSpPr>
          <p:cNvPr id="24586" name="Rettangolo 9"/>
          <p:cNvSpPr>
            <a:spLocks noChangeArrowheads="1"/>
          </p:cNvSpPr>
          <p:nvPr/>
        </p:nvSpPr>
        <p:spPr bwMode="auto">
          <a:xfrm>
            <a:off x="2771800" y="3212976"/>
            <a:ext cx="7072312"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eaLnBrk="0" hangingPunct="0">
              <a:buFontTx/>
              <a:buChar char="•"/>
            </a:pPr>
            <a:r>
              <a:rPr lang="it-IT" b="1" u="none" dirty="0">
                <a:solidFill>
                  <a:srgbClr val="77933C"/>
                </a:solidFill>
                <a:latin typeface="Calibri"/>
                <a:ea typeface="Calibri" charset="0"/>
                <a:cs typeface="Calibri"/>
              </a:rPr>
              <a:t>Analisi, comprensione, </a:t>
            </a:r>
            <a:r>
              <a:rPr lang="it-IT" b="1" u="none" dirty="0" err="1">
                <a:solidFill>
                  <a:srgbClr val="77933C"/>
                </a:solidFill>
                <a:latin typeface="Calibri"/>
                <a:ea typeface="Calibri" charset="0"/>
                <a:cs typeface="Calibri"/>
              </a:rPr>
              <a:t>problematizzazione</a:t>
            </a:r>
            <a:r>
              <a:rPr lang="it-IT" b="1" u="none" dirty="0">
                <a:solidFill>
                  <a:srgbClr val="77933C"/>
                </a:solidFill>
                <a:latin typeface="Calibri"/>
                <a:ea typeface="Calibri" charset="0"/>
                <a:cs typeface="Calibri"/>
              </a:rPr>
              <a:t> , concettualizzazione, </a:t>
            </a:r>
            <a:endParaRPr lang="it-IT" b="1" u="none" dirty="0">
              <a:solidFill>
                <a:srgbClr val="77933C"/>
              </a:solidFill>
              <a:latin typeface="Calibri"/>
              <a:ea typeface="Arial" charset="0"/>
              <a:cs typeface="Calibri"/>
            </a:endParaRPr>
          </a:p>
          <a:p>
            <a:pPr eaLnBrk="0" hangingPunct="0">
              <a:buFontTx/>
              <a:buChar char="•"/>
            </a:pPr>
            <a:r>
              <a:rPr lang="it-IT" b="1" u="none" dirty="0">
                <a:solidFill>
                  <a:srgbClr val="77933C"/>
                </a:solidFill>
                <a:latin typeface="Calibri"/>
                <a:ea typeface="Calibri" charset="0"/>
                <a:cs typeface="Calibri"/>
              </a:rPr>
              <a:t>Classificazione, ripartizione per campi disciplinari</a:t>
            </a:r>
            <a:endParaRPr lang="it-IT" b="1" u="none" dirty="0">
              <a:solidFill>
                <a:srgbClr val="77933C"/>
              </a:solidFill>
              <a:latin typeface="Calibri"/>
              <a:cs typeface="Calibri"/>
            </a:endParaRPr>
          </a:p>
        </p:txBody>
      </p:sp>
      <p:sp>
        <p:nvSpPr>
          <p:cNvPr id="24587" name="Rettangolo 10"/>
          <p:cNvSpPr>
            <a:spLocks noChangeArrowheads="1"/>
          </p:cNvSpPr>
          <p:nvPr/>
        </p:nvSpPr>
        <p:spPr bwMode="auto">
          <a:xfrm>
            <a:off x="2051720" y="5517232"/>
            <a:ext cx="8001000" cy="923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eaLnBrk="0" hangingPunct="0">
              <a:buFont typeface="Arial" charset="0"/>
              <a:buChar char="•"/>
            </a:pPr>
            <a:r>
              <a:rPr lang="it-IT" b="1" u="none" dirty="0">
                <a:solidFill>
                  <a:srgbClr val="403152"/>
                </a:solidFill>
                <a:latin typeface="Calibri"/>
                <a:ea typeface="Calibri" charset="0"/>
                <a:cs typeface="Calibri"/>
              </a:rPr>
              <a:t> Valutazioni sulle attività svolte</a:t>
            </a:r>
          </a:p>
          <a:p>
            <a:pPr eaLnBrk="0" hangingPunct="0">
              <a:buFontTx/>
              <a:buChar char="•"/>
            </a:pPr>
            <a:r>
              <a:rPr lang="it-IT" b="1" u="none" dirty="0">
                <a:solidFill>
                  <a:srgbClr val="403152"/>
                </a:solidFill>
                <a:latin typeface="Calibri"/>
                <a:ea typeface="Calibri" charset="0"/>
                <a:cs typeface="Calibri"/>
              </a:rPr>
              <a:t>Varie forme di produzione scritta, oggetti  multimediali, sito web</a:t>
            </a:r>
          </a:p>
          <a:p>
            <a:pPr eaLnBrk="0" hangingPunct="0">
              <a:buFontTx/>
              <a:buChar char="•"/>
            </a:pPr>
            <a:r>
              <a:rPr lang="it-IT" b="1" u="none" dirty="0">
                <a:solidFill>
                  <a:srgbClr val="403152"/>
                </a:solidFill>
                <a:latin typeface="Calibri"/>
                <a:ea typeface="Calibri" charset="0"/>
                <a:cs typeface="Calibri"/>
              </a:rPr>
              <a:t>Comunicazione con altre scuole europee e con altre istituzioni</a:t>
            </a:r>
            <a:endParaRPr lang="it-IT" b="1" u="none" dirty="0">
              <a:solidFill>
                <a:srgbClr val="403152"/>
              </a:solidFill>
              <a:latin typeface="Calibri"/>
              <a:ea typeface="Arial" charset="0"/>
              <a:cs typeface="Calibri"/>
            </a:endParaRPr>
          </a:p>
        </p:txBody>
      </p:sp>
      <p:sp>
        <p:nvSpPr>
          <p:cNvPr id="24588" name="Rettangolo 11"/>
          <p:cNvSpPr>
            <a:spLocks noChangeArrowheads="1"/>
          </p:cNvSpPr>
          <p:nvPr/>
        </p:nvSpPr>
        <p:spPr bwMode="auto">
          <a:xfrm>
            <a:off x="2071688" y="4437112"/>
            <a:ext cx="7072312" cy="923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eaLnBrk="0" hangingPunct="0">
              <a:buFontTx/>
              <a:buChar char="•"/>
            </a:pPr>
            <a:r>
              <a:rPr lang="it-IT" b="1" u="none" dirty="0">
                <a:solidFill>
                  <a:srgbClr val="E46C0A"/>
                </a:solidFill>
                <a:latin typeface="Calibri"/>
                <a:ea typeface="Calibri" charset="0"/>
                <a:cs typeface="Calibri"/>
              </a:rPr>
              <a:t>Allargamento del campo d</a:t>
            </a:r>
            <a:r>
              <a:rPr lang="ja-JP" altLang="it-IT" b="1" u="none" dirty="0">
                <a:solidFill>
                  <a:srgbClr val="E46C0A"/>
                </a:solidFill>
                <a:latin typeface="Calibri"/>
                <a:ea typeface="Calibri" charset="0"/>
                <a:cs typeface="Calibri"/>
              </a:rPr>
              <a:t>’</a:t>
            </a:r>
            <a:r>
              <a:rPr lang="it-IT" b="1" u="none" dirty="0">
                <a:solidFill>
                  <a:srgbClr val="E46C0A"/>
                </a:solidFill>
                <a:latin typeface="Calibri"/>
                <a:ea typeface="Calibri" charset="0"/>
                <a:cs typeface="Calibri"/>
              </a:rPr>
              <a:t>indagine (musei, archivi, biblioteche, ecc.) </a:t>
            </a:r>
            <a:endParaRPr lang="it-IT" b="1" u="none" dirty="0">
              <a:solidFill>
                <a:srgbClr val="E46C0A"/>
              </a:solidFill>
              <a:latin typeface="Calibri"/>
              <a:ea typeface="Arial" charset="0"/>
              <a:cs typeface="Calibri"/>
            </a:endParaRPr>
          </a:p>
          <a:p>
            <a:pPr eaLnBrk="0" hangingPunct="0">
              <a:buFontTx/>
              <a:buChar char="•"/>
            </a:pPr>
            <a:r>
              <a:rPr lang="it-IT" b="1" u="none" dirty="0">
                <a:solidFill>
                  <a:srgbClr val="E46C0A"/>
                </a:solidFill>
                <a:latin typeface="Calibri"/>
                <a:ea typeface="Calibri" charset="0"/>
                <a:cs typeface="Calibri"/>
              </a:rPr>
              <a:t> Definizione dei metodi e suddivisione dei compiti per aree disciplinari</a:t>
            </a:r>
            <a:endParaRPr lang="it-IT" b="1" u="none" dirty="0">
              <a:solidFill>
                <a:srgbClr val="E46C0A"/>
              </a:solidFill>
              <a:latin typeface="Calibri"/>
              <a:cs typeface="Calibri"/>
            </a:endParaRPr>
          </a:p>
          <a:p>
            <a:pPr eaLnBrk="0" hangingPunct="0">
              <a:buFontTx/>
              <a:buChar char="•"/>
            </a:pPr>
            <a:r>
              <a:rPr lang="it-IT" b="1" u="none" dirty="0">
                <a:solidFill>
                  <a:srgbClr val="E46C0A"/>
                </a:solidFill>
                <a:latin typeface="Calibri"/>
                <a:cs typeface="Calibri"/>
              </a:rPr>
              <a:t>Scambio con altri istituti anche di altri paesi</a:t>
            </a:r>
          </a:p>
        </p:txBody>
      </p:sp>
      <p:sp>
        <p:nvSpPr>
          <p:cNvPr id="13" name="CasellaDiTesto 9"/>
          <p:cNvSpPr txBox="1">
            <a:spLocks noChangeArrowheads="1"/>
          </p:cNvSpPr>
          <p:nvPr/>
        </p:nvSpPr>
        <p:spPr bwMode="auto">
          <a:xfrm>
            <a:off x="7380312" y="6217567"/>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3365675984"/>
      </p:ext>
    </p:extLst>
  </p:cSld>
  <p:clrMapOvr>
    <a:masterClrMapping/>
  </p:clrMapOvr>
  <p:timing>
    <p:tnLst>
      <p:par>
        <p:cTn xmlns:p14="http://schemas.microsoft.com/office/powerpoint/2010/mai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5" name="CasellaDiTesto 2"/>
          <p:cNvSpPr txBox="1">
            <a:spLocks noChangeArrowheads="1"/>
          </p:cNvSpPr>
          <p:nvPr/>
        </p:nvSpPr>
        <p:spPr bwMode="auto">
          <a:xfrm>
            <a:off x="2411760" y="2348880"/>
            <a:ext cx="4104456" cy="369332"/>
          </a:xfrm>
          <a:prstGeom prst="rect">
            <a:avLst/>
          </a:prstGeom>
          <a:gradFill rotWithShape="1">
            <a:gsLst>
              <a:gs pos="0">
                <a:srgbClr val="BCBCBC"/>
              </a:gs>
              <a:gs pos="35001">
                <a:srgbClr val="D0D0D0"/>
              </a:gs>
              <a:gs pos="100000">
                <a:srgbClr val="EDEDED"/>
              </a:gs>
            </a:gsLst>
            <a:lin ang="16200000" scaled="1"/>
          </a:gradFill>
          <a:ln w="9525">
            <a:solidFill>
              <a:srgbClr val="000000"/>
            </a:solidFill>
            <a:miter lim="800000"/>
            <a:headEnd/>
            <a:tailEnd/>
          </a:ln>
          <a:effectLst>
            <a:outerShdw blurRad="63500" dist="20000" dir="5400000" rotWithShape="0">
              <a:srgbClr val="000000">
                <a:alpha val="37999"/>
              </a:srgbClr>
            </a:outerShdw>
          </a:effectLst>
        </p:spPr>
        <p:txBody>
          <a:bodyPr wrap="square">
            <a:spAutoFit/>
          </a:bodyPr>
          <a:lstStyle/>
          <a:p>
            <a:pPr algn="ctr">
              <a:defRPr/>
            </a:pPr>
            <a:r>
              <a:rPr lang="it-IT" u="none" dirty="0">
                <a:solidFill>
                  <a:schemeClr val="dk1"/>
                </a:solidFill>
                <a:latin typeface="Calibri"/>
                <a:ea typeface="+mn-ea"/>
                <a:cs typeface="Calibri"/>
              </a:rPr>
              <a:t>Oggetti multimediali</a:t>
            </a:r>
          </a:p>
        </p:txBody>
      </p:sp>
      <p:sp>
        <p:nvSpPr>
          <p:cNvPr id="13316" name="CasellaDiTesto 3"/>
          <p:cNvSpPr txBox="1">
            <a:spLocks noChangeArrowheads="1"/>
          </p:cNvSpPr>
          <p:nvPr/>
        </p:nvSpPr>
        <p:spPr bwMode="auto">
          <a:xfrm>
            <a:off x="2411760" y="3212976"/>
            <a:ext cx="4104456" cy="369332"/>
          </a:xfrm>
          <a:prstGeom prst="rect">
            <a:avLst/>
          </a:prstGeom>
          <a:gradFill rotWithShape="1">
            <a:gsLst>
              <a:gs pos="0">
                <a:srgbClr val="BCBCBC"/>
              </a:gs>
              <a:gs pos="35001">
                <a:srgbClr val="D0D0D0"/>
              </a:gs>
              <a:gs pos="100000">
                <a:srgbClr val="EDEDED"/>
              </a:gs>
            </a:gsLst>
            <a:lin ang="16200000" scaled="1"/>
          </a:gradFill>
          <a:ln w="9525">
            <a:solidFill>
              <a:srgbClr val="000000"/>
            </a:solidFill>
            <a:miter lim="800000"/>
            <a:headEnd/>
            <a:tailEnd/>
          </a:ln>
          <a:effectLst>
            <a:outerShdw blurRad="63500" dist="20000" dir="5400000" rotWithShape="0">
              <a:srgbClr val="000000">
                <a:alpha val="37999"/>
              </a:srgbClr>
            </a:outerShdw>
          </a:effectLst>
        </p:spPr>
        <p:txBody>
          <a:bodyPr wrap="square">
            <a:spAutoFit/>
          </a:bodyPr>
          <a:lstStyle/>
          <a:p>
            <a:pPr algn="ctr">
              <a:defRPr/>
            </a:pPr>
            <a:r>
              <a:rPr lang="it-IT" u="none" dirty="0">
                <a:solidFill>
                  <a:schemeClr val="dk1"/>
                </a:solidFill>
                <a:latin typeface="Calibri"/>
                <a:ea typeface="+mn-ea"/>
                <a:cs typeface="Calibri"/>
              </a:rPr>
              <a:t>Webquest</a:t>
            </a:r>
          </a:p>
        </p:txBody>
      </p:sp>
      <p:sp>
        <p:nvSpPr>
          <p:cNvPr id="13317" name="CasellaDiTesto 4"/>
          <p:cNvSpPr txBox="1">
            <a:spLocks noChangeArrowheads="1"/>
          </p:cNvSpPr>
          <p:nvPr/>
        </p:nvSpPr>
        <p:spPr bwMode="auto">
          <a:xfrm>
            <a:off x="2411760" y="4077072"/>
            <a:ext cx="4104456" cy="648072"/>
          </a:xfrm>
          <a:prstGeom prst="rect">
            <a:avLst/>
          </a:prstGeom>
          <a:gradFill rotWithShape="1">
            <a:gsLst>
              <a:gs pos="0">
                <a:srgbClr val="BCBCBC"/>
              </a:gs>
              <a:gs pos="35001">
                <a:srgbClr val="D0D0D0"/>
              </a:gs>
              <a:gs pos="100000">
                <a:srgbClr val="EDEDED"/>
              </a:gs>
            </a:gsLst>
            <a:lin ang="16200000" scaled="1"/>
          </a:gradFill>
          <a:ln w="9525">
            <a:solidFill>
              <a:srgbClr val="000000"/>
            </a:solidFill>
            <a:miter lim="800000"/>
            <a:headEnd/>
            <a:tailEnd/>
          </a:ln>
          <a:effectLst>
            <a:outerShdw blurRad="63500" dist="20000" dir="5400000" rotWithShape="0">
              <a:srgbClr val="000000">
                <a:alpha val="37999"/>
              </a:srgbClr>
            </a:outerShdw>
          </a:effectLst>
        </p:spPr>
        <p:txBody>
          <a:bodyPr wrap="square">
            <a:spAutoFit/>
          </a:bodyPr>
          <a:lstStyle/>
          <a:p>
            <a:pPr algn="ctr">
              <a:defRPr/>
            </a:pPr>
            <a:r>
              <a:rPr lang="it-IT" u="none" dirty="0">
                <a:solidFill>
                  <a:schemeClr val="dk1"/>
                </a:solidFill>
                <a:latin typeface="Calibri"/>
                <a:ea typeface="+mn-ea"/>
                <a:cs typeface="Calibri"/>
              </a:rPr>
              <a:t>Piattaforme e-learning open source (Dokeos, Moodle)</a:t>
            </a:r>
          </a:p>
        </p:txBody>
      </p:sp>
      <p:sp>
        <p:nvSpPr>
          <p:cNvPr id="13319" name="CasellaDiTesto 7"/>
          <p:cNvSpPr txBox="1">
            <a:spLocks noChangeArrowheads="1"/>
          </p:cNvSpPr>
          <p:nvPr/>
        </p:nvSpPr>
        <p:spPr bwMode="auto">
          <a:xfrm>
            <a:off x="2411760" y="5229200"/>
            <a:ext cx="4104456" cy="936104"/>
          </a:xfrm>
          <a:prstGeom prst="rect">
            <a:avLst/>
          </a:prstGeom>
          <a:gradFill rotWithShape="1">
            <a:gsLst>
              <a:gs pos="0">
                <a:srgbClr val="BCBCBC"/>
              </a:gs>
              <a:gs pos="35001">
                <a:srgbClr val="D0D0D0"/>
              </a:gs>
              <a:gs pos="100000">
                <a:srgbClr val="EDEDED"/>
              </a:gs>
            </a:gsLst>
            <a:lin ang="16200000" scaled="1"/>
          </a:gradFill>
          <a:ln w="9525">
            <a:solidFill>
              <a:srgbClr val="000000"/>
            </a:solidFill>
            <a:miter lim="800000"/>
            <a:headEnd/>
            <a:tailEnd/>
          </a:ln>
          <a:effectLst>
            <a:outerShdw blurRad="63500" dist="20000" dir="5400000" rotWithShape="0">
              <a:srgbClr val="000000">
                <a:alpha val="37999"/>
              </a:srgbClr>
            </a:outerShdw>
          </a:effectLst>
        </p:spPr>
        <p:txBody>
          <a:bodyPr wrap="square">
            <a:spAutoFit/>
          </a:bodyPr>
          <a:lstStyle/>
          <a:p>
            <a:pPr algn="ctr">
              <a:defRPr/>
            </a:pPr>
            <a:r>
              <a:rPr lang="it-IT" u="none">
                <a:solidFill>
                  <a:srgbClr val="000000"/>
                </a:solidFill>
                <a:latin typeface="Calibri"/>
                <a:ea typeface="ＭＳ Ｐゴシック" charset="-128"/>
                <a:cs typeface="Calibri"/>
              </a:rPr>
              <a:t> </a:t>
            </a:r>
            <a:r>
              <a:rPr lang="it-IT" u="none">
                <a:latin typeface="Calibri"/>
                <a:ea typeface="ＭＳ Ｐゴシック" charset="-128"/>
                <a:cs typeface="Calibri"/>
              </a:rPr>
              <a:t>Nuove modalità di apprendimento; </a:t>
            </a:r>
          </a:p>
          <a:p>
            <a:pPr algn="ctr">
              <a:defRPr/>
            </a:pPr>
            <a:r>
              <a:rPr lang="it-IT" u="none">
                <a:latin typeface="Calibri"/>
                <a:ea typeface="ＭＳ Ｐゴシック" charset="-128"/>
                <a:cs typeface="Calibri"/>
              </a:rPr>
              <a:t> collaborazione in rete fra scuole e</a:t>
            </a:r>
          </a:p>
          <a:p>
            <a:pPr algn="ctr">
              <a:defRPr/>
            </a:pPr>
            <a:r>
              <a:rPr lang="it-IT" u="none">
                <a:latin typeface="Calibri"/>
                <a:ea typeface="ＭＳ Ｐゴシック" charset="-128"/>
                <a:cs typeface="Calibri"/>
              </a:rPr>
              <a:t> con istituti di ricerca, musei, archivi.</a:t>
            </a:r>
          </a:p>
        </p:txBody>
      </p:sp>
      <p:sp>
        <p:nvSpPr>
          <p:cNvPr id="25607" name="CasellaDiTesto 24"/>
          <p:cNvSpPr txBox="1">
            <a:spLocks noChangeArrowheads="1"/>
          </p:cNvSpPr>
          <p:nvPr/>
        </p:nvSpPr>
        <p:spPr bwMode="auto">
          <a:xfrm>
            <a:off x="2627784" y="188640"/>
            <a:ext cx="3214688"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algn="ctr" eaLnBrk="1" hangingPunct="1"/>
            <a:r>
              <a:rPr lang="fr-FR" sz="4000" b="1" u="none" dirty="0">
                <a:latin typeface="Calibri"/>
                <a:cs typeface="Calibri"/>
              </a:rPr>
              <a:t>UTILIZZO  TIC</a:t>
            </a:r>
          </a:p>
        </p:txBody>
      </p:sp>
      <p:sp>
        <p:nvSpPr>
          <p:cNvPr id="9" name="Rettangolo 8"/>
          <p:cNvSpPr>
            <a:spLocks noChangeArrowheads="1"/>
          </p:cNvSpPr>
          <p:nvPr/>
        </p:nvSpPr>
        <p:spPr bwMode="auto">
          <a:xfrm>
            <a:off x="2438400" y="1447801"/>
            <a:ext cx="4077816" cy="646331"/>
          </a:xfrm>
          <a:prstGeom prst="rect">
            <a:avLst/>
          </a:prstGeom>
          <a:gradFill rotWithShape="1">
            <a:gsLst>
              <a:gs pos="0">
                <a:srgbClr val="BCBCBC"/>
              </a:gs>
              <a:gs pos="35001">
                <a:srgbClr val="D0D0D0"/>
              </a:gs>
              <a:gs pos="100000">
                <a:srgbClr val="EDEDED"/>
              </a:gs>
            </a:gsLst>
            <a:lin ang="16200000" scaled="1"/>
          </a:gradFill>
          <a:ln w="9525">
            <a:solidFill>
              <a:srgbClr val="000000"/>
            </a:solidFill>
            <a:miter lim="800000"/>
            <a:headEnd/>
            <a:tailEnd/>
          </a:ln>
          <a:effectLst>
            <a:outerShdw blurRad="63500" dist="20000" dir="5400000" rotWithShape="0">
              <a:srgbClr val="000000">
                <a:alpha val="37999"/>
              </a:srgbClr>
            </a:outerShdw>
          </a:effectLst>
        </p:spPr>
        <p:txBody>
          <a:bodyPr wrap="square">
            <a:spAutoFit/>
          </a:bodyPr>
          <a:lstStyle/>
          <a:p>
            <a:pPr algn="ctr"/>
            <a:r>
              <a:rPr lang="it-IT" u="none">
                <a:latin typeface="Calibri"/>
                <a:cs typeface="Calibri"/>
              </a:rPr>
              <a:t>Apprendimento = </a:t>
            </a:r>
          </a:p>
          <a:p>
            <a:pPr algn="ctr"/>
            <a:r>
              <a:rPr lang="it-IT" u="none">
                <a:latin typeface="Calibri"/>
                <a:cs typeface="Calibri"/>
              </a:rPr>
              <a:t>f(motivazione, contenuti, tempo) x TIC</a:t>
            </a:r>
            <a:endParaRPr lang="fr-FR" u="none">
              <a:latin typeface="Calibri"/>
              <a:cs typeface="Calibri"/>
            </a:endParaRPr>
          </a:p>
        </p:txBody>
      </p:sp>
      <p:sp>
        <p:nvSpPr>
          <p:cNvPr id="25609" name="CasellaDiTesto 9"/>
          <p:cNvSpPr txBox="1">
            <a:spLocks noChangeArrowheads="1"/>
          </p:cNvSpPr>
          <p:nvPr/>
        </p:nvSpPr>
        <p:spPr bwMode="auto">
          <a:xfrm>
            <a:off x="7380312" y="5805264"/>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1920095651"/>
      </p:ext>
    </p:extLst>
  </p:cSld>
  <p:clrMapOvr>
    <a:masterClrMapping/>
  </p:clrMapOvr>
  <mc:AlternateContent xmlns:mc="http://schemas.openxmlformats.org/markup-compatibility/2006" xmlns:p14="http://schemas.microsoft.com/office/powerpoint/2010/main">
    <mc:Choice Requires="p14">
      <p:transition spd="slow" p14:dur="2000" advTm="15000"/>
    </mc:Choice>
    <mc:Fallback xmlns="">
      <p:transition xmlns:p14="http://schemas.microsoft.com/office/powerpoint/2010/main" spd="slow" advTm="15000"/>
    </mc:Fallback>
  </mc:AlternateContent>
  <p:timing>
    <p:tnLst>
      <p:par>
        <p:cTn xmlns:p14="http://schemas.microsoft.com/office/powerpoint/2010/mai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7" name="Rectangle 1"/>
          <p:cNvSpPr>
            <a:spLocks noGrp="1" noChangeArrowheads="1"/>
          </p:cNvSpPr>
          <p:nvPr>
            <p:ph type="title"/>
          </p:nvPr>
        </p:nvSpPr>
        <p:spPr>
          <a:xfrm>
            <a:off x="1043608" y="231775"/>
            <a:ext cx="7643192" cy="763588"/>
          </a:xfrm>
          <a:solidFill>
            <a:srgbClr val="FFFFFF"/>
          </a:solidFill>
          <a:ln/>
        </p:spPr>
        <p:txBody>
          <a:bodyPr/>
          <a:lstStyle/>
          <a:p>
            <a:pPr>
              <a:lnSpc>
                <a:spcPct val="100000"/>
              </a:lnSpc>
              <a:tabLst>
                <a:tab pos="0" algn="l"/>
                <a:tab pos="914400" algn="l"/>
                <a:tab pos="1828800" algn="l"/>
                <a:tab pos="2743200" algn="l"/>
                <a:tab pos="3657600" algn="l"/>
                <a:tab pos="4572000" algn="l"/>
                <a:tab pos="5486400" algn="l"/>
                <a:tab pos="6400800" algn="l"/>
                <a:tab pos="7315200" algn="l"/>
                <a:tab pos="8229600" algn="l"/>
                <a:tab pos="9144000" algn="l"/>
                <a:tab pos="10058400" algn="l"/>
              </a:tabLst>
            </a:pPr>
            <a:r>
              <a:rPr lang="en-GB" sz="3600" b="1" dirty="0" smtClean="0">
                <a:latin typeface="Calibri"/>
                <a:cs typeface="Calibri"/>
              </a:rPr>
              <a:t>PATRIMONIO - CITTADINANZA</a:t>
            </a:r>
            <a:endParaRPr lang="en-GB" sz="3600" b="1" dirty="0">
              <a:latin typeface="Calibri"/>
              <a:cs typeface="Calibri"/>
            </a:endParaRPr>
          </a:p>
        </p:txBody>
      </p:sp>
      <p:sp>
        <p:nvSpPr>
          <p:cNvPr id="9218" name="Rectangle 2"/>
          <p:cNvSpPr>
            <a:spLocks noGrp="1" noChangeArrowheads="1"/>
          </p:cNvSpPr>
          <p:nvPr>
            <p:ph type="body" idx="1"/>
          </p:nvPr>
        </p:nvSpPr>
        <p:spPr>
          <a:xfrm>
            <a:off x="0" y="1196975"/>
            <a:ext cx="9144000" cy="5651500"/>
          </a:xfrm>
          <a:noFill/>
          <a:ln/>
        </p:spPr>
        <p:txBody>
          <a:bodyPr/>
          <a:lstStyle/>
          <a:p>
            <a:pPr>
              <a:lnSpc>
                <a:spcPct val="100000"/>
              </a:lnSpc>
              <a:spcBef>
                <a:spcPts val="350"/>
              </a:spcBef>
              <a:buFont typeface="Arial" charset="0"/>
              <a:buNone/>
              <a:tabLst>
                <a:tab pos="911225" algn="l"/>
                <a:tab pos="1825625" algn="l"/>
                <a:tab pos="2740025" algn="l"/>
                <a:tab pos="3654425" algn="l"/>
                <a:tab pos="4568825" algn="l"/>
                <a:tab pos="5483225" algn="l"/>
                <a:tab pos="6397625" algn="l"/>
                <a:tab pos="7312025" algn="l"/>
                <a:tab pos="8226425" algn="l"/>
                <a:tab pos="9140825" algn="l"/>
                <a:tab pos="10055225" algn="l"/>
              </a:tabLst>
            </a:pPr>
            <a:endParaRPr lang="en-GB" sz="1400" dirty="0">
              <a:latin typeface="Calibri"/>
              <a:cs typeface="Calibri"/>
            </a:endParaRPr>
          </a:p>
          <a:p>
            <a:pPr>
              <a:lnSpc>
                <a:spcPct val="100000"/>
              </a:lnSpc>
              <a:buFont typeface="Arial" charset="0"/>
              <a:buNone/>
              <a:tabLst>
                <a:tab pos="911225" algn="l"/>
                <a:tab pos="1825625" algn="l"/>
                <a:tab pos="2740025" algn="l"/>
                <a:tab pos="3654425" algn="l"/>
                <a:tab pos="4568825" algn="l"/>
                <a:tab pos="5483225" algn="l"/>
                <a:tab pos="6397625" algn="l"/>
                <a:tab pos="7312025" algn="l"/>
                <a:tab pos="8226425" algn="l"/>
                <a:tab pos="9140825" algn="l"/>
                <a:tab pos="10055225" algn="l"/>
              </a:tabLst>
            </a:pPr>
            <a:r>
              <a:rPr lang="en-GB" sz="2600" b="1" dirty="0" err="1" smtClean="0">
                <a:latin typeface="Calibri"/>
                <a:cs typeface="Calibri"/>
              </a:rPr>
              <a:t>L</a:t>
            </a:r>
            <a:r>
              <a:rPr lang="en-GB" altLang="en-GB" sz="2600" b="1" dirty="0" err="1" smtClean="0">
                <a:latin typeface="Calibri"/>
                <a:cs typeface="Calibri"/>
              </a:rPr>
              <a:t>’</a:t>
            </a:r>
            <a:r>
              <a:rPr lang="en-GB" sz="2600" b="1" dirty="0" err="1" smtClean="0">
                <a:latin typeface="Calibri"/>
                <a:cs typeface="Calibri"/>
              </a:rPr>
              <a:t>educazione</a:t>
            </a:r>
            <a:r>
              <a:rPr lang="en-GB" sz="2600" b="1" dirty="0" smtClean="0">
                <a:latin typeface="Calibri"/>
                <a:cs typeface="Calibri"/>
              </a:rPr>
              <a:t> </a:t>
            </a:r>
            <a:r>
              <a:rPr lang="en-GB" sz="2600" b="1" dirty="0">
                <a:latin typeface="Calibri"/>
                <a:cs typeface="Calibri"/>
              </a:rPr>
              <a:t>al </a:t>
            </a:r>
            <a:r>
              <a:rPr lang="en-GB" sz="2600" b="1" dirty="0" err="1" smtClean="0">
                <a:latin typeface="Calibri"/>
                <a:cs typeface="Calibri"/>
              </a:rPr>
              <a:t>patrimonio</a:t>
            </a:r>
            <a:r>
              <a:rPr lang="en-GB" sz="2600" b="1" dirty="0" smtClean="0">
                <a:latin typeface="Calibri"/>
                <a:cs typeface="Calibri"/>
              </a:rPr>
              <a:t> </a:t>
            </a:r>
            <a:r>
              <a:rPr lang="en-GB" sz="2600" dirty="0" err="1">
                <a:latin typeface="Calibri"/>
                <a:cs typeface="Calibri"/>
              </a:rPr>
              <a:t>è</a:t>
            </a:r>
            <a:r>
              <a:rPr lang="en-GB" sz="2600" dirty="0">
                <a:latin typeface="Calibri"/>
                <a:cs typeface="Calibri"/>
              </a:rPr>
              <a:t> </a:t>
            </a:r>
            <a:r>
              <a:rPr lang="en-GB" sz="2600" dirty="0" err="1">
                <a:solidFill>
                  <a:srgbClr val="BB2D3F"/>
                </a:solidFill>
                <a:latin typeface="Calibri"/>
                <a:cs typeface="Calibri"/>
              </a:rPr>
              <a:t>un</a:t>
            </a:r>
            <a:r>
              <a:rPr lang="en-GB" altLang="en-GB" sz="2600" dirty="0" err="1">
                <a:solidFill>
                  <a:srgbClr val="BB2D3F"/>
                </a:solidFill>
                <a:latin typeface="Calibri"/>
                <a:cs typeface="Calibri"/>
              </a:rPr>
              <a:t>’</a:t>
            </a:r>
            <a:r>
              <a:rPr lang="en-GB" sz="2600" b="1" dirty="0" err="1">
                <a:solidFill>
                  <a:srgbClr val="BB2D3F"/>
                </a:solidFill>
                <a:latin typeface="Calibri"/>
                <a:cs typeface="Calibri"/>
              </a:rPr>
              <a:t>opportunità</a:t>
            </a:r>
            <a:r>
              <a:rPr lang="en-GB" sz="2600" dirty="0">
                <a:solidFill>
                  <a:srgbClr val="BB2D3F"/>
                </a:solidFill>
                <a:latin typeface="Calibri"/>
                <a:cs typeface="Calibri"/>
              </a:rPr>
              <a:t> </a:t>
            </a:r>
            <a:r>
              <a:rPr lang="en-GB" sz="2600" dirty="0" smtClean="0">
                <a:latin typeface="Calibri"/>
                <a:cs typeface="Calibri"/>
              </a:rPr>
              <a:t>per </a:t>
            </a:r>
            <a:r>
              <a:rPr lang="en-GB" sz="2600" dirty="0" err="1" smtClean="0">
                <a:latin typeface="Calibri"/>
                <a:cs typeface="Calibri"/>
              </a:rPr>
              <a:t>costruire</a:t>
            </a:r>
            <a:r>
              <a:rPr lang="en-GB" sz="2600" dirty="0" smtClean="0">
                <a:latin typeface="Calibri"/>
                <a:cs typeface="Calibri"/>
              </a:rPr>
              <a:t> </a:t>
            </a:r>
            <a:r>
              <a:rPr lang="en-GB" sz="2600" dirty="0" err="1" smtClean="0">
                <a:latin typeface="Calibri"/>
                <a:cs typeface="Calibri"/>
              </a:rPr>
              <a:t>una</a:t>
            </a:r>
            <a:r>
              <a:rPr lang="en-GB" sz="2600" dirty="0" smtClean="0">
                <a:latin typeface="Calibri"/>
                <a:cs typeface="Calibri"/>
              </a:rPr>
              <a:t>:</a:t>
            </a:r>
          </a:p>
          <a:p>
            <a:pPr>
              <a:lnSpc>
                <a:spcPct val="100000"/>
              </a:lnSpc>
              <a:buFont typeface="Arial" charset="0"/>
              <a:buNone/>
              <a:tabLst>
                <a:tab pos="911225" algn="l"/>
                <a:tab pos="1825625" algn="l"/>
                <a:tab pos="2740025" algn="l"/>
                <a:tab pos="3654425" algn="l"/>
                <a:tab pos="4568825" algn="l"/>
                <a:tab pos="5483225" algn="l"/>
                <a:tab pos="6397625" algn="l"/>
                <a:tab pos="7312025" algn="l"/>
                <a:tab pos="8226425" algn="l"/>
                <a:tab pos="9140825" algn="l"/>
                <a:tab pos="10055225" algn="l"/>
              </a:tabLst>
            </a:pPr>
            <a:endParaRPr lang="en-GB" sz="2800" dirty="0">
              <a:latin typeface="Calibri"/>
              <a:cs typeface="Calibri"/>
            </a:endParaRPr>
          </a:p>
          <a:p>
            <a:pPr lvl="1">
              <a:lnSpc>
                <a:spcPct val="100000"/>
              </a:lnSpc>
              <a:tabLst>
                <a:tab pos="911225" algn="l"/>
                <a:tab pos="1825625" algn="l"/>
                <a:tab pos="2740025" algn="l"/>
                <a:tab pos="3654425" algn="l"/>
                <a:tab pos="4568825" algn="l"/>
                <a:tab pos="5483225" algn="l"/>
                <a:tab pos="6397625" algn="l"/>
                <a:tab pos="7312025" algn="l"/>
                <a:tab pos="8226425" algn="l"/>
                <a:tab pos="9140825" algn="l"/>
                <a:tab pos="10055225" algn="l"/>
              </a:tabLst>
            </a:pPr>
            <a:r>
              <a:rPr lang="en-GB" b="1" dirty="0" err="1">
                <a:solidFill>
                  <a:srgbClr val="A30404"/>
                </a:solidFill>
                <a:latin typeface="Calibri"/>
                <a:cs typeface="Calibri"/>
              </a:rPr>
              <a:t>cittadinanza</a:t>
            </a:r>
            <a:r>
              <a:rPr lang="en-GB" b="1" dirty="0">
                <a:solidFill>
                  <a:srgbClr val="A30404"/>
                </a:solidFill>
                <a:latin typeface="Calibri"/>
                <a:cs typeface="Calibri"/>
              </a:rPr>
              <a:t> </a:t>
            </a:r>
            <a:r>
              <a:rPr lang="en-GB" b="1" dirty="0" err="1">
                <a:solidFill>
                  <a:srgbClr val="A30404"/>
                </a:solidFill>
                <a:latin typeface="Calibri"/>
                <a:cs typeface="Calibri"/>
              </a:rPr>
              <a:t>attiva</a:t>
            </a:r>
            <a:r>
              <a:rPr lang="en-GB" dirty="0">
                <a:solidFill>
                  <a:srgbClr val="A30404"/>
                </a:solidFill>
                <a:latin typeface="Calibri"/>
                <a:cs typeface="Calibri"/>
              </a:rPr>
              <a:t> </a:t>
            </a:r>
            <a:r>
              <a:rPr lang="en-GB" dirty="0">
                <a:latin typeface="Calibri"/>
                <a:cs typeface="Calibri"/>
              </a:rPr>
              <a:t>(</a:t>
            </a:r>
            <a:r>
              <a:rPr lang="en-GB" dirty="0" err="1">
                <a:latin typeface="Calibri"/>
                <a:cs typeface="Calibri"/>
              </a:rPr>
              <a:t>appartenenza</a:t>
            </a:r>
            <a:r>
              <a:rPr lang="en-GB" dirty="0">
                <a:latin typeface="Calibri"/>
                <a:cs typeface="Calibri"/>
              </a:rPr>
              <a:t> e </a:t>
            </a:r>
            <a:r>
              <a:rPr lang="en-GB" dirty="0" err="1">
                <a:latin typeface="Calibri"/>
                <a:cs typeface="Calibri"/>
              </a:rPr>
              <a:t>responsabilità</a:t>
            </a:r>
            <a:r>
              <a:rPr lang="en-GB" dirty="0">
                <a:latin typeface="Calibri"/>
                <a:cs typeface="Calibri"/>
              </a:rPr>
              <a:t>)‏</a:t>
            </a:r>
          </a:p>
          <a:p>
            <a:pPr lvl="1">
              <a:lnSpc>
                <a:spcPct val="100000"/>
              </a:lnSpc>
              <a:tabLst>
                <a:tab pos="911225" algn="l"/>
                <a:tab pos="1825625" algn="l"/>
                <a:tab pos="2740025" algn="l"/>
                <a:tab pos="3654425" algn="l"/>
                <a:tab pos="4568825" algn="l"/>
                <a:tab pos="5483225" algn="l"/>
                <a:tab pos="6397625" algn="l"/>
                <a:tab pos="7312025" algn="l"/>
                <a:tab pos="8226425" algn="l"/>
                <a:tab pos="9140825" algn="l"/>
                <a:tab pos="10055225" algn="l"/>
              </a:tabLst>
            </a:pPr>
            <a:r>
              <a:rPr lang="en-GB" b="1" dirty="0" err="1">
                <a:solidFill>
                  <a:srgbClr val="A30404"/>
                </a:solidFill>
                <a:latin typeface="Calibri"/>
                <a:cs typeface="Calibri"/>
              </a:rPr>
              <a:t>cittadinanza</a:t>
            </a:r>
            <a:r>
              <a:rPr lang="en-GB" b="1" dirty="0">
                <a:solidFill>
                  <a:srgbClr val="A30404"/>
                </a:solidFill>
                <a:latin typeface="Calibri"/>
                <a:cs typeface="Calibri"/>
              </a:rPr>
              <a:t> </a:t>
            </a:r>
            <a:r>
              <a:rPr lang="en-GB" b="1" dirty="0" err="1">
                <a:solidFill>
                  <a:srgbClr val="A30404"/>
                </a:solidFill>
                <a:latin typeface="Calibri"/>
                <a:cs typeface="Calibri"/>
              </a:rPr>
              <a:t>democratica</a:t>
            </a:r>
            <a:r>
              <a:rPr lang="en-GB" dirty="0">
                <a:solidFill>
                  <a:srgbClr val="A30404"/>
                </a:solidFill>
                <a:latin typeface="Calibri"/>
                <a:cs typeface="Calibri"/>
              </a:rPr>
              <a:t> </a:t>
            </a:r>
            <a:r>
              <a:rPr lang="en-GB" dirty="0">
                <a:latin typeface="Calibri"/>
                <a:cs typeface="Calibri"/>
              </a:rPr>
              <a:t>per un </a:t>
            </a:r>
            <a:r>
              <a:rPr lang="en-GB" dirty="0" err="1">
                <a:latin typeface="Calibri"/>
                <a:cs typeface="Calibri"/>
              </a:rPr>
              <a:t>dialogo</a:t>
            </a:r>
            <a:r>
              <a:rPr lang="en-GB" dirty="0">
                <a:latin typeface="Calibri"/>
                <a:cs typeface="Calibri"/>
              </a:rPr>
              <a:t> </a:t>
            </a:r>
            <a:r>
              <a:rPr lang="en-GB" dirty="0" err="1">
                <a:latin typeface="Calibri"/>
                <a:cs typeface="Calibri"/>
              </a:rPr>
              <a:t>interculturale</a:t>
            </a:r>
            <a:r>
              <a:rPr lang="en-GB" dirty="0">
                <a:latin typeface="Calibri"/>
                <a:cs typeface="Calibri"/>
              </a:rPr>
              <a:t> (</a:t>
            </a:r>
            <a:r>
              <a:rPr lang="en-GB" dirty="0" err="1">
                <a:latin typeface="Calibri"/>
                <a:cs typeface="Calibri"/>
              </a:rPr>
              <a:t>riconoscimento</a:t>
            </a:r>
            <a:r>
              <a:rPr lang="en-GB" dirty="0">
                <a:latin typeface="Calibri"/>
                <a:cs typeface="Calibri"/>
              </a:rPr>
              <a:t> di </a:t>
            </a:r>
            <a:r>
              <a:rPr lang="en-GB" dirty="0" err="1">
                <a:latin typeface="Calibri"/>
                <a:cs typeface="Calibri"/>
              </a:rPr>
              <a:t>patrimoni</a:t>
            </a:r>
            <a:r>
              <a:rPr lang="en-GB" dirty="0">
                <a:latin typeface="Calibri"/>
                <a:cs typeface="Calibri"/>
              </a:rPr>
              <a:t> </a:t>
            </a:r>
            <a:r>
              <a:rPr lang="en-GB" altLang="en-GB" dirty="0">
                <a:latin typeface="Calibri"/>
                <a:cs typeface="Calibri"/>
              </a:rPr>
              <a:t>“</a:t>
            </a:r>
            <a:r>
              <a:rPr lang="en-GB" dirty="0" err="1">
                <a:latin typeface="Calibri"/>
                <a:cs typeface="Calibri"/>
              </a:rPr>
              <a:t>altri</a:t>
            </a:r>
            <a:r>
              <a:rPr lang="en-GB" altLang="en-GB" dirty="0">
                <a:latin typeface="Calibri"/>
                <a:cs typeface="Calibri"/>
              </a:rPr>
              <a:t>”</a:t>
            </a:r>
            <a:r>
              <a:rPr lang="en-GB" dirty="0">
                <a:latin typeface="Calibri"/>
                <a:cs typeface="Calibri"/>
              </a:rPr>
              <a:t> e di chi li ha </a:t>
            </a:r>
            <a:r>
              <a:rPr lang="en-GB" dirty="0" err="1">
                <a:latin typeface="Calibri"/>
                <a:cs typeface="Calibri"/>
              </a:rPr>
              <a:t>prodotti</a:t>
            </a:r>
            <a:r>
              <a:rPr lang="en-GB" dirty="0">
                <a:latin typeface="Calibri"/>
                <a:cs typeface="Calibri"/>
              </a:rPr>
              <a:t>)‏</a:t>
            </a:r>
          </a:p>
          <a:p>
            <a:pPr lvl="1">
              <a:lnSpc>
                <a:spcPct val="100000"/>
              </a:lnSpc>
              <a:tabLst>
                <a:tab pos="911225" algn="l"/>
                <a:tab pos="1825625" algn="l"/>
                <a:tab pos="2740025" algn="l"/>
                <a:tab pos="3654425" algn="l"/>
                <a:tab pos="4568825" algn="l"/>
                <a:tab pos="5483225" algn="l"/>
                <a:tab pos="6397625" algn="l"/>
                <a:tab pos="7312025" algn="l"/>
                <a:tab pos="8226425" algn="l"/>
                <a:tab pos="9140825" algn="l"/>
                <a:tab pos="10055225" algn="l"/>
              </a:tabLst>
            </a:pPr>
            <a:r>
              <a:rPr lang="en-GB" b="1" dirty="0" err="1">
                <a:solidFill>
                  <a:srgbClr val="A30404"/>
                </a:solidFill>
                <a:latin typeface="Calibri"/>
                <a:cs typeface="Calibri"/>
              </a:rPr>
              <a:t>cittadinanza</a:t>
            </a:r>
            <a:r>
              <a:rPr lang="en-GB" b="1" dirty="0">
                <a:solidFill>
                  <a:srgbClr val="A30404"/>
                </a:solidFill>
                <a:latin typeface="Calibri"/>
                <a:cs typeface="Calibri"/>
              </a:rPr>
              <a:t> </a:t>
            </a:r>
            <a:r>
              <a:rPr lang="en-GB" b="1" dirty="0" err="1">
                <a:solidFill>
                  <a:srgbClr val="A30404"/>
                </a:solidFill>
                <a:latin typeface="Calibri"/>
                <a:cs typeface="Calibri"/>
              </a:rPr>
              <a:t>planetaria</a:t>
            </a:r>
            <a:r>
              <a:rPr lang="en-GB" dirty="0">
                <a:solidFill>
                  <a:srgbClr val="A30404"/>
                </a:solidFill>
                <a:latin typeface="Calibri"/>
                <a:cs typeface="Calibri"/>
              </a:rPr>
              <a:t> </a:t>
            </a:r>
            <a:r>
              <a:rPr lang="en-GB" dirty="0">
                <a:latin typeface="Calibri"/>
                <a:cs typeface="Calibri"/>
              </a:rPr>
              <a:t>con </a:t>
            </a:r>
            <a:r>
              <a:rPr lang="en-GB" dirty="0" err="1">
                <a:latin typeface="Calibri"/>
                <a:cs typeface="Calibri"/>
              </a:rPr>
              <a:t>una</a:t>
            </a:r>
            <a:r>
              <a:rPr lang="en-GB" dirty="0">
                <a:latin typeface="Calibri"/>
                <a:cs typeface="Calibri"/>
              </a:rPr>
              <a:t> </a:t>
            </a:r>
            <a:r>
              <a:rPr lang="en-GB" dirty="0" err="1">
                <a:latin typeface="Calibri"/>
                <a:cs typeface="Calibri"/>
              </a:rPr>
              <a:t>identità</a:t>
            </a:r>
            <a:r>
              <a:rPr lang="en-GB" dirty="0">
                <a:latin typeface="Calibri"/>
                <a:cs typeface="Calibri"/>
              </a:rPr>
              <a:t> </a:t>
            </a:r>
            <a:r>
              <a:rPr lang="en-GB" dirty="0" err="1">
                <a:latin typeface="Calibri"/>
                <a:cs typeface="Calibri"/>
              </a:rPr>
              <a:t>culturale</a:t>
            </a:r>
            <a:r>
              <a:rPr lang="en-GB" dirty="0">
                <a:latin typeface="Calibri"/>
                <a:cs typeface="Calibri"/>
              </a:rPr>
              <a:t> a </a:t>
            </a:r>
            <a:r>
              <a:rPr lang="en-GB" dirty="0" err="1">
                <a:latin typeface="Calibri"/>
                <a:cs typeface="Calibri"/>
              </a:rPr>
              <a:t>scala</a:t>
            </a:r>
            <a:r>
              <a:rPr lang="en-GB" dirty="0">
                <a:latin typeface="Calibri"/>
                <a:cs typeface="Calibri"/>
              </a:rPr>
              <a:t> </a:t>
            </a:r>
            <a:r>
              <a:rPr lang="en-GB" dirty="0" err="1">
                <a:latin typeface="Calibri"/>
                <a:cs typeface="Calibri"/>
              </a:rPr>
              <a:t>mondiale</a:t>
            </a:r>
            <a:r>
              <a:rPr lang="en-GB" b="1" dirty="0">
                <a:latin typeface="Calibri"/>
                <a:cs typeface="Calibri"/>
              </a:rPr>
              <a:t> </a:t>
            </a:r>
            <a:r>
              <a:rPr lang="en-GB" dirty="0" err="1">
                <a:latin typeface="Calibri"/>
                <a:cs typeface="Calibri"/>
              </a:rPr>
              <a:t>che</a:t>
            </a:r>
            <a:r>
              <a:rPr lang="en-GB" dirty="0">
                <a:latin typeface="Calibri"/>
                <a:cs typeface="Calibri"/>
              </a:rPr>
              <a:t> </a:t>
            </a:r>
            <a:r>
              <a:rPr lang="en-GB" dirty="0" err="1">
                <a:latin typeface="Calibri"/>
                <a:cs typeface="Calibri"/>
              </a:rPr>
              <a:t>trova</a:t>
            </a:r>
            <a:r>
              <a:rPr lang="en-GB" dirty="0">
                <a:latin typeface="Calibri"/>
                <a:cs typeface="Calibri"/>
              </a:rPr>
              <a:t> </a:t>
            </a:r>
            <a:r>
              <a:rPr lang="en-GB" dirty="0" err="1">
                <a:latin typeface="Calibri"/>
                <a:cs typeface="Calibri"/>
              </a:rPr>
              <a:t>espressione</a:t>
            </a:r>
            <a:r>
              <a:rPr lang="en-GB" dirty="0">
                <a:latin typeface="Calibri"/>
                <a:cs typeface="Calibri"/>
              </a:rPr>
              <a:t> </a:t>
            </a:r>
            <a:r>
              <a:rPr lang="en-GB" dirty="0" err="1">
                <a:latin typeface="Calibri"/>
                <a:cs typeface="Calibri"/>
              </a:rPr>
              <a:t>nel</a:t>
            </a:r>
            <a:r>
              <a:rPr lang="en-GB" b="1" dirty="0">
                <a:latin typeface="Calibri"/>
                <a:cs typeface="Calibri"/>
              </a:rPr>
              <a:t> </a:t>
            </a:r>
            <a:r>
              <a:rPr lang="en-GB" b="1" dirty="0" err="1">
                <a:solidFill>
                  <a:srgbClr val="A30404"/>
                </a:solidFill>
                <a:latin typeface="Calibri"/>
                <a:cs typeface="Calibri"/>
              </a:rPr>
              <a:t>patrimonio</a:t>
            </a:r>
            <a:r>
              <a:rPr lang="en-GB" b="1" dirty="0">
                <a:solidFill>
                  <a:srgbClr val="A30404"/>
                </a:solidFill>
                <a:latin typeface="Calibri"/>
                <a:cs typeface="Calibri"/>
              </a:rPr>
              <a:t> </a:t>
            </a:r>
            <a:r>
              <a:rPr lang="en-GB" b="1" dirty="0" err="1">
                <a:solidFill>
                  <a:srgbClr val="A30404"/>
                </a:solidFill>
                <a:latin typeface="Calibri"/>
                <a:cs typeface="Calibri"/>
              </a:rPr>
              <a:t>dell</a:t>
            </a:r>
            <a:r>
              <a:rPr lang="en-GB" altLang="en-GB" b="1" dirty="0" err="1">
                <a:solidFill>
                  <a:srgbClr val="A30404"/>
                </a:solidFill>
                <a:latin typeface="Calibri"/>
                <a:cs typeface="Calibri"/>
              </a:rPr>
              <a:t>’</a:t>
            </a:r>
            <a:r>
              <a:rPr lang="en-GB" b="1" dirty="0" err="1">
                <a:solidFill>
                  <a:srgbClr val="A30404"/>
                </a:solidFill>
                <a:latin typeface="Calibri"/>
                <a:cs typeface="Calibri"/>
              </a:rPr>
              <a:t>umanità</a:t>
            </a:r>
            <a:endParaRPr lang="en-GB" b="1" dirty="0">
              <a:solidFill>
                <a:srgbClr val="A30404"/>
              </a:solidFill>
              <a:latin typeface="Calibri"/>
              <a:cs typeface="Calibri"/>
            </a:endParaRPr>
          </a:p>
          <a:p>
            <a:pPr>
              <a:lnSpc>
                <a:spcPct val="100000"/>
              </a:lnSpc>
              <a:buFont typeface="Arial" charset="0"/>
              <a:buNone/>
              <a:tabLst>
                <a:tab pos="911225" algn="l"/>
                <a:tab pos="1825625" algn="l"/>
                <a:tab pos="2740025" algn="l"/>
                <a:tab pos="3654425" algn="l"/>
                <a:tab pos="4568825" algn="l"/>
                <a:tab pos="5483225" algn="l"/>
                <a:tab pos="6397625" algn="l"/>
                <a:tab pos="7312025" algn="l"/>
                <a:tab pos="8226425" algn="l"/>
                <a:tab pos="9140825" algn="l"/>
                <a:tab pos="10055225" algn="l"/>
              </a:tabLst>
            </a:pPr>
            <a:endParaRPr lang="en-GB" b="1" dirty="0">
              <a:latin typeface="Calibri"/>
              <a:cs typeface="Calibri"/>
            </a:endParaRPr>
          </a:p>
        </p:txBody>
      </p:sp>
      <p:sp>
        <p:nvSpPr>
          <p:cNvPr id="4" name="CasellaDiTesto 9"/>
          <p:cNvSpPr txBox="1">
            <a:spLocks noChangeArrowheads="1"/>
          </p:cNvSpPr>
          <p:nvPr/>
        </p:nvSpPr>
        <p:spPr bwMode="auto">
          <a:xfrm>
            <a:off x="7380312" y="5805264"/>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3908961827"/>
      </p:ext>
    </p:extLst>
  </p:cSld>
  <p:clrMapOvr>
    <a:masterClrMapping/>
  </p:clrMapOvr>
  <p:transition xmlns:p14="http://schemas.microsoft.com/office/powerpoint/2010/main" spd="med"/>
  <p:timing>
    <p:tnLst>
      <p:par>
        <p:cTn xmlns:p14="http://schemas.microsoft.com/office/powerpoint/2010/mai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fill="hold" nodeType="clickEffect">
                                  <p:stCondLst>
                                    <p:cond delay="0"/>
                                  </p:stCondLst>
                                  <p:childTnLst>
                                    <p:set>
                                      <p:cBhvr additive="repl">
                                        <p:cTn id="6" dur="1" fill="hold">
                                          <p:stCondLst>
                                            <p:cond delay="0"/>
                                          </p:stCondLst>
                                        </p:cTn>
                                        <p:tgtEl>
                                          <p:spTgt spid="9218">
                                            <p:txEl>
                                              <p:pRg st="1" end="1"/>
                                            </p:txEl>
                                          </p:spTgt>
                                        </p:tgtEl>
                                        <p:attrNameLst>
                                          <p:attrName>style.visibility</p:attrName>
                                        </p:attrNameLst>
                                      </p:cBhvr>
                                      <p:to>
                                        <p:strVal val="visible"/>
                                      </p:to>
                                    </p:set>
                                  </p:childTnLst>
                                </p:cTn>
                              </p:par>
                              <p:par>
                                <p:cTn id="7" presetID="1" presetClass="entr" fill="hold" nodeType="withEffect">
                                  <p:stCondLst>
                                    <p:cond delay="0"/>
                                  </p:stCondLst>
                                  <p:childTnLst>
                                    <p:set>
                                      <p:cBhvr additive="repl">
                                        <p:cTn id="8" dur="1" fill="hold">
                                          <p:stCondLst>
                                            <p:cond delay="0"/>
                                          </p:stCondLst>
                                        </p:cTn>
                                        <p:tgtEl>
                                          <p:spTgt spid="9218">
                                            <p:txEl>
                                              <p:charRg st="65" end="117"/>
                                            </p:txEl>
                                          </p:spTgt>
                                        </p:tgtEl>
                                        <p:attrNameLst>
                                          <p:attrName>style.visibility</p:attrName>
                                        </p:attrNameLst>
                                      </p:cBhvr>
                                      <p:to>
                                        <p:strVal val="visible"/>
                                      </p:to>
                                    </p:set>
                                  </p:childTnLst>
                                </p:cTn>
                              </p:par>
                              <p:par>
                                <p:cTn id="9" presetID="1" presetClass="entr" fill="hold" nodeType="withEffect">
                                  <p:stCondLst>
                                    <p:cond delay="0"/>
                                  </p:stCondLst>
                                  <p:childTnLst>
                                    <p:set>
                                      <p:cBhvr additive="repl">
                                        <p:cTn id="10" dur="1" fill="hold">
                                          <p:stCondLst>
                                            <p:cond delay="0"/>
                                          </p:stCondLst>
                                        </p:cTn>
                                        <p:tgtEl>
                                          <p:spTgt spid="9218">
                                            <p:txEl>
                                              <p:charRg st="117" end="234"/>
                                            </p:txEl>
                                          </p:spTgt>
                                        </p:tgtEl>
                                        <p:attrNameLst>
                                          <p:attrName>style.visibility</p:attrName>
                                        </p:attrNameLst>
                                      </p:cBhvr>
                                      <p:to>
                                        <p:strVal val="visible"/>
                                      </p:to>
                                    </p:set>
                                  </p:childTnLst>
                                </p:cTn>
                              </p:par>
                              <p:par>
                                <p:cTn id="11" presetID="1" presetClass="entr" fill="hold" nodeType="withEffect">
                                  <p:stCondLst>
                                    <p:cond delay="0"/>
                                  </p:stCondLst>
                                  <p:childTnLst>
                                    <p:set>
                                      <p:cBhvr additive="repl">
                                        <p:cTn id="12" dur="1" fill="hold">
                                          <p:stCondLst>
                                            <p:cond delay="0"/>
                                          </p:stCondLst>
                                        </p:cTn>
                                        <p:tgtEl>
                                          <p:spTgt spid="9218">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asellaDiTesto 1"/>
          <p:cNvSpPr txBox="1"/>
          <p:nvPr/>
        </p:nvSpPr>
        <p:spPr>
          <a:xfrm>
            <a:off x="179512" y="1196752"/>
            <a:ext cx="8784976" cy="5909311"/>
          </a:xfrm>
          <a:prstGeom prst="rect">
            <a:avLst/>
          </a:prstGeom>
          <a:noFill/>
        </p:spPr>
        <p:txBody>
          <a:bodyPr wrap="square" rtlCol="0">
            <a:spAutoFit/>
          </a:bodyPr>
          <a:lstStyle/>
          <a:p>
            <a:pPr algn="just"/>
            <a:r>
              <a:rPr lang="it-IT" b="1" u="none" dirty="0" smtClean="0">
                <a:latin typeface="Calibri"/>
                <a:cs typeface="Calibri"/>
              </a:rPr>
              <a:t>A PARTIRE DALLA PROPRIA DIRETTA ESPERIENZA, PER QUANTO LIMITATA E OCCASIONALE, PUO’ E DEVE ESSERE IL PRIMO PASSO PER UNA PIU’ VASTA</a:t>
            </a:r>
          </a:p>
          <a:p>
            <a:pPr algn="just"/>
            <a:r>
              <a:rPr lang="it-IT" b="1" u="none" dirty="0" smtClean="0">
                <a:latin typeface="Calibri"/>
                <a:cs typeface="Calibri"/>
              </a:rPr>
              <a:t>PRESA DI COSCIENZA.</a:t>
            </a:r>
          </a:p>
          <a:p>
            <a:pPr algn="just"/>
            <a:endParaRPr lang="it-IT" b="1" u="none" dirty="0" smtClean="0">
              <a:latin typeface="Calibri"/>
              <a:cs typeface="Calibri"/>
            </a:endParaRPr>
          </a:p>
          <a:p>
            <a:pPr algn="just"/>
            <a:r>
              <a:rPr lang="it-IT" b="1" u="none" dirty="0" smtClean="0">
                <a:latin typeface="Calibri"/>
                <a:cs typeface="Calibri"/>
              </a:rPr>
              <a:t>FACENDO </a:t>
            </a:r>
            <a:r>
              <a:rPr lang="it-IT" b="1" u="none" dirty="0" smtClean="0">
                <a:solidFill>
                  <a:srgbClr val="A50021"/>
                </a:solidFill>
                <a:latin typeface="Calibri"/>
                <a:cs typeface="Calibri"/>
              </a:rPr>
              <a:t>mente locale</a:t>
            </a:r>
            <a:r>
              <a:rPr lang="it-IT" b="1" u="none" dirty="0" smtClean="0">
                <a:latin typeface="Calibri"/>
                <a:cs typeface="Calibri"/>
              </a:rPr>
              <a:t>, SI PUO’ BEN GIUNGERE A UNA CONSIDERAZIONE PIU’ GLOBALE DEI PROBLEMI.</a:t>
            </a:r>
          </a:p>
          <a:p>
            <a:pPr algn="just"/>
            <a:endParaRPr lang="it-IT" b="1" u="none" dirty="0">
              <a:latin typeface="Calibri"/>
              <a:cs typeface="Calibri"/>
            </a:endParaRPr>
          </a:p>
          <a:p>
            <a:pPr algn="just"/>
            <a:r>
              <a:rPr lang="it-IT" b="1" u="none" dirty="0" smtClean="0">
                <a:latin typeface="Calibri"/>
                <a:cs typeface="Calibri"/>
              </a:rPr>
              <a:t>Come?</a:t>
            </a:r>
          </a:p>
          <a:p>
            <a:pPr algn="just"/>
            <a:endParaRPr lang="it-IT" b="1" u="none" dirty="0">
              <a:latin typeface="Calibri"/>
              <a:cs typeface="Calibri"/>
            </a:endParaRPr>
          </a:p>
          <a:p>
            <a:pPr algn="just"/>
            <a:r>
              <a:rPr lang="it-IT" b="1" u="none" dirty="0" smtClean="0">
                <a:latin typeface="Calibri"/>
                <a:cs typeface="Calibri"/>
              </a:rPr>
              <a:t>PARTENDO DA UNA RETE DI MILLE </a:t>
            </a:r>
            <a:r>
              <a:rPr lang="it-IT" b="1" u="none" dirty="0" smtClean="0">
                <a:solidFill>
                  <a:srgbClr val="A50021"/>
                </a:solidFill>
                <a:latin typeface="Calibri"/>
                <a:cs typeface="Calibri"/>
              </a:rPr>
              <a:t>coscienze locali</a:t>
            </a:r>
            <a:r>
              <a:rPr lang="it-IT" b="1" u="none" dirty="0" smtClean="0">
                <a:latin typeface="Calibri"/>
                <a:cs typeface="Calibri"/>
              </a:rPr>
              <a:t>, attraverso la diretta esperienza dei luoghi,  la continua interazione con l’ambiente e col suo modificarsi: FORZA VITALE NELLA CONSERVAZIONE DEGLI ECOSISTEMI E DEI PAESAGGI.</a:t>
            </a:r>
          </a:p>
          <a:p>
            <a:pPr algn="just"/>
            <a:endParaRPr lang="it-IT" b="1" u="none" dirty="0">
              <a:latin typeface="Calibri"/>
              <a:cs typeface="Calibri"/>
            </a:endParaRPr>
          </a:p>
          <a:p>
            <a:pPr algn="just"/>
            <a:r>
              <a:rPr lang="it-IT" b="1" u="none" dirty="0" smtClean="0">
                <a:solidFill>
                  <a:srgbClr val="A50021"/>
                </a:solidFill>
                <a:latin typeface="Calibri"/>
                <a:cs typeface="Calibri"/>
              </a:rPr>
              <a:t>AZIONE CITTADINI: </a:t>
            </a:r>
            <a:r>
              <a:rPr lang="it-IT" b="1" u="none" dirty="0" smtClean="0">
                <a:latin typeface="Calibri"/>
                <a:cs typeface="Calibri"/>
              </a:rPr>
              <a:t>non sentirsi “fuori luogo”, riconquistare per sé un pieno diritto di cittadinanza, in nome della moralità, della legalità, della storia e del diritto.</a:t>
            </a:r>
          </a:p>
          <a:p>
            <a:pPr algn="just"/>
            <a:endParaRPr lang="it-IT" b="1" u="none" dirty="0">
              <a:latin typeface="Calibri"/>
              <a:cs typeface="Calibri"/>
            </a:endParaRPr>
          </a:p>
          <a:p>
            <a:pPr algn="just"/>
            <a:r>
              <a:rPr lang="it-IT" b="1" u="none" dirty="0" smtClean="0">
                <a:solidFill>
                  <a:srgbClr val="A50021"/>
                </a:solidFill>
                <a:latin typeface="Calibri"/>
                <a:cs typeface="Calibri"/>
              </a:rPr>
              <a:t>PORTARE ALLA COSCIENZA DI CHE COS’E’ IL BENE COMUNE</a:t>
            </a:r>
            <a:r>
              <a:rPr lang="it-IT" b="1" u="none" dirty="0" smtClean="0">
                <a:latin typeface="Calibri"/>
                <a:cs typeface="Calibri"/>
              </a:rPr>
              <a:t>: fondamento della democrazia, della libertà e dell’uguaglianza, rivendicare il pubblico interesse, cioè i diritti delle generazioni future.</a:t>
            </a:r>
            <a:endParaRPr lang="it-IT" b="1" u="none" dirty="0">
              <a:latin typeface="Calibri"/>
              <a:cs typeface="Calibri"/>
            </a:endParaRPr>
          </a:p>
          <a:p>
            <a:pPr algn="just"/>
            <a:endParaRPr lang="it-IT" b="1" u="none" dirty="0" smtClean="0">
              <a:latin typeface="Calibri"/>
              <a:cs typeface="Calibri"/>
            </a:endParaRPr>
          </a:p>
          <a:p>
            <a:pPr algn="just"/>
            <a:endParaRPr lang="it-IT" b="1" u="none" dirty="0">
              <a:latin typeface="Calibri"/>
              <a:cs typeface="Calibri"/>
            </a:endParaRPr>
          </a:p>
        </p:txBody>
      </p:sp>
      <p:sp>
        <p:nvSpPr>
          <p:cNvPr id="3" name="Rettangolo 2"/>
          <p:cNvSpPr/>
          <p:nvPr/>
        </p:nvSpPr>
        <p:spPr>
          <a:xfrm>
            <a:off x="827584" y="0"/>
            <a:ext cx="3024336" cy="1200329"/>
          </a:xfrm>
          <a:prstGeom prst="rect">
            <a:avLst/>
          </a:prstGeom>
        </p:spPr>
        <p:txBody>
          <a:bodyPr wrap="square">
            <a:spAutoFit/>
          </a:bodyPr>
          <a:lstStyle/>
          <a:p>
            <a:pPr>
              <a:defRPr/>
            </a:pPr>
            <a:r>
              <a:rPr lang="it-IT" sz="3600" b="1" u="none" dirty="0" smtClean="0">
                <a:solidFill>
                  <a:srgbClr val="A50021"/>
                </a:solidFill>
                <a:latin typeface="Calibri"/>
                <a:cs typeface="Calibri"/>
              </a:rPr>
              <a:t>NOI, </a:t>
            </a:r>
          </a:p>
          <a:p>
            <a:pPr>
              <a:defRPr/>
            </a:pPr>
            <a:r>
              <a:rPr lang="it-IT" sz="3600" b="1" u="none" dirty="0" smtClean="0">
                <a:solidFill>
                  <a:srgbClr val="A50021"/>
                </a:solidFill>
                <a:latin typeface="Calibri"/>
                <a:cs typeface="Calibri"/>
              </a:rPr>
              <a:t>I CITTADINI</a:t>
            </a:r>
          </a:p>
        </p:txBody>
      </p:sp>
      <p:sp>
        <p:nvSpPr>
          <p:cNvPr id="4" name="Rectangle 2"/>
          <p:cNvSpPr txBox="1">
            <a:spLocks noChangeArrowheads="1"/>
          </p:cNvSpPr>
          <p:nvPr/>
        </p:nvSpPr>
        <p:spPr bwMode="auto">
          <a:xfrm>
            <a:off x="1045633" y="188640"/>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a:cs typeface="Calibri"/>
              </a:rPr>
              <a:t>Centro </a:t>
            </a:r>
            <a:r>
              <a:rPr lang="en-US" sz="1600" b="1" u="none" cap="small" dirty="0" err="1" smtClean="0">
                <a:solidFill>
                  <a:srgbClr val="A50021"/>
                </a:solidFill>
                <a:latin typeface="Calibri"/>
                <a:cs typeface="Calibri"/>
              </a:rPr>
              <a:t>Internazionale</a:t>
            </a:r>
            <a:r>
              <a:rPr lang="en-US" sz="1600" b="1" u="none" cap="small" dirty="0" smtClean="0">
                <a:solidFill>
                  <a:srgbClr val="A50021"/>
                </a:solidFill>
                <a:latin typeface="Calibri"/>
                <a:cs typeface="Calibri"/>
              </a:rPr>
              <a:t> di </a:t>
            </a:r>
            <a:r>
              <a:rPr lang="en-US" sz="1600" b="1" u="none" cap="small" dirty="0" err="1" smtClean="0">
                <a:solidFill>
                  <a:srgbClr val="A50021"/>
                </a:solidFill>
                <a:latin typeface="Calibri"/>
                <a:cs typeface="Calibri"/>
              </a:rPr>
              <a:t>Didattica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della</a:t>
            </a:r>
            <a:r>
              <a:rPr lang="en-US" sz="1600" b="1" u="none" cap="small" dirty="0" smtClean="0">
                <a:solidFill>
                  <a:srgbClr val="A50021"/>
                </a:solidFill>
                <a:latin typeface="Calibri"/>
                <a:cs typeface="Calibri"/>
              </a:rPr>
              <a:t> </a:t>
            </a:r>
            <a:r>
              <a:rPr lang="en-US" sz="1600" b="1" u="none" cap="small" dirty="0" err="1" smtClean="0">
                <a:solidFill>
                  <a:srgbClr val="A50021"/>
                </a:solidFill>
                <a:latin typeface="Calibri"/>
                <a:cs typeface="Calibri"/>
              </a:rPr>
              <a:t>Storia</a:t>
            </a:r>
            <a:r>
              <a:rPr lang="en-US" sz="1600" b="1" u="none" cap="small" dirty="0" smtClean="0">
                <a:solidFill>
                  <a:srgbClr val="A50021"/>
                </a:solidFill>
                <a:latin typeface="Calibri"/>
                <a:cs typeface="Calibri"/>
              </a:rPr>
              <a:t> e del </a:t>
            </a:r>
            <a:r>
              <a:rPr lang="en-US" sz="1600" b="1" u="none" cap="small" dirty="0" err="1" smtClean="0">
                <a:solidFill>
                  <a:srgbClr val="A50021"/>
                </a:solidFill>
                <a:latin typeface="Calibri"/>
                <a:cs typeface="Calibri"/>
              </a:rPr>
              <a:t>Patrimonio</a:t>
            </a:r>
            <a:r>
              <a:rPr lang="en-US" sz="1600" b="1" u="none" cap="small" dirty="0" smtClean="0">
                <a:solidFill>
                  <a:srgbClr val="A50021"/>
                </a:solidFill>
                <a:latin typeface="Calibri"/>
                <a:cs typeface="Calibri"/>
              </a:rPr>
              <a:t> – </a:t>
            </a:r>
            <a:r>
              <a:rPr lang="en-US" sz="1600" b="1" u="none" cap="small" dirty="0" err="1" smtClean="0">
                <a:solidFill>
                  <a:srgbClr val="A50021"/>
                </a:solidFill>
                <a:latin typeface="Calibri"/>
                <a:cs typeface="Calibri"/>
              </a:rPr>
              <a:t>DiPaSt</a:t>
            </a:r>
            <a:r>
              <a:rPr lang="en-US" sz="1600" b="1" u="none" cap="small" dirty="0" smtClean="0">
                <a:latin typeface="Calibri"/>
                <a:cs typeface="Calibri"/>
              </a:rPr>
              <a:t/>
            </a:r>
            <a:br>
              <a:rPr lang="en-US" sz="1600" b="1" u="none" cap="small" dirty="0" smtClean="0">
                <a:latin typeface="Calibri"/>
                <a:cs typeface="Calibri"/>
              </a:rPr>
            </a:br>
            <a:r>
              <a:rPr lang="en-US" sz="1600" b="1" i="1" u="none" dirty="0" smtClean="0">
                <a:solidFill>
                  <a:srgbClr val="A50021"/>
                </a:solidFill>
                <a:latin typeface="Calibri"/>
                <a:cs typeface="Calibri"/>
              </a:rPr>
              <a:t>International </a:t>
            </a:r>
            <a:r>
              <a:rPr lang="en-US" sz="1600" b="1" i="1" u="none" dirty="0" err="1" smtClean="0">
                <a:solidFill>
                  <a:srgbClr val="A50021"/>
                </a:solidFill>
                <a:latin typeface="Calibri"/>
                <a:cs typeface="Calibri"/>
              </a:rPr>
              <a:t>centre</a:t>
            </a:r>
            <a:r>
              <a:rPr lang="en-US" sz="1600" b="1" i="1" u="none" dirty="0" smtClean="0">
                <a:solidFill>
                  <a:srgbClr val="A50021"/>
                </a:solidFill>
                <a:latin typeface="Calibri"/>
                <a:cs typeface="Calibri"/>
              </a:rPr>
              <a:t> of </a:t>
            </a:r>
            <a:r>
              <a:rPr lang="en-US" sz="1600" b="1" i="1" u="none" dirty="0" err="1" smtClean="0">
                <a:solidFill>
                  <a:srgbClr val="A50021"/>
                </a:solidFill>
                <a:latin typeface="Calibri"/>
                <a:cs typeface="Calibri"/>
              </a:rPr>
              <a:t>metholodology</a:t>
            </a:r>
            <a:r>
              <a:rPr lang="en-US" sz="1600" b="1" i="1" u="none" dirty="0" smtClean="0">
                <a:solidFill>
                  <a:srgbClr val="A50021"/>
                </a:solidFill>
                <a:latin typeface="Calibri"/>
                <a:cs typeface="Calibri"/>
              </a:rPr>
              <a:t> for teaching history and heritage</a:t>
            </a:r>
            <a:endParaRPr lang="en-US" sz="1600" b="1" i="1" u="none" dirty="0">
              <a:solidFill>
                <a:srgbClr val="A50021"/>
              </a:solidFill>
              <a:latin typeface="Calibri"/>
              <a:cs typeface="Calibri"/>
            </a:endParaRPr>
          </a:p>
        </p:txBody>
      </p:sp>
      <p:sp>
        <p:nvSpPr>
          <p:cNvPr id="5" name="CasellaDiTesto 9"/>
          <p:cNvSpPr txBox="1">
            <a:spLocks noChangeArrowheads="1"/>
          </p:cNvSpPr>
          <p:nvPr/>
        </p:nvSpPr>
        <p:spPr bwMode="auto">
          <a:xfrm>
            <a:off x="7380312" y="6073551"/>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199269559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ttangolo 2"/>
          <p:cNvSpPr/>
          <p:nvPr/>
        </p:nvSpPr>
        <p:spPr>
          <a:xfrm>
            <a:off x="539552" y="1844824"/>
            <a:ext cx="7920880" cy="2369880"/>
          </a:xfrm>
          <a:prstGeom prst="rect">
            <a:avLst/>
          </a:prstGeom>
        </p:spPr>
        <p:txBody>
          <a:bodyPr wrap="square">
            <a:spAutoFit/>
          </a:bodyPr>
          <a:lstStyle/>
          <a:p>
            <a:pPr algn="ctr">
              <a:defRPr/>
            </a:pPr>
            <a:r>
              <a:rPr lang="it-IT" sz="3600" b="1" u="none" dirty="0" smtClean="0">
                <a:solidFill>
                  <a:srgbClr val="A50021"/>
                </a:solidFill>
                <a:latin typeface="Calibri"/>
                <a:cs typeface="Calibri"/>
              </a:rPr>
              <a:t>CHE COS’E’ LA PUBLIC HISTORY:</a:t>
            </a:r>
          </a:p>
          <a:p>
            <a:pPr algn="ctr">
              <a:defRPr/>
            </a:pPr>
            <a:endParaRPr lang="it-IT" sz="2800" b="1" u="none" dirty="0">
              <a:solidFill>
                <a:srgbClr val="A50021"/>
              </a:solidFill>
              <a:latin typeface="Calibri"/>
              <a:cs typeface="Calibri"/>
            </a:endParaRPr>
          </a:p>
          <a:p>
            <a:pPr algn="ctr">
              <a:defRPr/>
            </a:pPr>
            <a:endParaRPr lang="it-IT" sz="2800" b="1" u="none" dirty="0" smtClean="0">
              <a:latin typeface="Calibri"/>
              <a:cs typeface="Calibri"/>
            </a:endParaRPr>
          </a:p>
          <a:p>
            <a:pPr algn="ctr">
              <a:defRPr/>
            </a:pPr>
            <a:endParaRPr lang="it-IT" sz="2800" b="1" u="none" dirty="0">
              <a:latin typeface="Calibri"/>
              <a:cs typeface="Calibri"/>
            </a:endParaRPr>
          </a:p>
          <a:p>
            <a:pPr algn="ctr">
              <a:defRPr/>
            </a:pPr>
            <a:r>
              <a:rPr lang="it-IT" sz="2800" b="1" u="none" dirty="0" smtClean="0">
                <a:latin typeface="Calibri"/>
                <a:cs typeface="Calibri"/>
              </a:rPr>
              <a:t>il </a:t>
            </a:r>
            <a:r>
              <a:rPr lang="it-IT" sz="2800" b="1" u="none" dirty="0">
                <a:latin typeface="Calibri"/>
                <a:cs typeface="Calibri"/>
              </a:rPr>
              <a:t>patrimonio e la storia per l’impegno civile</a:t>
            </a:r>
          </a:p>
        </p:txBody>
      </p:sp>
      <p:sp>
        <p:nvSpPr>
          <p:cNvPr id="4" name="CasellaDiTesto 12"/>
          <p:cNvSpPr txBox="1">
            <a:spLocks noChangeArrowheads="1"/>
          </p:cNvSpPr>
          <p:nvPr/>
        </p:nvSpPr>
        <p:spPr bwMode="auto">
          <a:xfrm>
            <a:off x="6444208" y="0"/>
            <a:ext cx="257175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sz="1800" b="1" i="1" u="none" dirty="0" smtClean="0">
                <a:latin typeface="Calibri"/>
                <a:cs typeface="Calibri"/>
              </a:rPr>
              <a:t>Public </a:t>
            </a:r>
            <a:r>
              <a:rPr lang="fr-FR" sz="1800" b="1" i="1" u="none" dirty="0" err="1" smtClean="0">
                <a:latin typeface="Calibri"/>
                <a:cs typeface="Calibri"/>
              </a:rPr>
              <a:t>history</a:t>
            </a:r>
            <a:endParaRPr lang="fr-FR" sz="1800" b="1" i="1" u="none" dirty="0">
              <a:latin typeface="Calibri"/>
              <a:cs typeface="Calibri"/>
            </a:endParaRPr>
          </a:p>
        </p:txBody>
      </p:sp>
    </p:spTree>
    <p:extLst>
      <p:ext uri="{BB962C8B-B14F-4D97-AF65-F5344CB8AC3E}">
        <p14:creationId xmlns:p14="http://schemas.microsoft.com/office/powerpoint/2010/main" val="3831591592"/>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p:nvPr/>
        </p:nvSpPr>
        <p:spPr>
          <a:xfrm>
            <a:off x="180315" y="1268760"/>
            <a:ext cx="8928992" cy="4893647"/>
          </a:xfrm>
          <a:prstGeom prst="rect">
            <a:avLst/>
          </a:prstGeom>
        </p:spPr>
        <p:txBody>
          <a:bodyPr wrap="square">
            <a:spAutoFit/>
          </a:bodyPr>
          <a:lstStyle/>
          <a:p>
            <a:r>
              <a:rPr lang="it-IT" sz="2400" u="none" dirty="0">
                <a:latin typeface="Calibri"/>
                <a:cs typeface="Calibri"/>
              </a:rPr>
              <a:t>• </a:t>
            </a:r>
            <a:r>
              <a:rPr lang="it-IT" sz="2400" b="1" u="none" dirty="0">
                <a:solidFill>
                  <a:srgbClr val="A50021"/>
                </a:solidFill>
                <a:latin typeface="Calibri"/>
                <a:cs typeface="Calibri"/>
              </a:rPr>
              <a:t>Nata negli anni '60-'70, sull'onda del più ampio mutamento </a:t>
            </a:r>
            <a:r>
              <a:rPr lang="it-IT" sz="2400" b="1" u="none" dirty="0" smtClean="0">
                <a:solidFill>
                  <a:srgbClr val="A50021"/>
                </a:solidFill>
                <a:latin typeface="Calibri"/>
                <a:cs typeface="Calibri"/>
              </a:rPr>
              <a:t>sociale e </a:t>
            </a:r>
            <a:r>
              <a:rPr lang="it-IT" sz="2400" b="1" u="none" dirty="0">
                <a:solidFill>
                  <a:srgbClr val="A50021"/>
                </a:solidFill>
                <a:latin typeface="Calibri"/>
                <a:cs typeface="Calibri"/>
              </a:rPr>
              <a:t>culturale di quegli anni. </a:t>
            </a:r>
          </a:p>
          <a:p>
            <a:endParaRPr lang="it-IT" sz="2400" u="none" dirty="0">
              <a:solidFill>
                <a:srgbClr val="A50021"/>
              </a:solidFill>
              <a:latin typeface="Calibri"/>
              <a:cs typeface="Calibri"/>
            </a:endParaRPr>
          </a:p>
          <a:p>
            <a:r>
              <a:rPr lang="it-IT" sz="2400" u="none" dirty="0">
                <a:latin typeface="Calibri"/>
                <a:cs typeface="Calibri"/>
              </a:rPr>
              <a:t>• In campo storico alla fine degli anni '60 si fece strada in Inghilterra </a:t>
            </a:r>
            <a:r>
              <a:rPr lang="it-IT" sz="2400" u="none" dirty="0" smtClean="0">
                <a:latin typeface="Calibri"/>
                <a:cs typeface="Calibri"/>
              </a:rPr>
              <a:t>il movimento </a:t>
            </a:r>
            <a:r>
              <a:rPr lang="it-IT" sz="2400" u="none" dirty="0">
                <a:latin typeface="Calibri"/>
                <a:cs typeface="Calibri"/>
              </a:rPr>
              <a:t>di </a:t>
            </a:r>
            <a:r>
              <a:rPr lang="it-IT" sz="2400" u="none" dirty="0" err="1">
                <a:latin typeface="Calibri"/>
                <a:cs typeface="Calibri"/>
              </a:rPr>
              <a:t>Raphael</a:t>
            </a:r>
            <a:r>
              <a:rPr lang="it-IT" sz="2400" u="none" dirty="0">
                <a:latin typeface="Calibri"/>
                <a:cs typeface="Calibri"/>
              </a:rPr>
              <a:t> Samuel –</a:t>
            </a:r>
            <a:r>
              <a:rPr lang="it-IT" sz="2400" u="none" dirty="0" smtClean="0">
                <a:latin typeface="Calibri"/>
                <a:cs typeface="Calibri"/>
              </a:rPr>
              <a:t> </a:t>
            </a:r>
            <a:r>
              <a:rPr lang="it-IT" sz="2400" b="1" u="none" dirty="0">
                <a:latin typeface="Calibri"/>
                <a:cs typeface="Calibri"/>
              </a:rPr>
              <a:t>The </a:t>
            </a:r>
            <a:r>
              <a:rPr lang="it-IT" sz="2400" b="1" u="none" dirty="0" err="1">
                <a:latin typeface="Calibri"/>
                <a:cs typeface="Calibri"/>
              </a:rPr>
              <a:t>History</a:t>
            </a:r>
            <a:r>
              <a:rPr lang="it-IT" sz="2400" b="1" u="none" dirty="0">
                <a:latin typeface="Calibri"/>
                <a:cs typeface="Calibri"/>
              </a:rPr>
              <a:t> Workshop </a:t>
            </a:r>
            <a:r>
              <a:rPr lang="it-IT" sz="2400" b="1" u="none" dirty="0" err="1">
                <a:latin typeface="Calibri"/>
                <a:cs typeface="Calibri"/>
              </a:rPr>
              <a:t>Movement</a:t>
            </a:r>
            <a:r>
              <a:rPr lang="it-IT" sz="2400" b="1" u="none" dirty="0">
                <a:latin typeface="Calibri"/>
                <a:cs typeface="Calibri"/>
              </a:rPr>
              <a:t> </a:t>
            </a:r>
            <a:r>
              <a:rPr lang="it-IT" sz="2400" u="none" dirty="0" smtClean="0">
                <a:latin typeface="Calibri"/>
                <a:cs typeface="Calibri"/>
              </a:rPr>
              <a:t>– finalizzato </a:t>
            </a:r>
            <a:r>
              <a:rPr lang="it-IT" sz="2400" b="1" u="none" dirty="0">
                <a:latin typeface="Calibri"/>
                <a:cs typeface="Calibri"/>
              </a:rPr>
              <a:t>ad aprire le porte della storia accademica </a:t>
            </a:r>
            <a:r>
              <a:rPr lang="it-IT" sz="2400" u="none" dirty="0">
                <a:latin typeface="Calibri"/>
                <a:cs typeface="Calibri"/>
              </a:rPr>
              <a:t>e di porre </a:t>
            </a:r>
            <a:r>
              <a:rPr lang="it-IT" sz="2400" u="none" dirty="0" smtClean="0">
                <a:latin typeface="Calibri"/>
                <a:cs typeface="Calibri"/>
              </a:rPr>
              <a:t>lo studio </a:t>
            </a:r>
            <a:r>
              <a:rPr lang="it-IT" sz="2400" u="none" dirty="0">
                <a:latin typeface="Calibri"/>
                <a:cs typeface="Calibri"/>
              </a:rPr>
              <a:t>della storia in relazione con i problemi del </a:t>
            </a:r>
            <a:r>
              <a:rPr lang="it-IT" sz="2400" u="none" dirty="0" smtClean="0">
                <a:latin typeface="Calibri"/>
                <a:cs typeface="Calibri"/>
              </a:rPr>
              <a:t>presente.</a:t>
            </a:r>
          </a:p>
          <a:p>
            <a:endParaRPr lang="it-IT" sz="2400" u="none" dirty="0">
              <a:latin typeface="Calibri"/>
              <a:cs typeface="Calibri"/>
            </a:endParaRPr>
          </a:p>
          <a:p>
            <a:r>
              <a:rPr lang="it-IT" sz="2400" u="none" dirty="0">
                <a:latin typeface="Calibri"/>
                <a:cs typeface="Calibri"/>
              </a:rPr>
              <a:t>• </a:t>
            </a:r>
            <a:r>
              <a:rPr lang="it-IT" sz="2400" b="1" u="none" dirty="0">
                <a:solidFill>
                  <a:srgbClr val="A50021"/>
                </a:solidFill>
                <a:latin typeface="Calibri"/>
                <a:cs typeface="Calibri"/>
              </a:rPr>
              <a:t>La PH come disciplina nasce nel 1978-1979 alla UCSB, </a:t>
            </a:r>
            <a:r>
              <a:rPr lang="it-IT" sz="2400" b="1" u="none" dirty="0" err="1">
                <a:solidFill>
                  <a:srgbClr val="A50021"/>
                </a:solidFill>
                <a:latin typeface="Calibri"/>
                <a:cs typeface="Calibri"/>
              </a:rPr>
              <a:t>University</a:t>
            </a:r>
            <a:r>
              <a:rPr lang="it-IT" sz="2400" b="1" u="none" dirty="0">
                <a:solidFill>
                  <a:srgbClr val="A50021"/>
                </a:solidFill>
                <a:latin typeface="Calibri"/>
                <a:cs typeface="Calibri"/>
              </a:rPr>
              <a:t> </a:t>
            </a:r>
            <a:r>
              <a:rPr lang="it-IT" sz="2400" b="1" u="none" dirty="0" smtClean="0">
                <a:solidFill>
                  <a:srgbClr val="A50021"/>
                </a:solidFill>
                <a:latin typeface="Calibri"/>
                <a:cs typeface="Calibri"/>
              </a:rPr>
              <a:t>of Southern </a:t>
            </a:r>
            <a:r>
              <a:rPr lang="it-IT" sz="2400" b="1" u="none" dirty="0">
                <a:solidFill>
                  <a:srgbClr val="A50021"/>
                </a:solidFill>
                <a:latin typeface="Calibri"/>
                <a:cs typeface="Calibri"/>
              </a:rPr>
              <a:t>California </a:t>
            </a:r>
            <a:r>
              <a:rPr lang="it-IT" sz="2400" b="1" u="none" dirty="0" err="1">
                <a:solidFill>
                  <a:srgbClr val="A50021"/>
                </a:solidFill>
                <a:latin typeface="Calibri"/>
                <a:cs typeface="Calibri"/>
              </a:rPr>
              <a:t>at</a:t>
            </a:r>
            <a:r>
              <a:rPr lang="it-IT" sz="2400" b="1" u="none" dirty="0">
                <a:solidFill>
                  <a:srgbClr val="A50021"/>
                </a:solidFill>
                <a:latin typeface="Calibri"/>
                <a:cs typeface="Calibri"/>
              </a:rPr>
              <a:t> Santa </a:t>
            </a:r>
            <a:r>
              <a:rPr lang="it-IT" sz="2400" b="1" u="none" dirty="0" smtClean="0">
                <a:solidFill>
                  <a:srgbClr val="A50021"/>
                </a:solidFill>
                <a:latin typeface="Calibri"/>
                <a:cs typeface="Calibri"/>
              </a:rPr>
              <a:t>Barbara.</a:t>
            </a:r>
          </a:p>
          <a:p>
            <a:endParaRPr lang="it-IT" sz="2400" u="none" dirty="0">
              <a:solidFill>
                <a:srgbClr val="A50021"/>
              </a:solidFill>
              <a:latin typeface="Calibri"/>
              <a:cs typeface="Calibri"/>
            </a:endParaRPr>
          </a:p>
          <a:p>
            <a:r>
              <a:rPr lang="it-IT" sz="2400" u="none" dirty="0">
                <a:latin typeface="Calibri"/>
                <a:cs typeface="Calibri"/>
              </a:rPr>
              <a:t>• 1978 </a:t>
            </a:r>
            <a:r>
              <a:rPr lang="it-IT" sz="2400" b="1" u="none" dirty="0">
                <a:latin typeface="Calibri"/>
                <a:cs typeface="Calibri"/>
              </a:rPr>
              <a:t>rivista</a:t>
            </a:r>
            <a:r>
              <a:rPr lang="it-IT" sz="2400" u="none" dirty="0">
                <a:latin typeface="Calibri"/>
                <a:cs typeface="Calibri"/>
              </a:rPr>
              <a:t> </a:t>
            </a:r>
            <a:r>
              <a:rPr lang="it-IT" sz="2400" u="none" dirty="0" smtClean="0">
                <a:latin typeface="Calibri"/>
                <a:cs typeface="Calibri"/>
              </a:rPr>
              <a:t>“The </a:t>
            </a:r>
            <a:r>
              <a:rPr lang="it-IT" sz="2400" u="none" dirty="0">
                <a:latin typeface="Calibri"/>
                <a:cs typeface="Calibri"/>
              </a:rPr>
              <a:t>Public </a:t>
            </a:r>
            <a:r>
              <a:rPr lang="it-IT" sz="2400" u="none" dirty="0" err="1" smtClean="0">
                <a:latin typeface="Calibri"/>
                <a:cs typeface="Calibri"/>
              </a:rPr>
              <a:t>Historian</a:t>
            </a:r>
            <a:r>
              <a:rPr lang="it-IT" sz="2400" u="none" dirty="0" smtClean="0">
                <a:latin typeface="Calibri"/>
                <a:cs typeface="Calibri"/>
              </a:rPr>
              <a:t>”, </a:t>
            </a:r>
            <a:r>
              <a:rPr lang="it-IT" sz="2400" u="none" dirty="0">
                <a:latin typeface="Calibri"/>
                <a:cs typeface="Calibri"/>
              </a:rPr>
              <a:t>1979 National </a:t>
            </a:r>
            <a:r>
              <a:rPr lang="it-IT" sz="2400" u="none" dirty="0" err="1">
                <a:latin typeface="Calibri"/>
                <a:cs typeface="Calibri"/>
              </a:rPr>
              <a:t>Council</a:t>
            </a:r>
            <a:r>
              <a:rPr lang="it-IT" sz="2400" u="none" dirty="0">
                <a:latin typeface="Calibri"/>
                <a:cs typeface="Calibri"/>
              </a:rPr>
              <a:t> of </a:t>
            </a:r>
            <a:r>
              <a:rPr lang="it-IT" sz="2400" u="none" dirty="0" smtClean="0">
                <a:latin typeface="Calibri"/>
                <a:cs typeface="Calibri"/>
              </a:rPr>
              <a:t>Public </a:t>
            </a:r>
            <a:r>
              <a:rPr lang="it-IT" sz="2400" u="none" dirty="0" err="1" smtClean="0">
                <a:latin typeface="Calibri"/>
                <a:cs typeface="Calibri"/>
              </a:rPr>
              <a:t>History</a:t>
            </a:r>
            <a:r>
              <a:rPr lang="it-IT" sz="2400" u="none" dirty="0" smtClean="0">
                <a:latin typeface="Calibri"/>
                <a:cs typeface="Calibri"/>
              </a:rPr>
              <a:t> </a:t>
            </a:r>
            <a:r>
              <a:rPr lang="it-IT" sz="2400" u="none" dirty="0">
                <a:latin typeface="Calibri"/>
                <a:cs typeface="Calibri"/>
              </a:rPr>
              <a:t>(NCPH)</a:t>
            </a:r>
            <a:endParaRPr lang="it-IT" sz="2400" dirty="0">
              <a:latin typeface="Calibri"/>
              <a:cs typeface="Calibri"/>
            </a:endParaRPr>
          </a:p>
        </p:txBody>
      </p:sp>
      <p:sp>
        <p:nvSpPr>
          <p:cNvPr id="3" name="CasellaDiTesto 12"/>
          <p:cNvSpPr txBox="1">
            <a:spLocks noChangeArrowheads="1"/>
          </p:cNvSpPr>
          <p:nvPr/>
        </p:nvSpPr>
        <p:spPr bwMode="auto">
          <a:xfrm>
            <a:off x="6444208" y="0"/>
            <a:ext cx="257175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sz="1800" b="1" i="1" u="none" dirty="0" smtClean="0">
                <a:latin typeface="Calibri"/>
                <a:cs typeface="Calibri"/>
              </a:rPr>
              <a:t>Public </a:t>
            </a:r>
            <a:r>
              <a:rPr lang="fr-FR" sz="1800" b="1" i="1" u="none" dirty="0" err="1" smtClean="0">
                <a:latin typeface="Calibri"/>
                <a:cs typeface="Calibri"/>
              </a:rPr>
              <a:t>history</a:t>
            </a:r>
            <a:endParaRPr lang="fr-FR" sz="1800" b="1" i="1" u="none" dirty="0">
              <a:latin typeface="Calibri"/>
              <a:cs typeface="Calibri"/>
            </a:endParaRPr>
          </a:p>
        </p:txBody>
      </p:sp>
    </p:spTree>
    <p:extLst>
      <p:ext uri="{BB962C8B-B14F-4D97-AF65-F5344CB8AC3E}">
        <p14:creationId xmlns:p14="http://schemas.microsoft.com/office/powerpoint/2010/main" val="350190990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p:nvPr/>
        </p:nvSpPr>
        <p:spPr>
          <a:xfrm>
            <a:off x="467544" y="1340768"/>
            <a:ext cx="7992888" cy="4832093"/>
          </a:xfrm>
          <a:prstGeom prst="rect">
            <a:avLst/>
          </a:prstGeom>
        </p:spPr>
        <p:txBody>
          <a:bodyPr wrap="square">
            <a:spAutoFit/>
          </a:bodyPr>
          <a:lstStyle/>
          <a:p>
            <a:r>
              <a:rPr lang="it-IT" sz="2800" u="none" dirty="0">
                <a:solidFill>
                  <a:srgbClr val="A50021"/>
                </a:solidFill>
                <a:latin typeface="Calibri"/>
                <a:cs typeface="Calibri"/>
              </a:rPr>
              <a:t>• </a:t>
            </a:r>
            <a:r>
              <a:rPr lang="it-IT" sz="2800" b="1" u="none" dirty="0">
                <a:solidFill>
                  <a:srgbClr val="A50021"/>
                </a:solidFill>
                <a:latin typeface="Calibri"/>
                <a:cs typeface="Calibri"/>
              </a:rPr>
              <a:t>PH non riguarda l’uso politico della storia (Storia </a:t>
            </a:r>
            <a:r>
              <a:rPr lang="it-IT" sz="2800" b="1" u="none" dirty="0" smtClean="0">
                <a:solidFill>
                  <a:srgbClr val="A50021"/>
                </a:solidFill>
                <a:latin typeface="Calibri"/>
                <a:cs typeface="Calibri"/>
              </a:rPr>
              <a:t>Pubblica – </a:t>
            </a:r>
            <a:r>
              <a:rPr lang="it-IT" sz="2800" b="1" u="none" dirty="0" err="1">
                <a:solidFill>
                  <a:srgbClr val="A50021"/>
                </a:solidFill>
                <a:latin typeface="Calibri"/>
                <a:cs typeface="Calibri"/>
              </a:rPr>
              <a:t>Italy</a:t>
            </a:r>
            <a:r>
              <a:rPr lang="it-IT" sz="2800" b="1" u="none" dirty="0" smtClean="0">
                <a:solidFill>
                  <a:srgbClr val="A50021"/>
                </a:solidFill>
                <a:latin typeface="Calibri"/>
                <a:cs typeface="Calibri"/>
              </a:rPr>
              <a:t>).</a:t>
            </a:r>
          </a:p>
          <a:p>
            <a:endParaRPr lang="it-IT" sz="2800" u="none" dirty="0">
              <a:latin typeface="Calibri"/>
              <a:cs typeface="Calibri"/>
            </a:endParaRPr>
          </a:p>
          <a:p>
            <a:r>
              <a:rPr lang="it-IT" sz="2800" u="none" dirty="0">
                <a:latin typeface="Calibri"/>
                <a:cs typeface="Calibri"/>
              </a:rPr>
              <a:t>• PH </a:t>
            </a:r>
            <a:r>
              <a:rPr lang="it-IT" sz="2800" b="1" u="none" dirty="0">
                <a:latin typeface="Calibri"/>
                <a:cs typeface="Calibri"/>
              </a:rPr>
              <a:t>non riguarda la riscrittura della storia </a:t>
            </a:r>
            <a:r>
              <a:rPr lang="it-IT" sz="2800" u="none" dirty="0">
                <a:latin typeface="Calibri"/>
                <a:cs typeface="Calibri"/>
              </a:rPr>
              <a:t>per servire a uno </a:t>
            </a:r>
            <a:r>
              <a:rPr lang="it-IT" sz="2800" u="none" dirty="0" smtClean="0">
                <a:latin typeface="Calibri"/>
                <a:cs typeface="Calibri"/>
              </a:rPr>
              <a:t>scopo (</a:t>
            </a:r>
            <a:r>
              <a:rPr lang="it-IT" sz="2800" u="none" dirty="0" err="1">
                <a:latin typeface="Calibri"/>
                <a:cs typeface="Calibri"/>
              </a:rPr>
              <a:t>Historikerstreit</a:t>
            </a:r>
            <a:r>
              <a:rPr lang="it-IT" sz="2800" u="none" dirty="0">
                <a:latin typeface="Calibri"/>
                <a:cs typeface="Calibri"/>
              </a:rPr>
              <a:t> in Germany</a:t>
            </a:r>
            <a:r>
              <a:rPr lang="it-IT" sz="2800" u="none" dirty="0" smtClean="0">
                <a:latin typeface="Calibri"/>
                <a:cs typeface="Calibri"/>
              </a:rPr>
              <a:t>).</a:t>
            </a:r>
          </a:p>
          <a:p>
            <a:endParaRPr lang="it-IT" sz="2800" u="none" dirty="0">
              <a:latin typeface="Calibri"/>
              <a:cs typeface="Calibri"/>
            </a:endParaRPr>
          </a:p>
          <a:p>
            <a:r>
              <a:rPr lang="it-IT" sz="2800" b="1" u="none" dirty="0">
                <a:solidFill>
                  <a:srgbClr val="A50021"/>
                </a:solidFill>
                <a:latin typeface="Calibri"/>
                <a:cs typeface="Calibri"/>
              </a:rPr>
              <a:t>• Public </a:t>
            </a:r>
            <a:r>
              <a:rPr lang="it-IT" sz="2800" b="1" u="none" dirty="0" err="1">
                <a:solidFill>
                  <a:srgbClr val="A50021"/>
                </a:solidFill>
                <a:latin typeface="Calibri"/>
                <a:cs typeface="Calibri"/>
              </a:rPr>
              <a:t>History</a:t>
            </a:r>
            <a:r>
              <a:rPr lang="it-IT" sz="2800" b="1" u="none" dirty="0">
                <a:solidFill>
                  <a:srgbClr val="A50021"/>
                </a:solidFill>
                <a:latin typeface="Calibri"/>
                <a:cs typeface="Calibri"/>
              </a:rPr>
              <a:t> (PH) è fortemente legata all’uso del web </a:t>
            </a:r>
            <a:r>
              <a:rPr lang="it-IT" sz="2800" b="1" u="none" dirty="0" smtClean="0">
                <a:solidFill>
                  <a:srgbClr val="A50021"/>
                </a:solidFill>
                <a:latin typeface="Calibri"/>
                <a:cs typeface="Calibri"/>
              </a:rPr>
              <a:t>per comunicare </a:t>
            </a:r>
            <a:r>
              <a:rPr lang="it-IT" sz="2800" b="1" u="none" dirty="0">
                <a:solidFill>
                  <a:srgbClr val="A50021"/>
                </a:solidFill>
                <a:latin typeface="Calibri"/>
                <a:cs typeface="Calibri"/>
              </a:rPr>
              <a:t>/condividere la </a:t>
            </a:r>
            <a:r>
              <a:rPr lang="it-IT" sz="2800" b="1" u="none" dirty="0" smtClean="0">
                <a:solidFill>
                  <a:srgbClr val="A50021"/>
                </a:solidFill>
                <a:latin typeface="Calibri"/>
                <a:cs typeface="Calibri"/>
              </a:rPr>
              <a:t>storia.</a:t>
            </a:r>
          </a:p>
          <a:p>
            <a:endParaRPr lang="it-IT" sz="2800" u="none" dirty="0">
              <a:latin typeface="Calibri"/>
              <a:cs typeface="Calibri"/>
            </a:endParaRPr>
          </a:p>
          <a:p>
            <a:r>
              <a:rPr lang="it-IT" sz="2800" u="none" dirty="0">
                <a:latin typeface="Calibri"/>
                <a:cs typeface="Calibri"/>
              </a:rPr>
              <a:t>• PH è una delle più </a:t>
            </a:r>
            <a:r>
              <a:rPr lang="it-IT" sz="2800" b="1" u="none" dirty="0">
                <a:latin typeface="Calibri"/>
                <a:cs typeface="Calibri"/>
              </a:rPr>
              <a:t>rilevanti innovazioni nella professione </a:t>
            </a:r>
            <a:r>
              <a:rPr lang="it-IT" sz="2800" b="1" u="none" dirty="0" smtClean="0">
                <a:latin typeface="Calibri"/>
                <a:cs typeface="Calibri"/>
              </a:rPr>
              <a:t>di storico.</a:t>
            </a:r>
            <a:endParaRPr lang="it-IT" sz="2800" b="1" dirty="0">
              <a:latin typeface="Calibri"/>
              <a:cs typeface="Calibri"/>
            </a:endParaRPr>
          </a:p>
        </p:txBody>
      </p:sp>
      <p:sp>
        <p:nvSpPr>
          <p:cNvPr id="10" name="CasellaDiTesto 12"/>
          <p:cNvSpPr txBox="1">
            <a:spLocks noChangeArrowheads="1"/>
          </p:cNvSpPr>
          <p:nvPr/>
        </p:nvSpPr>
        <p:spPr bwMode="auto">
          <a:xfrm>
            <a:off x="6444208" y="0"/>
            <a:ext cx="257175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sz="1800" b="1" i="1" u="none" dirty="0" smtClean="0">
                <a:latin typeface="Calibri"/>
                <a:cs typeface="Calibri"/>
              </a:rPr>
              <a:t>Public </a:t>
            </a:r>
            <a:r>
              <a:rPr lang="fr-FR" sz="1800" b="1" i="1" u="none" dirty="0" err="1" smtClean="0">
                <a:latin typeface="Calibri"/>
                <a:cs typeface="Calibri"/>
              </a:rPr>
              <a:t>history</a:t>
            </a:r>
            <a:endParaRPr lang="fr-FR" sz="1800" b="1" i="1" u="none" dirty="0">
              <a:latin typeface="Calibri"/>
              <a:cs typeface="Calibri"/>
            </a:endParaRPr>
          </a:p>
        </p:txBody>
      </p:sp>
    </p:spTree>
    <p:extLst>
      <p:ext uri="{BB962C8B-B14F-4D97-AF65-F5344CB8AC3E}">
        <p14:creationId xmlns:p14="http://schemas.microsoft.com/office/powerpoint/2010/main" val="350190990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p:nvPr/>
        </p:nvSpPr>
        <p:spPr>
          <a:xfrm>
            <a:off x="107504" y="1412776"/>
            <a:ext cx="8748464" cy="4524315"/>
          </a:xfrm>
          <a:prstGeom prst="rect">
            <a:avLst/>
          </a:prstGeom>
        </p:spPr>
        <p:txBody>
          <a:bodyPr wrap="square">
            <a:spAutoFit/>
          </a:bodyPr>
          <a:lstStyle/>
          <a:p>
            <a:r>
              <a:rPr lang="it-IT" sz="2400" b="1" u="none" dirty="0">
                <a:solidFill>
                  <a:srgbClr val="A50021"/>
                </a:solidFill>
                <a:latin typeface="Calibri"/>
                <a:cs typeface="Calibri"/>
              </a:rPr>
              <a:t>Archivi/fonti/domande: le risorse digitali di fonti (primarie o</a:t>
            </a:r>
          </a:p>
          <a:p>
            <a:r>
              <a:rPr lang="it-IT" sz="2400" b="1" u="none" dirty="0">
                <a:solidFill>
                  <a:srgbClr val="A50021"/>
                </a:solidFill>
                <a:latin typeface="Calibri"/>
                <a:cs typeface="Calibri"/>
              </a:rPr>
              <a:t>secondarie) non stanno solo espandendo la base dei dati disponibili</a:t>
            </a:r>
          </a:p>
          <a:p>
            <a:r>
              <a:rPr lang="it-IT" sz="2400" b="1" u="none" dirty="0">
                <a:solidFill>
                  <a:srgbClr val="A50021"/>
                </a:solidFill>
                <a:latin typeface="Calibri"/>
                <a:cs typeface="Calibri"/>
              </a:rPr>
              <a:t>ma stanno definendo in maniera nuova gli ambiti stessi della </a:t>
            </a:r>
            <a:r>
              <a:rPr lang="it-IT" sz="2400" b="1" u="none" dirty="0" smtClean="0">
                <a:solidFill>
                  <a:srgbClr val="A50021"/>
                </a:solidFill>
                <a:latin typeface="Calibri"/>
                <a:cs typeface="Calibri"/>
              </a:rPr>
              <a:t>ricerca.</a:t>
            </a:r>
            <a:endParaRPr lang="it-IT" sz="2400" u="none" dirty="0" smtClean="0">
              <a:latin typeface="Calibri"/>
              <a:cs typeface="Calibri"/>
            </a:endParaRPr>
          </a:p>
          <a:p>
            <a:r>
              <a:rPr lang="it-IT" sz="2400" u="none" dirty="0" smtClean="0">
                <a:solidFill>
                  <a:srgbClr val="A50021"/>
                </a:solidFill>
                <a:latin typeface="Calibri"/>
                <a:cs typeface="Calibri"/>
              </a:rPr>
              <a:t>-</a:t>
            </a:r>
            <a:r>
              <a:rPr lang="it-IT" sz="2400" u="none" dirty="0">
                <a:solidFill>
                  <a:srgbClr val="A50021"/>
                </a:solidFill>
                <a:latin typeface="Calibri"/>
                <a:cs typeface="Calibri"/>
              </a:rPr>
              <a:t>&gt; mutamento portato avanti dalle biblioteche e dalle </a:t>
            </a:r>
            <a:r>
              <a:rPr lang="it-IT" sz="2400" u="none" dirty="0" smtClean="0">
                <a:solidFill>
                  <a:srgbClr val="A50021"/>
                </a:solidFill>
                <a:latin typeface="Calibri"/>
                <a:cs typeface="Calibri"/>
              </a:rPr>
              <a:t>ditte </a:t>
            </a:r>
            <a:r>
              <a:rPr lang="it-IT" sz="2400" u="none" dirty="0">
                <a:solidFill>
                  <a:srgbClr val="A50021"/>
                </a:solidFill>
                <a:latin typeface="Calibri"/>
                <a:cs typeface="Calibri"/>
              </a:rPr>
              <a:t>ICT più</a:t>
            </a:r>
          </a:p>
          <a:p>
            <a:r>
              <a:rPr lang="it-IT" sz="2400" u="none" dirty="0">
                <a:solidFill>
                  <a:srgbClr val="A50021"/>
                </a:solidFill>
                <a:latin typeface="Calibri"/>
                <a:cs typeface="Calibri"/>
              </a:rPr>
              <a:t>che dagli </a:t>
            </a:r>
            <a:r>
              <a:rPr lang="it-IT" sz="2400" u="none" dirty="0" smtClean="0">
                <a:solidFill>
                  <a:srgbClr val="A50021"/>
                </a:solidFill>
                <a:latin typeface="Calibri"/>
                <a:cs typeface="Calibri"/>
              </a:rPr>
              <a:t>storici.</a:t>
            </a:r>
            <a:endParaRPr lang="it-IT" sz="2400" u="none" dirty="0">
              <a:solidFill>
                <a:srgbClr val="A50021"/>
              </a:solidFill>
              <a:latin typeface="Calibri"/>
              <a:cs typeface="Calibri"/>
            </a:endParaRPr>
          </a:p>
          <a:p>
            <a:endParaRPr lang="it-IT" sz="2400" u="none" dirty="0">
              <a:latin typeface="Calibri"/>
              <a:cs typeface="Calibri"/>
            </a:endParaRPr>
          </a:p>
          <a:p>
            <a:r>
              <a:rPr lang="it-IT" sz="2400" b="1" u="none" dirty="0">
                <a:latin typeface="Calibri"/>
                <a:cs typeface="Calibri"/>
              </a:rPr>
              <a:t>Utenza</a:t>
            </a:r>
            <a:r>
              <a:rPr lang="it-IT" sz="2400" u="none" dirty="0">
                <a:latin typeface="Calibri"/>
                <a:cs typeface="Calibri"/>
              </a:rPr>
              <a:t>: si creano nuovi ponti tra </a:t>
            </a:r>
            <a:r>
              <a:rPr lang="it-IT" sz="2400" u="none" dirty="0" smtClean="0">
                <a:latin typeface="Calibri"/>
                <a:cs typeface="Calibri"/>
              </a:rPr>
              <a:t>la </a:t>
            </a:r>
            <a:r>
              <a:rPr lang="it-IT" sz="2400" u="none" dirty="0">
                <a:latin typeface="Calibri"/>
                <a:cs typeface="Calibri"/>
              </a:rPr>
              <a:t>ricerca accademica e la storia</a:t>
            </a:r>
          </a:p>
          <a:p>
            <a:r>
              <a:rPr lang="it-IT" sz="2400" u="none" dirty="0" smtClean="0">
                <a:latin typeface="Calibri"/>
                <a:cs typeface="Calibri"/>
              </a:rPr>
              <a:t>divulgata</a:t>
            </a:r>
            <a:r>
              <a:rPr lang="it-IT" sz="2400" u="none" dirty="0">
                <a:latin typeface="Calibri"/>
                <a:cs typeface="Calibri"/>
              </a:rPr>
              <a:t>; l’utenza può partecipare alla scrittura </a:t>
            </a:r>
            <a:r>
              <a:rPr lang="it-IT" sz="2400" u="none" dirty="0" smtClean="0">
                <a:latin typeface="Calibri"/>
                <a:cs typeface="Calibri"/>
              </a:rPr>
              <a:t>della storia.</a:t>
            </a:r>
            <a:endParaRPr lang="it-IT" sz="2400" u="none" dirty="0">
              <a:latin typeface="Calibri"/>
              <a:cs typeface="Calibri"/>
            </a:endParaRPr>
          </a:p>
          <a:p>
            <a:endParaRPr lang="it-IT" sz="2400" u="none" dirty="0">
              <a:latin typeface="Calibri"/>
              <a:cs typeface="Calibri"/>
            </a:endParaRPr>
          </a:p>
          <a:p>
            <a:r>
              <a:rPr lang="it-IT" sz="2400" b="1" u="none" dirty="0">
                <a:solidFill>
                  <a:srgbClr val="A50021"/>
                </a:solidFill>
                <a:latin typeface="Calibri"/>
                <a:cs typeface="Calibri"/>
              </a:rPr>
              <a:t>Collaborazione: i migliori progetti digitali sono collaborativi,</a:t>
            </a:r>
          </a:p>
          <a:p>
            <a:r>
              <a:rPr lang="it-IT" sz="2400" b="1" u="none" dirty="0">
                <a:solidFill>
                  <a:srgbClr val="A50021"/>
                </a:solidFill>
                <a:latin typeface="Calibri"/>
                <a:cs typeface="Calibri"/>
              </a:rPr>
              <a:t>coinvolgono più persone e </a:t>
            </a:r>
            <a:r>
              <a:rPr lang="it-IT" sz="2400" b="1" u="none" dirty="0" smtClean="0">
                <a:solidFill>
                  <a:srgbClr val="A50021"/>
                </a:solidFill>
                <a:latin typeface="Calibri"/>
                <a:cs typeface="Calibri"/>
              </a:rPr>
              <a:t>competenze.</a:t>
            </a:r>
            <a:endParaRPr lang="it-IT" sz="2400" b="1" dirty="0">
              <a:solidFill>
                <a:srgbClr val="A50021"/>
              </a:solidFill>
              <a:latin typeface="Calibri"/>
              <a:cs typeface="Calibri"/>
            </a:endParaRPr>
          </a:p>
        </p:txBody>
      </p:sp>
      <p:sp>
        <p:nvSpPr>
          <p:cNvPr id="3" name="CasellaDiTesto 12"/>
          <p:cNvSpPr txBox="1">
            <a:spLocks noChangeArrowheads="1"/>
          </p:cNvSpPr>
          <p:nvPr/>
        </p:nvSpPr>
        <p:spPr bwMode="auto">
          <a:xfrm>
            <a:off x="6444208" y="0"/>
            <a:ext cx="257175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sz="1800" b="1" i="1" u="none" dirty="0" smtClean="0">
                <a:latin typeface="Calibri"/>
                <a:cs typeface="Calibri"/>
              </a:rPr>
              <a:t>Public </a:t>
            </a:r>
            <a:r>
              <a:rPr lang="fr-FR" sz="1800" b="1" i="1" u="none" dirty="0" err="1" smtClean="0">
                <a:latin typeface="Calibri"/>
                <a:cs typeface="Calibri"/>
              </a:rPr>
              <a:t>history</a:t>
            </a:r>
            <a:endParaRPr lang="fr-FR" sz="1800" b="1" i="1" u="none" dirty="0">
              <a:latin typeface="Calibri"/>
              <a:cs typeface="Calibri"/>
            </a:endParaRPr>
          </a:p>
        </p:txBody>
      </p:sp>
      <p:sp>
        <p:nvSpPr>
          <p:cNvPr id="4" name="CasellaDiTesto 3"/>
          <p:cNvSpPr txBox="1"/>
          <p:nvPr/>
        </p:nvSpPr>
        <p:spPr>
          <a:xfrm>
            <a:off x="2267744" y="404664"/>
            <a:ext cx="4893687" cy="584776"/>
          </a:xfrm>
          <a:prstGeom prst="rect">
            <a:avLst/>
          </a:prstGeom>
          <a:noFill/>
        </p:spPr>
        <p:txBody>
          <a:bodyPr wrap="none" rtlCol="0">
            <a:spAutoFit/>
          </a:bodyPr>
          <a:lstStyle/>
          <a:p>
            <a:r>
              <a:rPr lang="it-IT" sz="3200" b="1" u="none" dirty="0" smtClean="0">
                <a:solidFill>
                  <a:srgbClr val="A50021"/>
                </a:solidFill>
                <a:latin typeface="Calibri"/>
                <a:cs typeface="Calibri"/>
              </a:rPr>
              <a:t>STORIA DIGITALE PUBBLICA</a:t>
            </a:r>
            <a:endParaRPr lang="it-IT" sz="3200" b="1" u="none" dirty="0">
              <a:solidFill>
                <a:srgbClr val="A50021"/>
              </a:solidFill>
              <a:latin typeface="Calibri"/>
              <a:cs typeface="Calibri"/>
            </a:endParaRPr>
          </a:p>
        </p:txBody>
      </p:sp>
    </p:spTree>
    <p:extLst>
      <p:ext uri="{BB962C8B-B14F-4D97-AF65-F5344CB8AC3E}">
        <p14:creationId xmlns:p14="http://schemas.microsoft.com/office/powerpoint/2010/main" val="350190990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p:nvPr/>
        </p:nvSpPr>
        <p:spPr>
          <a:xfrm>
            <a:off x="323528" y="1268760"/>
            <a:ext cx="8496944" cy="4893647"/>
          </a:xfrm>
          <a:prstGeom prst="rect">
            <a:avLst/>
          </a:prstGeom>
        </p:spPr>
        <p:txBody>
          <a:bodyPr wrap="square">
            <a:spAutoFit/>
          </a:bodyPr>
          <a:lstStyle/>
          <a:p>
            <a:endParaRPr lang="it-IT" sz="2400" u="none" dirty="0">
              <a:latin typeface="Calibri"/>
              <a:cs typeface="Calibri"/>
            </a:endParaRPr>
          </a:p>
          <a:p>
            <a:r>
              <a:rPr lang="it-IT" sz="2400" u="none" dirty="0">
                <a:solidFill>
                  <a:srgbClr val="A50021"/>
                </a:solidFill>
                <a:latin typeface="Calibri"/>
                <a:cs typeface="Calibri"/>
              </a:rPr>
              <a:t>• La PH è </a:t>
            </a:r>
            <a:r>
              <a:rPr lang="it-IT" sz="2400" b="1" u="none" dirty="0">
                <a:solidFill>
                  <a:srgbClr val="A50021"/>
                </a:solidFill>
                <a:latin typeface="Calibri"/>
                <a:cs typeface="Calibri"/>
              </a:rPr>
              <a:t>una disciplina in diversi </a:t>
            </a:r>
            <a:r>
              <a:rPr lang="it-IT" sz="2400" b="1" u="none" dirty="0" smtClean="0">
                <a:solidFill>
                  <a:srgbClr val="A50021"/>
                </a:solidFill>
                <a:latin typeface="Calibri"/>
                <a:cs typeface="Calibri"/>
              </a:rPr>
              <a:t>paesi </a:t>
            </a:r>
            <a:r>
              <a:rPr lang="it-IT" sz="2400" u="none" dirty="0">
                <a:solidFill>
                  <a:srgbClr val="A50021"/>
                </a:solidFill>
                <a:latin typeface="Calibri"/>
                <a:cs typeface="Calibri"/>
              </a:rPr>
              <a:t>(per lo più anglofoni</a:t>
            </a:r>
            <a:r>
              <a:rPr lang="it-IT" sz="2400" u="none" dirty="0" smtClean="0">
                <a:solidFill>
                  <a:srgbClr val="A50021"/>
                </a:solidFill>
                <a:latin typeface="Calibri"/>
                <a:cs typeface="Calibri"/>
              </a:rPr>
              <a:t>).</a:t>
            </a:r>
          </a:p>
          <a:p>
            <a:endParaRPr lang="it-IT" sz="2400" u="none" dirty="0">
              <a:latin typeface="Calibri"/>
              <a:cs typeface="Calibri"/>
            </a:endParaRPr>
          </a:p>
          <a:p>
            <a:r>
              <a:rPr lang="it-IT" sz="2400" u="none" dirty="0">
                <a:latin typeface="Calibri"/>
                <a:cs typeface="Calibri"/>
              </a:rPr>
              <a:t>• Di fatto è praticata in quasi </a:t>
            </a:r>
            <a:r>
              <a:rPr lang="it-IT" sz="2400" b="1" u="none" dirty="0">
                <a:latin typeface="Calibri"/>
                <a:cs typeface="Calibri"/>
              </a:rPr>
              <a:t>tutti i paesi da musei, archivi,</a:t>
            </a:r>
          </a:p>
          <a:p>
            <a:r>
              <a:rPr lang="it-IT" sz="2400" b="1" u="none" dirty="0">
                <a:latin typeface="Calibri"/>
                <a:cs typeface="Calibri"/>
              </a:rPr>
              <a:t>biblioteche, istituzioni pubbliche e privat</a:t>
            </a:r>
            <a:r>
              <a:rPr lang="it-IT" sz="2400" u="none" dirty="0">
                <a:latin typeface="Calibri"/>
                <a:cs typeface="Calibri"/>
              </a:rPr>
              <a:t>e</a:t>
            </a:r>
            <a:r>
              <a:rPr lang="it-IT" sz="2400" u="none" dirty="0" smtClean="0">
                <a:latin typeface="Calibri"/>
                <a:cs typeface="Calibri"/>
              </a:rPr>
              <a:t>.</a:t>
            </a:r>
          </a:p>
          <a:p>
            <a:endParaRPr lang="it-IT" sz="2400" u="none" dirty="0">
              <a:latin typeface="Calibri"/>
              <a:cs typeface="Calibri"/>
            </a:endParaRPr>
          </a:p>
          <a:p>
            <a:r>
              <a:rPr lang="it-IT" sz="2400" u="none" dirty="0">
                <a:solidFill>
                  <a:srgbClr val="A50021"/>
                </a:solidFill>
                <a:latin typeface="Calibri"/>
                <a:cs typeface="Calibri"/>
              </a:rPr>
              <a:t>• La PH considera </a:t>
            </a:r>
            <a:r>
              <a:rPr lang="it-IT" sz="2400" b="1" u="none" dirty="0">
                <a:solidFill>
                  <a:srgbClr val="A50021"/>
                </a:solidFill>
                <a:latin typeface="Calibri"/>
                <a:cs typeface="Calibri"/>
              </a:rPr>
              <a:t>SISTEMATICAMENTE</a:t>
            </a:r>
            <a:r>
              <a:rPr lang="it-IT" sz="2400" u="none" dirty="0">
                <a:solidFill>
                  <a:srgbClr val="A50021"/>
                </a:solidFill>
                <a:latin typeface="Calibri"/>
                <a:cs typeface="Calibri"/>
              </a:rPr>
              <a:t> utili </a:t>
            </a:r>
            <a:r>
              <a:rPr lang="it-IT" sz="2400" b="1" u="none" dirty="0">
                <a:solidFill>
                  <a:srgbClr val="A50021"/>
                </a:solidFill>
                <a:latin typeface="Calibri"/>
                <a:cs typeface="Calibri"/>
              </a:rPr>
              <a:t>TUTTI I MEDIA</a:t>
            </a:r>
          </a:p>
          <a:p>
            <a:r>
              <a:rPr lang="it-IT" sz="2400" u="none" dirty="0">
                <a:solidFill>
                  <a:srgbClr val="A50021"/>
                </a:solidFill>
                <a:latin typeface="Calibri"/>
                <a:cs typeface="Calibri"/>
              </a:rPr>
              <a:t>per comunicare la storia, di conseguenza il suo MEDIUM per</a:t>
            </a:r>
          </a:p>
          <a:p>
            <a:r>
              <a:rPr lang="it-IT" sz="2400" u="none" dirty="0">
                <a:solidFill>
                  <a:srgbClr val="A50021"/>
                </a:solidFill>
                <a:latin typeface="Calibri"/>
                <a:cs typeface="Calibri"/>
              </a:rPr>
              <a:t>eccellenza è il </a:t>
            </a:r>
            <a:r>
              <a:rPr lang="it-IT" sz="2400" u="none" dirty="0" smtClean="0">
                <a:solidFill>
                  <a:srgbClr val="A50021"/>
                </a:solidFill>
                <a:latin typeface="Calibri"/>
                <a:cs typeface="Calibri"/>
              </a:rPr>
              <a:t>WWW.</a:t>
            </a:r>
          </a:p>
          <a:p>
            <a:endParaRPr lang="it-IT" sz="2400" u="none" dirty="0">
              <a:latin typeface="Calibri"/>
              <a:cs typeface="Calibri"/>
            </a:endParaRPr>
          </a:p>
          <a:p>
            <a:r>
              <a:rPr lang="it-IT" sz="2400" u="none" dirty="0">
                <a:latin typeface="Calibri"/>
                <a:cs typeface="Calibri"/>
              </a:rPr>
              <a:t>• Gli </a:t>
            </a:r>
            <a:r>
              <a:rPr lang="it-IT" sz="2400" b="1" u="none" dirty="0">
                <a:latin typeface="Calibri"/>
                <a:cs typeface="Calibri"/>
              </a:rPr>
              <a:t>storici</a:t>
            </a:r>
            <a:r>
              <a:rPr lang="it-IT" sz="2400" u="none" dirty="0">
                <a:latin typeface="Calibri"/>
                <a:cs typeface="Calibri"/>
              </a:rPr>
              <a:t> dovrebbero essere sempre </a:t>
            </a:r>
            <a:r>
              <a:rPr lang="it-IT" sz="2400" b="1" u="none" dirty="0">
                <a:latin typeface="Calibri"/>
                <a:cs typeface="Calibri"/>
              </a:rPr>
              <a:t>IN PRIMA LINEA </a:t>
            </a:r>
            <a:r>
              <a:rPr lang="it-IT" sz="2400" u="none" dirty="0">
                <a:latin typeface="Calibri"/>
                <a:cs typeface="Calibri"/>
              </a:rPr>
              <a:t>nei</a:t>
            </a:r>
          </a:p>
          <a:p>
            <a:r>
              <a:rPr lang="it-IT" sz="2400" u="none" dirty="0">
                <a:latin typeface="Calibri"/>
                <a:cs typeface="Calibri"/>
              </a:rPr>
              <a:t>media per partecipare ai dibattiti pubblici dove si avverte il</a:t>
            </a:r>
          </a:p>
          <a:p>
            <a:r>
              <a:rPr lang="it-IT" sz="2400" b="1" u="none" dirty="0">
                <a:latin typeface="Calibri"/>
                <a:cs typeface="Calibri"/>
              </a:rPr>
              <a:t>“bisogno di storia</a:t>
            </a:r>
            <a:r>
              <a:rPr lang="it-IT" sz="2400" b="1" u="none" dirty="0" smtClean="0">
                <a:latin typeface="Calibri"/>
                <a:cs typeface="Calibri"/>
              </a:rPr>
              <a:t>”.</a:t>
            </a:r>
            <a:endParaRPr lang="it-IT" sz="2400" b="1" dirty="0">
              <a:latin typeface="Calibri"/>
              <a:cs typeface="Calibri"/>
            </a:endParaRPr>
          </a:p>
        </p:txBody>
      </p:sp>
      <p:sp>
        <p:nvSpPr>
          <p:cNvPr id="3" name="CasellaDiTesto 12"/>
          <p:cNvSpPr txBox="1">
            <a:spLocks noChangeArrowheads="1"/>
          </p:cNvSpPr>
          <p:nvPr/>
        </p:nvSpPr>
        <p:spPr bwMode="auto">
          <a:xfrm>
            <a:off x="6444208" y="0"/>
            <a:ext cx="257175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sz="1800" b="1" i="1" u="none" dirty="0" smtClean="0">
                <a:latin typeface="Calibri"/>
                <a:cs typeface="Calibri"/>
              </a:rPr>
              <a:t>Public </a:t>
            </a:r>
            <a:r>
              <a:rPr lang="fr-FR" sz="1800" b="1" i="1" u="none" dirty="0" err="1" smtClean="0">
                <a:latin typeface="Calibri"/>
                <a:cs typeface="Calibri"/>
              </a:rPr>
              <a:t>history</a:t>
            </a:r>
            <a:endParaRPr lang="fr-FR" sz="1800" b="1" i="1" u="none" dirty="0">
              <a:latin typeface="Calibri"/>
              <a:cs typeface="Calibri"/>
            </a:endParaRPr>
          </a:p>
        </p:txBody>
      </p:sp>
      <p:sp>
        <p:nvSpPr>
          <p:cNvPr id="4" name="Rettangolo 3"/>
          <p:cNvSpPr/>
          <p:nvPr/>
        </p:nvSpPr>
        <p:spPr>
          <a:xfrm>
            <a:off x="1043608" y="548680"/>
            <a:ext cx="7344816" cy="523220"/>
          </a:xfrm>
          <a:prstGeom prst="rect">
            <a:avLst/>
          </a:prstGeom>
        </p:spPr>
        <p:txBody>
          <a:bodyPr wrap="square">
            <a:spAutoFit/>
          </a:bodyPr>
          <a:lstStyle/>
          <a:p>
            <a:r>
              <a:rPr lang="it-IT" sz="2800" b="1" u="none" cap="small" dirty="0">
                <a:solidFill>
                  <a:srgbClr val="A50021"/>
                </a:solidFill>
                <a:latin typeface="Calibri"/>
                <a:cs typeface="Calibri"/>
              </a:rPr>
              <a:t>Si deve innovare il modo di comunicare la storia:</a:t>
            </a:r>
          </a:p>
        </p:txBody>
      </p:sp>
    </p:spTree>
    <p:extLst>
      <p:ext uri="{BB962C8B-B14F-4D97-AF65-F5344CB8AC3E}">
        <p14:creationId xmlns:p14="http://schemas.microsoft.com/office/powerpoint/2010/main" val="350190990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p:nvPr/>
        </p:nvSpPr>
        <p:spPr>
          <a:xfrm>
            <a:off x="179512" y="1124744"/>
            <a:ext cx="9361040" cy="5401480"/>
          </a:xfrm>
          <a:prstGeom prst="rect">
            <a:avLst/>
          </a:prstGeom>
        </p:spPr>
        <p:txBody>
          <a:bodyPr wrap="square">
            <a:spAutoFit/>
          </a:bodyPr>
          <a:lstStyle/>
          <a:p>
            <a:r>
              <a:rPr lang="it-IT" sz="2300" u="none" dirty="0">
                <a:solidFill>
                  <a:srgbClr val="A50021"/>
                </a:solidFill>
                <a:latin typeface="Calibri"/>
                <a:cs typeface="Calibri"/>
              </a:rPr>
              <a:t>• </a:t>
            </a:r>
            <a:r>
              <a:rPr lang="it-IT" sz="2300" b="1" u="none" dirty="0">
                <a:solidFill>
                  <a:srgbClr val="A50021"/>
                </a:solidFill>
                <a:latin typeface="Calibri"/>
                <a:cs typeface="Calibri"/>
              </a:rPr>
              <a:t>Aprire la storia al più ampio pubblico possibile </a:t>
            </a:r>
            <a:r>
              <a:rPr lang="it-IT" sz="2300" u="none" dirty="0">
                <a:solidFill>
                  <a:srgbClr val="A50021"/>
                </a:solidFill>
                <a:latin typeface="Calibri"/>
                <a:cs typeface="Calibri"/>
              </a:rPr>
              <a:t>e quindi “</a:t>
            </a:r>
            <a:r>
              <a:rPr lang="it-IT" sz="2300" b="1" u="none" dirty="0">
                <a:solidFill>
                  <a:srgbClr val="A50021"/>
                </a:solidFill>
                <a:latin typeface="Calibri"/>
                <a:cs typeface="Calibri"/>
              </a:rPr>
              <a:t>fare storia</a:t>
            </a:r>
            <a:r>
              <a:rPr lang="it-IT" sz="2300" u="none" dirty="0" smtClean="0">
                <a:solidFill>
                  <a:srgbClr val="A50021"/>
                </a:solidFill>
                <a:latin typeface="Calibri"/>
                <a:cs typeface="Calibri"/>
              </a:rPr>
              <a:t>” </a:t>
            </a:r>
          </a:p>
          <a:p>
            <a:r>
              <a:rPr lang="it-IT" sz="2300" u="none" dirty="0" smtClean="0">
                <a:solidFill>
                  <a:srgbClr val="A50021"/>
                </a:solidFill>
                <a:latin typeface="Calibri"/>
                <a:cs typeface="Calibri"/>
              </a:rPr>
              <a:t>fuori </a:t>
            </a:r>
            <a:r>
              <a:rPr lang="it-IT" sz="2300" u="none" dirty="0">
                <a:solidFill>
                  <a:srgbClr val="A50021"/>
                </a:solidFill>
                <a:latin typeface="Calibri"/>
                <a:cs typeface="Calibri"/>
              </a:rPr>
              <a:t>delle università ma mantenendo una elevata professionalità </a:t>
            </a:r>
            <a:r>
              <a:rPr lang="it-IT" sz="2300" u="none" dirty="0" smtClean="0">
                <a:solidFill>
                  <a:srgbClr val="A50021"/>
                </a:solidFill>
                <a:latin typeface="Calibri"/>
                <a:cs typeface="Calibri"/>
              </a:rPr>
              <a:t>e una </a:t>
            </a:r>
            <a:r>
              <a:rPr lang="it-IT" sz="2300" u="none" dirty="0">
                <a:solidFill>
                  <a:srgbClr val="A50021"/>
                </a:solidFill>
                <a:latin typeface="Calibri"/>
                <a:cs typeface="Calibri"/>
              </a:rPr>
              <a:t>metodologia rigorosa (quella appresa appunto in università</a:t>
            </a:r>
            <a:r>
              <a:rPr lang="it-IT" sz="2300" u="none" dirty="0" smtClean="0">
                <a:solidFill>
                  <a:srgbClr val="A50021"/>
                </a:solidFill>
                <a:latin typeface="Calibri"/>
                <a:cs typeface="Calibri"/>
              </a:rPr>
              <a:t>).</a:t>
            </a:r>
          </a:p>
          <a:p>
            <a:endParaRPr lang="it-IT" sz="2300" u="none" dirty="0">
              <a:latin typeface="Calibri"/>
              <a:cs typeface="Calibri"/>
            </a:endParaRPr>
          </a:p>
          <a:p>
            <a:r>
              <a:rPr lang="it-IT" sz="2300" u="none" dirty="0">
                <a:latin typeface="Calibri"/>
                <a:cs typeface="Calibri"/>
              </a:rPr>
              <a:t>• Fare storia stando vicino alle </a:t>
            </a:r>
            <a:r>
              <a:rPr lang="it-IT" sz="2300" b="1" u="none" dirty="0">
                <a:latin typeface="Calibri"/>
                <a:cs typeface="Calibri"/>
              </a:rPr>
              <a:t>comunità</a:t>
            </a:r>
            <a:r>
              <a:rPr lang="it-IT" sz="2300" u="none" dirty="0">
                <a:latin typeface="Calibri"/>
                <a:cs typeface="Calibri"/>
              </a:rPr>
              <a:t> (sociali, etniche, politiche</a:t>
            </a:r>
            <a:r>
              <a:rPr lang="it-IT" sz="2300" u="none" dirty="0" smtClean="0">
                <a:latin typeface="Calibri"/>
                <a:cs typeface="Calibri"/>
              </a:rPr>
              <a:t>, culturali </a:t>
            </a:r>
            <a:r>
              <a:rPr lang="it-IT" sz="2300" u="none" dirty="0">
                <a:latin typeface="Calibri"/>
                <a:cs typeface="Calibri"/>
              </a:rPr>
              <a:t>etc.) ricostruendo memorie e identità su scala differente</a:t>
            </a:r>
            <a:r>
              <a:rPr lang="it-IT" sz="2300" u="none" dirty="0" smtClean="0">
                <a:latin typeface="Calibri"/>
                <a:cs typeface="Calibri"/>
              </a:rPr>
              <a:t>.</a:t>
            </a:r>
          </a:p>
          <a:p>
            <a:endParaRPr lang="it-IT" sz="2300" u="none" dirty="0">
              <a:solidFill>
                <a:srgbClr val="A50021"/>
              </a:solidFill>
              <a:latin typeface="Calibri"/>
              <a:cs typeface="Calibri"/>
            </a:endParaRPr>
          </a:p>
          <a:p>
            <a:r>
              <a:rPr lang="it-IT" sz="2300" u="none" dirty="0">
                <a:solidFill>
                  <a:srgbClr val="A50021"/>
                </a:solidFill>
                <a:latin typeface="Calibri"/>
                <a:cs typeface="Calibri"/>
              </a:rPr>
              <a:t>• Fare storia insieme alla </a:t>
            </a:r>
            <a:r>
              <a:rPr lang="it-IT" sz="2300" b="1" u="none" dirty="0">
                <a:solidFill>
                  <a:srgbClr val="A50021"/>
                </a:solidFill>
                <a:latin typeface="Calibri"/>
                <a:cs typeface="Calibri"/>
              </a:rPr>
              <a:t>gente</a:t>
            </a:r>
            <a:r>
              <a:rPr lang="it-IT" sz="2300" u="none" dirty="0">
                <a:solidFill>
                  <a:srgbClr val="A50021"/>
                </a:solidFill>
                <a:latin typeface="Calibri"/>
                <a:cs typeface="Calibri"/>
              </a:rPr>
              <a:t> in maniera </a:t>
            </a:r>
            <a:r>
              <a:rPr lang="it-IT" sz="2300" b="1" u="none" dirty="0" smtClean="0">
                <a:solidFill>
                  <a:srgbClr val="A50021"/>
                </a:solidFill>
                <a:latin typeface="Calibri"/>
                <a:cs typeface="Calibri"/>
              </a:rPr>
              <a:t>interattiva</a:t>
            </a:r>
            <a:r>
              <a:rPr lang="it-IT" sz="2300" u="none" dirty="0" smtClean="0">
                <a:solidFill>
                  <a:srgbClr val="A50021"/>
                </a:solidFill>
                <a:latin typeface="Calibri"/>
                <a:cs typeface="Calibri"/>
              </a:rPr>
              <a:t>.</a:t>
            </a:r>
          </a:p>
          <a:p>
            <a:endParaRPr lang="it-IT" sz="2300" u="none" dirty="0">
              <a:latin typeface="Calibri"/>
              <a:cs typeface="Calibri"/>
            </a:endParaRPr>
          </a:p>
          <a:p>
            <a:r>
              <a:rPr lang="it-IT" sz="2300" u="none" dirty="0">
                <a:latin typeface="Calibri"/>
                <a:cs typeface="Calibri"/>
              </a:rPr>
              <a:t>• Distribuire le attività che consentono la </a:t>
            </a:r>
            <a:r>
              <a:rPr lang="it-IT" sz="2300" b="1" u="none" dirty="0">
                <a:latin typeface="Calibri"/>
                <a:cs typeface="Calibri"/>
              </a:rPr>
              <a:t>scrittura della </a:t>
            </a:r>
            <a:r>
              <a:rPr lang="it-IT" sz="2300" b="1" u="none" dirty="0" smtClean="0">
                <a:latin typeface="Calibri"/>
                <a:cs typeface="Calibri"/>
              </a:rPr>
              <a:t>storia </a:t>
            </a:r>
            <a:r>
              <a:rPr lang="it-IT" sz="2300" u="none" dirty="0" smtClean="0">
                <a:latin typeface="Calibri"/>
                <a:cs typeface="Calibri"/>
              </a:rPr>
              <a:t>(</a:t>
            </a:r>
            <a:r>
              <a:rPr lang="it-IT" sz="2300" u="none" dirty="0" err="1">
                <a:latin typeface="Calibri"/>
                <a:cs typeface="Calibri"/>
              </a:rPr>
              <a:t>crowdsourcing</a:t>
            </a:r>
            <a:r>
              <a:rPr lang="it-IT" sz="2300" u="none" dirty="0" smtClean="0">
                <a:latin typeface="Calibri"/>
                <a:cs typeface="Calibri"/>
              </a:rPr>
              <a:t>).</a:t>
            </a:r>
          </a:p>
          <a:p>
            <a:endParaRPr lang="it-IT" sz="2300" u="none" dirty="0">
              <a:solidFill>
                <a:srgbClr val="A50021"/>
              </a:solidFill>
              <a:latin typeface="Calibri"/>
              <a:cs typeface="Calibri"/>
            </a:endParaRPr>
          </a:p>
          <a:p>
            <a:r>
              <a:rPr lang="it-IT" sz="2300" u="none" dirty="0">
                <a:solidFill>
                  <a:srgbClr val="A50021"/>
                </a:solidFill>
                <a:latin typeface="Calibri"/>
                <a:cs typeface="Calibri"/>
              </a:rPr>
              <a:t>• Lavorare </a:t>
            </a:r>
            <a:r>
              <a:rPr lang="it-IT" sz="2300" b="1" u="none" dirty="0">
                <a:solidFill>
                  <a:srgbClr val="A50021"/>
                </a:solidFill>
                <a:latin typeface="Calibri"/>
                <a:cs typeface="Calibri"/>
              </a:rPr>
              <a:t>a progetti collaborativi e interdisciplinari nelle </a:t>
            </a:r>
            <a:r>
              <a:rPr lang="it-IT" sz="2300" b="1" i="1" u="none" dirty="0" err="1" smtClean="0">
                <a:solidFill>
                  <a:srgbClr val="A50021"/>
                </a:solidFill>
                <a:latin typeface="Calibri"/>
                <a:cs typeface="Calibri"/>
              </a:rPr>
              <a:t>Humanities</a:t>
            </a:r>
            <a:r>
              <a:rPr lang="it-IT" sz="2300" u="none" dirty="0" smtClean="0">
                <a:solidFill>
                  <a:srgbClr val="A50021"/>
                </a:solidFill>
                <a:latin typeface="Calibri"/>
                <a:cs typeface="Calibri"/>
              </a:rPr>
              <a:t>.</a:t>
            </a:r>
          </a:p>
          <a:p>
            <a:endParaRPr lang="it-IT" sz="2300" u="none" dirty="0">
              <a:latin typeface="Calibri"/>
              <a:cs typeface="Calibri"/>
            </a:endParaRPr>
          </a:p>
          <a:p>
            <a:r>
              <a:rPr lang="it-IT" sz="2300" u="none" dirty="0">
                <a:latin typeface="Calibri"/>
                <a:cs typeface="Calibri"/>
              </a:rPr>
              <a:t>• Utilizzare </a:t>
            </a:r>
            <a:r>
              <a:rPr lang="it-IT" sz="2300" b="1" u="none" dirty="0">
                <a:latin typeface="Calibri"/>
                <a:cs typeface="Calibri"/>
              </a:rPr>
              <a:t>tutti</a:t>
            </a:r>
            <a:r>
              <a:rPr lang="it-IT" sz="2300" u="none" dirty="0">
                <a:latin typeface="Calibri"/>
                <a:cs typeface="Calibri"/>
              </a:rPr>
              <a:t> i </a:t>
            </a:r>
            <a:r>
              <a:rPr lang="it-IT" sz="2300" b="1" u="none" dirty="0">
                <a:latin typeface="Calibri"/>
                <a:cs typeface="Calibri"/>
              </a:rPr>
              <a:t>media</a:t>
            </a:r>
            <a:r>
              <a:rPr lang="it-IT" sz="2300" u="none" dirty="0">
                <a:latin typeface="Calibri"/>
                <a:cs typeface="Calibri"/>
              </a:rPr>
              <a:t> a disposizione in maniera </a:t>
            </a:r>
            <a:r>
              <a:rPr lang="it-IT" sz="2300" u="none" dirty="0" smtClean="0">
                <a:latin typeface="Calibri"/>
                <a:cs typeface="Calibri"/>
              </a:rPr>
              <a:t>consapevole.</a:t>
            </a:r>
            <a:endParaRPr lang="it-IT" sz="2300" dirty="0">
              <a:latin typeface="Calibri"/>
              <a:cs typeface="Calibri"/>
            </a:endParaRPr>
          </a:p>
        </p:txBody>
      </p:sp>
      <p:sp>
        <p:nvSpPr>
          <p:cNvPr id="3" name="CasellaDiTesto 12"/>
          <p:cNvSpPr txBox="1">
            <a:spLocks noChangeArrowheads="1"/>
          </p:cNvSpPr>
          <p:nvPr/>
        </p:nvSpPr>
        <p:spPr bwMode="auto">
          <a:xfrm>
            <a:off x="6444208" y="0"/>
            <a:ext cx="257175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sz="1800" b="1" i="1" u="none" dirty="0" smtClean="0">
                <a:latin typeface="Calibri"/>
                <a:cs typeface="Calibri"/>
              </a:rPr>
              <a:t>Public </a:t>
            </a:r>
            <a:r>
              <a:rPr lang="fr-FR" sz="1800" b="1" i="1" u="none" dirty="0" err="1" smtClean="0">
                <a:latin typeface="Calibri"/>
                <a:cs typeface="Calibri"/>
              </a:rPr>
              <a:t>history</a:t>
            </a:r>
            <a:endParaRPr lang="fr-FR" sz="1800" b="1" i="1" u="none" dirty="0">
              <a:latin typeface="Calibri"/>
              <a:cs typeface="Calibri"/>
            </a:endParaRPr>
          </a:p>
        </p:txBody>
      </p:sp>
      <p:sp>
        <p:nvSpPr>
          <p:cNvPr id="4" name="Rettangolo 3"/>
          <p:cNvSpPr/>
          <p:nvPr/>
        </p:nvSpPr>
        <p:spPr>
          <a:xfrm>
            <a:off x="1043608" y="548680"/>
            <a:ext cx="7344816" cy="523220"/>
          </a:xfrm>
          <a:prstGeom prst="rect">
            <a:avLst/>
          </a:prstGeom>
        </p:spPr>
        <p:txBody>
          <a:bodyPr wrap="square">
            <a:spAutoFit/>
          </a:bodyPr>
          <a:lstStyle/>
          <a:p>
            <a:r>
              <a:rPr lang="it-IT" sz="2800" b="1" u="none" cap="small" dirty="0">
                <a:solidFill>
                  <a:srgbClr val="A50021"/>
                </a:solidFill>
                <a:latin typeface="Calibri"/>
                <a:cs typeface="Calibri"/>
              </a:rPr>
              <a:t>Si deve innovare il modo di comunicare la storia:</a:t>
            </a:r>
          </a:p>
        </p:txBody>
      </p:sp>
    </p:spTree>
    <p:extLst>
      <p:ext uri="{BB962C8B-B14F-4D97-AF65-F5344CB8AC3E}">
        <p14:creationId xmlns:p14="http://schemas.microsoft.com/office/powerpoint/2010/main" val="3501909907"/>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p:nvPr/>
        </p:nvSpPr>
        <p:spPr>
          <a:xfrm>
            <a:off x="0" y="1124744"/>
            <a:ext cx="9144000" cy="5324535"/>
          </a:xfrm>
          <a:prstGeom prst="rect">
            <a:avLst/>
          </a:prstGeom>
        </p:spPr>
        <p:txBody>
          <a:bodyPr wrap="square">
            <a:spAutoFit/>
          </a:bodyPr>
          <a:lstStyle/>
          <a:p>
            <a:endParaRPr lang="it-IT" sz="2000" u="none" dirty="0">
              <a:solidFill>
                <a:srgbClr val="A50021"/>
              </a:solidFill>
              <a:latin typeface="Calibri"/>
              <a:cs typeface="Calibri"/>
            </a:endParaRPr>
          </a:p>
          <a:p>
            <a:r>
              <a:rPr lang="it-IT" sz="2000" u="none" dirty="0">
                <a:solidFill>
                  <a:srgbClr val="A50021"/>
                </a:solidFill>
                <a:latin typeface="Calibri"/>
                <a:cs typeface="Calibri"/>
              </a:rPr>
              <a:t>• </a:t>
            </a:r>
            <a:r>
              <a:rPr lang="it-IT" sz="2000" b="1" u="none" dirty="0">
                <a:solidFill>
                  <a:srgbClr val="A50021"/>
                </a:solidFill>
                <a:latin typeface="Calibri"/>
                <a:cs typeface="Calibri"/>
              </a:rPr>
              <a:t>scrivere saggi scientifici e pubblicare in maniera critica </a:t>
            </a:r>
            <a:r>
              <a:rPr lang="it-IT" sz="2000" u="none" dirty="0">
                <a:solidFill>
                  <a:srgbClr val="A50021"/>
                </a:solidFill>
                <a:latin typeface="Calibri"/>
                <a:cs typeface="Calibri"/>
              </a:rPr>
              <a:t>fonti primarie</a:t>
            </a:r>
          </a:p>
          <a:p>
            <a:r>
              <a:rPr lang="it-IT" sz="2000" u="none" dirty="0">
                <a:solidFill>
                  <a:srgbClr val="A50021"/>
                </a:solidFill>
                <a:latin typeface="Calibri"/>
                <a:cs typeface="Calibri"/>
              </a:rPr>
              <a:t>(come uno storico tradizionale</a:t>
            </a:r>
            <a:r>
              <a:rPr lang="it-IT" sz="2000" u="none" dirty="0" smtClean="0">
                <a:solidFill>
                  <a:srgbClr val="A50021"/>
                </a:solidFill>
                <a:latin typeface="Calibri"/>
                <a:cs typeface="Calibri"/>
              </a:rPr>
              <a:t>).</a:t>
            </a:r>
          </a:p>
          <a:p>
            <a:endParaRPr lang="it-IT" sz="2000" u="none" dirty="0">
              <a:latin typeface="Calibri"/>
              <a:cs typeface="Calibri"/>
            </a:endParaRPr>
          </a:p>
          <a:p>
            <a:r>
              <a:rPr lang="it-IT" sz="2000" u="none" dirty="0">
                <a:latin typeface="Calibri"/>
                <a:cs typeface="Calibri"/>
              </a:rPr>
              <a:t>• saper </a:t>
            </a:r>
            <a:r>
              <a:rPr lang="it-IT" sz="2000" b="1" u="none" dirty="0">
                <a:latin typeface="Calibri"/>
                <a:cs typeface="Calibri"/>
              </a:rPr>
              <a:t>divulgare</a:t>
            </a:r>
            <a:r>
              <a:rPr lang="it-IT" sz="2000" u="none" dirty="0">
                <a:latin typeface="Calibri"/>
                <a:cs typeface="Calibri"/>
              </a:rPr>
              <a:t> la storia (come DOVREBBE ANCHE uno storico</a:t>
            </a:r>
          </a:p>
          <a:p>
            <a:r>
              <a:rPr lang="it-IT" sz="2000" u="none" dirty="0" smtClean="0">
                <a:latin typeface="Calibri"/>
                <a:cs typeface="Calibri"/>
              </a:rPr>
              <a:t>Tradizionale).</a:t>
            </a:r>
          </a:p>
          <a:p>
            <a:endParaRPr lang="it-IT" sz="2000" u="none" dirty="0">
              <a:latin typeface="Calibri"/>
              <a:cs typeface="Calibri"/>
            </a:endParaRPr>
          </a:p>
          <a:p>
            <a:r>
              <a:rPr lang="it-IT" sz="2000" u="none" dirty="0">
                <a:solidFill>
                  <a:srgbClr val="A50021"/>
                </a:solidFill>
                <a:latin typeface="Calibri"/>
                <a:cs typeface="Calibri"/>
              </a:rPr>
              <a:t>• fare </a:t>
            </a:r>
            <a:r>
              <a:rPr lang="it-IT" sz="2000" b="1" u="none" dirty="0">
                <a:solidFill>
                  <a:srgbClr val="A50021"/>
                </a:solidFill>
                <a:latin typeface="Calibri"/>
                <a:cs typeface="Calibri"/>
              </a:rPr>
              <a:t>ricerche e insegnare storia </a:t>
            </a:r>
            <a:r>
              <a:rPr lang="it-IT" sz="2000" u="none" dirty="0">
                <a:solidFill>
                  <a:srgbClr val="A50021"/>
                </a:solidFill>
                <a:latin typeface="Calibri"/>
                <a:cs typeface="Calibri"/>
              </a:rPr>
              <a:t>per enti provati e pubblici (idem</a:t>
            </a:r>
            <a:r>
              <a:rPr lang="it-IT" sz="2000" u="none" dirty="0" smtClean="0">
                <a:solidFill>
                  <a:srgbClr val="A50021"/>
                </a:solidFill>
                <a:latin typeface="Calibri"/>
                <a:cs typeface="Calibri"/>
              </a:rPr>
              <a:t>).</a:t>
            </a:r>
          </a:p>
          <a:p>
            <a:endParaRPr lang="it-IT" sz="2000" u="none" dirty="0">
              <a:latin typeface="Calibri"/>
              <a:cs typeface="Calibri"/>
            </a:endParaRPr>
          </a:p>
          <a:p>
            <a:r>
              <a:rPr lang="it-IT" sz="2000" u="none" dirty="0">
                <a:latin typeface="Calibri"/>
                <a:cs typeface="Calibri"/>
              </a:rPr>
              <a:t>• usare in </a:t>
            </a:r>
            <a:r>
              <a:rPr lang="it-IT" sz="2000" b="1" u="none" dirty="0">
                <a:latin typeface="Calibri"/>
                <a:cs typeface="Calibri"/>
              </a:rPr>
              <a:t>maniera professionale diversi </a:t>
            </a:r>
            <a:r>
              <a:rPr lang="it-IT" sz="2000" b="1" u="none" dirty="0" smtClean="0">
                <a:latin typeface="Calibri"/>
                <a:cs typeface="Calibri"/>
              </a:rPr>
              <a:t>media</a:t>
            </a:r>
            <a:r>
              <a:rPr lang="it-IT" sz="2000" u="none" dirty="0" smtClean="0">
                <a:latin typeface="Calibri"/>
                <a:cs typeface="Calibri"/>
              </a:rPr>
              <a:t>.</a:t>
            </a:r>
          </a:p>
          <a:p>
            <a:endParaRPr lang="it-IT" sz="2000" u="none" dirty="0">
              <a:latin typeface="Calibri"/>
              <a:cs typeface="Calibri"/>
            </a:endParaRPr>
          </a:p>
          <a:p>
            <a:r>
              <a:rPr lang="it-IT" sz="2000" u="none" dirty="0">
                <a:solidFill>
                  <a:srgbClr val="A50021"/>
                </a:solidFill>
                <a:latin typeface="Calibri"/>
                <a:cs typeface="Calibri"/>
              </a:rPr>
              <a:t>• costruire siti web complessi per fare percepire la presenza della storia</a:t>
            </a:r>
          </a:p>
          <a:p>
            <a:r>
              <a:rPr lang="it-IT" sz="2000" u="none" dirty="0">
                <a:solidFill>
                  <a:srgbClr val="A50021"/>
                </a:solidFill>
                <a:latin typeface="Calibri"/>
                <a:cs typeface="Calibri"/>
              </a:rPr>
              <a:t>nella nostra </a:t>
            </a:r>
            <a:r>
              <a:rPr lang="it-IT" sz="2000" u="none" dirty="0" smtClean="0">
                <a:solidFill>
                  <a:srgbClr val="A50021"/>
                </a:solidFill>
                <a:latin typeface="Calibri"/>
                <a:cs typeface="Calibri"/>
              </a:rPr>
              <a:t>società.</a:t>
            </a:r>
          </a:p>
          <a:p>
            <a:endParaRPr lang="it-IT" sz="2000" u="none" dirty="0">
              <a:latin typeface="Calibri"/>
              <a:cs typeface="Calibri"/>
            </a:endParaRPr>
          </a:p>
          <a:p>
            <a:r>
              <a:rPr lang="it-IT" sz="2000" u="none" dirty="0">
                <a:latin typeface="Calibri"/>
                <a:cs typeface="Calibri"/>
              </a:rPr>
              <a:t>• creare “</a:t>
            </a:r>
            <a:r>
              <a:rPr lang="it-IT" sz="2000" b="1" u="none" dirty="0">
                <a:latin typeface="Calibri"/>
                <a:cs typeface="Calibri"/>
              </a:rPr>
              <a:t>archivi condivisi” (</a:t>
            </a:r>
            <a:r>
              <a:rPr lang="it-IT" sz="2000" b="1" u="none" dirty="0" err="1">
                <a:latin typeface="Calibri"/>
                <a:cs typeface="Calibri"/>
              </a:rPr>
              <a:t>invented</a:t>
            </a:r>
            <a:r>
              <a:rPr lang="it-IT" sz="2000" b="1" u="none" dirty="0">
                <a:latin typeface="Calibri"/>
                <a:cs typeface="Calibri"/>
              </a:rPr>
              <a:t> </a:t>
            </a:r>
            <a:r>
              <a:rPr lang="it-IT" sz="2000" b="1" u="none" dirty="0" err="1">
                <a:latin typeface="Calibri"/>
                <a:cs typeface="Calibri"/>
              </a:rPr>
              <a:t>archives</a:t>
            </a:r>
            <a:r>
              <a:rPr lang="it-IT" sz="2000" b="1" u="none" dirty="0" smtClean="0">
                <a:latin typeface="Calibri"/>
                <a:cs typeface="Calibri"/>
              </a:rPr>
              <a:t>).</a:t>
            </a:r>
          </a:p>
          <a:p>
            <a:endParaRPr lang="it-IT" sz="2000" u="none" dirty="0">
              <a:latin typeface="Calibri"/>
              <a:cs typeface="Calibri"/>
            </a:endParaRPr>
          </a:p>
          <a:p>
            <a:r>
              <a:rPr lang="it-IT" sz="2000" u="none" dirty="0">
                <a:solidFill>
                  <a:srgbClr val="A50021"/>
                </a:solidFill>
                <a:latin typeface="Calibri"/>
                <a:cs typeface="Calibri"/>
              </a:rPr>
              <a:t>• </a:t>
            </a:r>
            <a:r>
              <a:rPr lang="it-IT" sz="2000" b="1" u="none" dirty="0">
                <a:solidFill>
                  <a:srgbClr val="A50021"/>
                </a:solidFill>
                <a:latin typeface="Calibri"/>
                <a:cs typeface="Calibri"/>
              </a:rPr>
              <a:t>collaborare nel mantenimento di memorie </a:t>
            </a:r>
            <a:r>
              <a:rPr lang="it-IT" sz="2000" b="1" u="none" dirty="0" smtClean="0">
                <a:solidFill>
                  <a:srgbClr val="A50021"/>
                </a:solidFill>
                <a:latin typeface="Calibri"/>
                <a:cs typeface="Calibri"/>
              </a:rPr>
              <a:t>collettive.</a:t>
            </a:r>
            <a:endParaRPr lang="it-IT" sz="2000" b="1" dirty="0">
              <a:solidFill>
                <a:srgbClr val="A50021"/>
              </a:solidFill>
              <a:latin typeface="Calibri"/>
              <a:cs typeface="Calibri"/>
            </a:endParaRPr>
          </a:p>
        </p:txBody>
      </p:sp>
      <p:sp>
        <p:nvSpPr>
          <p:cNvPr id="3" name="CasellaDiTesto 12"/>
          <p:cNvSpPr txBox="1">
            <a:spLocks noChangeArrowheads="1"/>
          </p:cNvSpPr>
          <p:nvPr/>
        </p:nvSpPr>
        <p:spPr bwMode="auto">
          <a:xfrm>
            <a:off x="6444208" y="0"/>
            <a:ext cx="257175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sz="1800" b="1" i="1" u="none" dirty="0" smtClean="0">
                <a:latin typeface="Calibri"/>
                <a:cs typeface="Calibri"/>
              </a:rPr>
              <a:t>Public </a:t>
            </a:r>
            <a:r>
              <a:rPr lang="fr-FR" sz="1800" b="1" i="1" u="none" dirty="0" err="1" smtClean="0">
                <a:latin typeface="Calibri"/>
                <a:cs typeface="Calibri"/>
              </a:rPr>
              <a:t>history</a:t>
            </a:r>
            <a:endParaRPr lang="fr-FR" sz="1800" b="1" i="1" u="none" dirty="0">
              <a:latin typeface="Calibri"/>
              <a:cs typeface="Calibri"/>
            </a:endParaRPr>
          </a:p>
        </p:txBody>
      </p:sp>
      <p:sp>
        <p:nvSpPr>
          <p:cNvPr id="4" name="Rettangolo 3"/>
          <p:cNvSpPr/>
          <p:nvPr/>
        </p:nvSpPr>
        <p:spPr>
          <a:xfrm>
            <a:off x="2411760" y="188640"/>
            <a:ext cx="4176464" cy="954107"/>
          </a:xfrm>
          <a:prstGeom prst="rect">
            <a:avLst/>
          </a:prstGeom>
        </p:spPr>
        <p:txBody>
          <a:bodyPr wrap="square">
            <a:spAutoFit/>
          </a:bodyPr>
          <a:lstStyle/>
          <a:p>
            <a:pPr algn="ctr"/>
            <a:r>
              <a:rPr lang="it-IT" sz="3200" b="1" u="none" cap="small" dirty="0">
                <a:solidFill>
                  <a:srgbClr val="A50021"/>
                </a:solidFill>
                <a:latin typeface="Calibri"/>
                <a:cs typeface="Calibri"/>
              </a:rPr>
              <a:t>Public </a:t>
            </a:r>
            <a:r>
              <a:rPr lang="it-IT" sz="3200" b="1" u="none" cap="small" dirty="0" err="1" smtClean="0">
                <a:solidFill>
                  <a:srgbClr val="A50021"/>
                </a:solidFill>
                <a:latin typeface="Calibri"/>
                <a:cs typeface="Calibri"/>
              </a:rPr>
              <a:t>Historian</a:t>
            </a:r>
            <a:endParaRPr lang="it-IT" sz="3200" b="1" u="none" cap="small" dirty="0" smtClean="0">
              <a:solidFill>
                <a:srgbClr val="A50021"/>
              </a:solidFill>
              <a:latin typeface="Calibri"/>
              <a:cs typeface="Calibri"/>
            </a:endParaRPr>
          </a:p>
          <a:p>
            <a:pPr algn="ctr"/>
            <a:r>
              <a:rPr lang="it-IT" sz="2400" b="1" u="none" dirty="0" smtClean="0">
                <a:latin typeface="Calibri"/>
                <a:cs typeface="Calibri"/>
              </a:rPr>
              <a:t>deve sapere:</a:t>
            </a:r>
            <a:endParaRPr lang="it-IT" sz="2400" b="1" u="none" dirty="0">
              <a:latin typeface="Calibri"/>
              <a:cs typeface="Calibri"/>
            </a:endParaRPr>
          </a:p>
        </p:txBody>
      </p:sp>
    </p:spTree>
    <p:extLst>
      <p:ext uri="{BB962C8B-B14F-4D97-AF65-F5344CB8AC3E}">
        <p14:creationId xmlns:p14="http://schemas.microsoft.com/office/powerpoint/2010/main" val="350190990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p:nvPr/>
        </p:nvSpPr>
        <p:spPr>
          <a:xfrm>
            <a:off x="251520" y="1268760"/>
            <a:ext cx="4248472" cy="5109091"/>
          </a:xfrm>
          <a:prstGeom prst="rect">
            <a:avLst/>
          </a:prstGeom>
          <a:solidFill>
            <a:schemeClr val="accent1">
              <a:lumMod val="90000"/>
            </a:schemeClr>
          </a:solidFill>
        </p:spPr>
        <p:txBody>
          <a:bodyPr wrap="square">
            <a:spAutoFit/>
          </a:bodyPr>
          <a:lstStyle/>
          <a:p>
            <a:pPr algn="ctr"/>
            <a:r>
              <a:rPr lang="it-IT" b="1" dirty="0">
                <a:latin typeface="Calibri"/>
                <a:cs typeface="Calibri"/>
              </a:rPr>
              <a:t>Tipici progetti di </a:t>
            </a:r>
            <a:r>
              <a:rPr lang="it-IT" b="1" dirty="0" smtClean="0">
                <a:latin typeface="Calibri"/>
                <a:cs typeface="Calibri"/>
              </a:rPr>
              <a:t>PH:</a:t>
            </a:r>
            <a:endParaRPr lang="it-IT" b="1" dirty="0">
              <a:latin typeface="Calibri"/>
              <a:cs typeface="Calibri"/>
            </a:endParaRPr>
          </a:p>
          <a:p>
            <a:pPr algn="ctr"/>
            <a:r>
              <a:rPr lang="it-IT" b="1" u="none" dirty="0">
                <a:latin typeface="Calibri"/>
                <a:cs typeface="Calibri"/>
              </a:rPr>
              <a:t>• Revival storicamente </a:t>
            </a:r>
            <a:r>
              <a:rPr lang="it-IT" b="1" u="none" dirty="0" smtClean="0">
                <a:latin typeface="Calibri"/>
                <a:cs typeface="Calibri"/>
              </a:rPr>
              <a:t>fondati</a:t>
            </a:r>
          </a:p>
          <a:p>
            <a:pPr algn="ctr"/>
            <a:endParaRPr lang="it-IT" sz="1400" b="1" u="none" dirty="0">
              <a:latin typeface="Calibri"/>
              <a:cs typeface="Calibri"/>
            </a:endParaRPr>
          </a:p>
          <a:p>
            <a:pPr algn="ctr"/>
            <a:r>
              <a:rPr lang="it-IT" b="1" u="none" dirty="0">
                <a:latin typeface="Calibri"/>
                <a:cs typeface="Calibri"/>
              </a:rPr>
              <a:t>• Parchi tematici </a:t>
            </a:r>
            <a:endParaRPr lang="it-IT" b="1" u="none" dirty="0" smtClean="0">
              <a:latin typeface="Calibri"/>
              <a:cs typeface="Calibri"/>
            </a:endParaRPr>
          </a:p>
          <a:p>
            <a:pPr algn="ctr"/>
            <a:endParaRPr lang="it-IT" sz="1400" b="1" u="none" dirty="0">
              <a:latin typeface="Calibri"/>
              <a:cs typeface="Calibri"/>
            </a:endParaRPr>
          </a:p>
          <a:p>
            <a:pPr algn="ctr"/>
            <a:r>
              <a:rPr lang="it-IT" b="1" u="none" dirty="0">
                <a:latin typeface="Calibri"/>
                <a:cs typeface="Calibri"/>
              </a:rPr>
              <a:t>• Musei e mostre (anche con installazioni virtuali</a:t>
            </a:r>
            <a:r>
              <a:rPr lang="it-IT" b="1" u="none" dirty="0" smtClean="0">
                <a:latin typeface="Calibri"/>
                <a:cs typeface="Calibri"/>
              </a:rPr>
              <a:t>)</a:t>
            </a:r>
          </a:p>
          <a:p>
            <a:pPr algn="ctr"/>
            <a:endParaRPr lang="it-IT" b="1" u="none" dirty="0">
              <a:latin typeface="Calibri"/>
              <a:cs typeface="Calibri"/>
            </a:endParaRPr>
          </a:p>
          <a:p>
            <a:pPr algn="ctr"/>
            <a:r>
              <a:rPr lang="it-IT" b="1" u="none" dirty="0">
                <a:latin typeface="Calibri"/>
                <a:cs typeface="Calibri"/>
              </a:rPr>
              <a:t>• Creazione di archivi </a:t>
            </a:r>
            <a:r>
              <a:rPr lang="it-IT" b="1" u="none" dirty="0" smtClean="0">
                <a:latin typeface="Calibri"/>
                <a:cs typeface="Calibri"/>
              </a:rPr>
              <a:t>condivisi</a:t>
            </a:r>
          </a:p>
          <a:p>
            <a:pPr algn="ctr"/>
            <a:endParaRPr lang="it-IT" sz="1400" b="1" u="none" dirty="0">
              <a:latin typeface="Calibri"/>
              <a:cs typeface="Calibri"/>
            </a:endParaRPr>
          </a:p>
          <a:p>
            <a:pPr algn="ctr"/>
            <a:r>
              <a:rPr lang="it-IT" b="1" u="none" dirty="0">
                <a:latin typeface="Calibri"/>
                <a:cs typeface="Calibri"/>
              </a:rPr>
              <a:t>• </a:t>
            </a:r>
            <a:r>
              <a:rPr lang="it-IT" b="1" u="none" dirty="0" smtClean="0">
                <a:latin typeface="Calibri"/>
                <a:cs typeface="Calibri"/>
              </a:rPr>
              <a:t>Realizzazione di mappe di comunità</a:t>
            </a:r>
          </a:p>
          <a:p>
            <a:pPr algn="ctr"/>
            <a:endParaRPr lang="it-IT" sz="1400" b="1" u="none" dirty="0">
              <a:latin typeface="Calibri"/>
              <a:cs typeface="Calibri"/>
            </a:endParaRPr>
          </a:p>
          <a:p>
            <a:pPr algn="ctr"/>
            <a:r>
              <a:rPr lang="it-IT" b="1" u="none" dirty="0">
                <a:latin typeface="Calibri"/>
                <a:cs typeface="Calibri"/>
              </a:rPr>
              <a:t>• Indagini storiche con interviste </a:t>
            </a:r>
            <a:endParaRPr lang="it-IT" b="1" u="none" dirty="0" smtClean="0">
              <a:latin typeface="Calibri"/>
              <a:cs typeface="Calibri"/>
            </a:endParaRPr>
          </a:p>
          <a:p>
            <a:pPr algn="ctr"/>
            <a:r>
              <a:rPr lang="it-IT" b="1" u="none" dirty="0" smtClean="0">
                <a:latin typeface="Calibri"/>
                <a:cs typeface="Calibri"/>
              </a:rPr>
              <a:t>(</a:t>
            </a:r>
            <a:r>
              <a:rPr lang="it-IT" b="1" u="none" dirty="0">
                <a:latin typeface="Calibri"/>
                <a:cs typeface="Calibri"/>
              </a:rPr>
              <a:t>storia orale</a:t>
            </a:r>
            <a:r>
              <a:rPr lang="it-IT" b="1" u="none" dirty="0" smtClean="0">
                <a:latin typeface="Calibri"/>
                <a:cs typeface="Calibri"/>
              </a:rPr>
              <a:t>)</a:t>
            </a:r>
          </a:p>
          <a:p>
            <a:pPr algn="ctr"/>
            <a:endParaRPr lang="it-IT" sz="1400" b="1" u="none" dirty="0">
              <a:latin typeface="Calibri"/>
              <a:cs typeface="Calibri"/>
            </a:endParaRPr>
          </a:p>
          <a:p>
            <a:pPr algn="ctr"/>
            <a:r>
              <a:rPr lang="it-IT" b="1" u="none" dirty="0">
                <a:latin typeface="Calibri"/>
                <a:cs typeface="Calibri"/>
              </a:rPr>
              <a:t>• Restauro urbano o interventi archeologici di scavo o di tutela</a:t>
            </a:r>
          </a:p>
          <a:p>
            <a:pPr algn="ctr"/>
            <a:r>
              <a:rPr lang="it-IT" b="1" u="none" dirty="0">
                <a:latin typeface="Calibri"/>
                <a:cs typeface="Calibri"/>
              </a:rPr>
              <a:t>condivisi col pubblico </a:t>
            </a:r>
            <a:endParaRPr lang="it-IT" b="1" u="none" dirty="0" smtClean="0">
              <a:latin typeface="Calibri"/>
              <a:cs typeface="Calibri"/>
            </a:endParaRPr>
          </a:p>
          <a:p>
            <a:pPr algn="ctr"/>
            <a:r>
              <a:rPr lang="it-IT" b="1" u="none" dirty="0" smtClean="0">
                <a:latin typeface="Calibri"/>
                <a:cs typeface="Calibri"/>
              </a:rPr>
              <a:t>(</a:t>
            </a:r>
            <a:r>
              <a:rPr lang="it-IT" b="1" u="none" dirty="0">
                <a:latin typeface="Calibri"/>
                <a:cs typeface="Calibri"/>
              </a:rPr>
              <a:t>archeologia pubblica)</a:t>
            </a:r>
            <a:endParaRPr lang="it-IT" b="1" dirty="0">
              <a:latin typeface="Calibri"/>
              <a:cs typeface="Calibri"/>
            </a:endParaRPr>
          </a:p>
        </p:txBody>
      </p:sp>
      <p:sp>
        <p:nvSpPr>
          <p:cNvPr id="3" name="CasellaDiTesto 12"/>
          <p:cNvSpPr txBox="1">
            <a:spLocks noChangeArrowheads="1"/>
          </p:cNvSpPr>
          <p:nvPr/>
        </p:nvSpPr>
        <p:spPr bwMode="auto">
          <a:xfrm>
            <a:off x="6444208" y="0"/>
            <a:ext cx="2571750"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Arial" charset="0"/>
              </a:defRPr>
            </a:lvl1pPr>
            <a:lvl2pPr marL="37931725" indent="-37474525" eaLnBrk="0" hangingPunct="0">
              <a:defRPr sz="2400">
                <a:solidFill>
                  <a:schemeClr val="tx1"/>
                </a:solidFill>
                <a:latin typeface="Arial" charset="0"/>
                <a:ea typeface="Arial" charset="0"/>
                <a:cs typeface="Arial" charset="0"/>
              </a:defRPr>
            </a:lvl2pPr>
            <a:lvl3pPr eaLnBrk="0" hangingPunct="0">
              <a:defRPr sz="2400">
                <a:solidFill>
                  <a:schemeClr val="tx1"/>
                </a:solidFill>
                <a:latin typeface="Arial" charset="0"/>
                <a:ea typeface="Arial" charset="0"/>
                <a:cs typeface="Arial" charset="0"/>
              </a:defRPr>
            </a:lvl3pPr>
            <a:lvl4pPr eaLnBrk="0" hangingPunct="0">
              <a:defRPr sz="2400">
                <a:solidFill>
                  <a:schemeClr val="tx1"/>
                </a:solidFill>
                <a:latin typeface="Arial" charset="0"/>
                <a:ea typeface="Arial" charset="0"/>
                <a:cs typeface="Arial" charset="0"/>
              </a:defRPr>
            </a:lvl4pPr>
            <a:lvl5pPr eaLnBrk="0" hangingPunct="0">
              <a:defRPr sz="2400">
                <a:solidFill>
                  <a:schemeClr val="tx1"/>
                </a:solidFill>
                <a:latin typeface="Arial" charset="0"/>
                <a:ea typeface="Arial" charset="0"/>
                <a:cs typeface="Arial" charset="0"/>
              </a:defRPr>
            </a:lvl5pPr>
            <a:lvl6pPr marL="457200" eaLnBrk="0" fontAlgn="base" hangingPunct="0">
              <a:spcBef>
                <a:spcPct val="0"/>
              </a:spcBef>
              <a:spcAft>
                <a:spcPct val="0"/>
              </a:spcAft>
              <a:defRPr sz="2400">
                <a:solidFill>
                  <a:schemeClr val="tx1"/>
                </a:solidFill>
                <a:latin typeface="Arial" charset="0"/>
                <a:ea typeface="Arial" charset="0"/>
                <a:cs typeface="Arial" charset="0"/>
              </a:defRPr>
            </a:lvl6pPr>
            <a:lvl7pPr marL="914400" eaLnBrk="0" fontAlgn="base" hangingPunct="0">
              <a:spcBef>
                <a:spcPct val="0"/>
              </a:spcBef>
              <a:spcAft>
                <a:spcPct val="0"/>
              </a:spcAft>
              <a:defRPr sz="2400">
                <a:solidFill>
                  <a:schemeClr val="tx1"/>
                </a:solidFill>
                <a:latin typeface="Arial" charset="0"/>
                <a:ea typeface="Arial" charset="0"/>
                <a:cs typeface="Arial" charset="0"/>
              </a:defRPr>
            </a:lvl7pPr>
            <a:lvl8pPr marL="1371600" eaLnBrk="0" fontAlgn="base" hangingPunct="0">
              <a:spcBef>
                <a:spcPct val="0"/>
              </a:spcBef>
              <a:spcAft>
                <a:spcPct val="0"/>
              </a:spcAft>
              <a:defRPr sz="2400">
                <a:solidFill>
                  <a:schemeClr val="tx1"/>
                </a:solidFill>
                <a:latin typeface="Arial" charset="0"/>
                <a:ea typeface="Arial" charset="0"/>
                <a:cs typeface="Arial" charset="0"/>
              </a:defRPr>
            </a:lvl8pPr>
            <a:lvl9pPr marL="1828800" eaLnBrk="0" fontAlgn="base" hangingPunct="0">
              <a:spcBef>
                <a:spcPct val="0"/>
              </a:spcBef>
              <a:spcAft>
                <a:spcPct val="0"/>
              </a:spcAft>
              <a:defRPr sz="2400">
                <a:solidFill>
                  <a:schemeClr val="tx1"/>
                </a:solidFill>
                <a:latin typeface="Arial" charset="0"/>
                <a:ea typeface="Arial" charset="0"/>
                <a:cs typeface="Arial" charset="0"/>
              </a:defRPr>
            </a:lvl9pPr>
          </a:lstStyle>
          <a:p>
            <a:pPr algn="r" eaLnBrk="1" hangingPunct="1"/>
            <a:r>
              <a:rPr lang="fr-FR" sz="1800" b="1" i="1" u="none" dirty="0" smtClean="0">
                <a:latin typeface="Calibri"/>
                <a:cs typeface="Calibri"/>
              </a:rPr>
              <a:t>Public </a:t>
            </a:r>
            <a:r>
              <a:rPr lang="fr-FR" sz="1800" b="1" i="1" u="none" dirty="0" err="1" smtClean="0">
                <a:latin typeface="Calibri"/>
                <a:cs typeface="Calibri"/>
              </a:rPr>
              <a:t>history</a:t>
            </a:r>
            <a:endParaRPr lang="fr-FR" sz="1800" b="1" i="1" u="none" dirty="0">
              <a:latin typeface="Calibri"/>
              <a:cs typeface="Calibri"/>
            </a:endParaRPr>
          </a:p>
        </p:txBody>
      </p:sp>
      <p:sp>
        <p:nvSpPr>
          <p:cNvPr id="4" name="Content Placeholder 2"/>
          <p:cNvSpPr txBox="1">
            <a:spLocks/>
          </p:cNvSpPr>
          <p:nvPr/>
        </p:nvSpPr>
        <p:spPr>
          <a:xfrm>
            <a:off x="4788024" y="1268760"/>
            <a:ext cx="4032448" cy="5040560"/>
          </a:xfrm>
          <a:prstGeom prst="rect">
            <a:avLst/>
          </a:prstGeom>
          <a:solidFill>
            <a:schemeClr val="accent2">
              <a:lumMod val="20000"/>
              <a:lumOff val="80000"/>
            </a:schemeClr>
          </a:solidFill>
        </p:spPr>
        <p:txBody>
          <a:bodyPr/>
          <a:lstStyle>
            <a:lvl1pPr marL="342900" indent="-342900" algn="l" rtl="0" eaLnBrk="0" fontAlgn="base" hangingPunct="0">
              <a:spcBef>
                <a:spcPct val="20000"/>
              </a:spcBef>
              <a:spcAft>
                <a:spcPct val="0"/>
              </a:spcAft>
              <a:buChar char="•"/>
              <a:defRPr sz="3200">
                <a:solidFill>
                  <a:schemeClr val="tx1"/>
                </a:solidFill>
                <a:latin typeface="+mn-lt"/>
                <a:ea typeface="ＭＳ Ｐゴシック" charset="0"/>
                <a:cs typeface="ＭＳ Ｐゴシック" charset="0"/>
              </a:defRPr>
            </a:lvl1pPr>
            <a:lvl2pPr marL="742950" indent="-285750" algn="l" rtl="0" eaLnBrk="0" fontAlgn="base" hangingPunct="0">
              <a:spcBef>
                <a:spcPct val="20000"/>
              </a:spcBef>
              <a:spcAft>
                <a:spcPct val="0"/>
              </a:spcAft>
              <a:buChar char="–"/>
              <a:defRPr sz="2800">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2400">
                <a:solidFill>
                  <a:schemeClr val="tx1"/>
                </a:solidFill>
                <a:latin typeface="+mn-lt"/>
                <a:ea typeface="ＭＳ Ｐゴシック" charset="0"/>
              </a:defRPr>
            </a:lvl3pPr>
            <a:lvl4pPr marL="1600200" indent="-228600" algn="l" rtl="0" eaLnBrk="0" fontAlgn="base" hangingPunct="0">
              <a:spcBef>
                <a:spcPct val="20000"/>
              </a:spcBef>
              <a:spcAft>
                <a:spcPct val="0"/>
              </a:spcAft>
              <a:buChar char="–"/>
              <a:defRPr sz="2000">
                <a:solidFill>
                  <a:schemeClr val="tx1"/>
                </a:solidFill>
                <a:latin typeface="+mn-lt"/>
                <a:ea typeface="ＭＳ Ｐゴシック" charset="0"/>
              </a:defRPr>
            </a:lvl4pPr>
            <a:lvl5pPr marL="2057400" indent="-228600" algn="l" rtl="0" eaLnBrk="0" fontAlgn="base" hangingPunct="0">
              <a:spcBef>
                <a:spcPct val="20000"/>
              </a:spcBef>
              <a:spcAft>
                <a:spcPct val="0"/>
              </a:spcAft>
              <a:buChar char="»"/>
              <a:defRPr sz="2000">
                <a:solidFill>
                  <a:schemeClr val="tx1"/>
                </a:solidFill>
                <a:latin typeface="+mn-lt"/>
                <a:ea typeface="ＭＳ Ｐゴシック" charset="0"/>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a:lstStyle>
          <a:p>
            <a:pPr marL="0" indent="0" algn="ctr" eaLnBrk="1" hangingPunct="1">
              <a:buFontTx/>
              <a:buNone/>
            </a:pPr>
            <a:r>
              <a:rPr lang="ja-JP" altLang="en-US" sz="1800" b="1" i="1" u="none" dirty="0" smtClean="0">
                <a:latin typeface="Calibri"/>
                <a:cs typeface="Calibri"/>
              </a:rPr>
              <a:t>“</a:t>
            </a:r>
            <a:r>
              <a:rPr lang="en-US" altLang="ja-JP" sz="1800" b="1" i="1" u="none" dirty="0" smtClean="0">
                <a:latin typeface="Calibri"/>
                <a:cs typeface="Calibri"/>
              </a:rPr>
              <a:t>Public history is </a:t>
            </a:r>
            <a:r>
              <a:rPr lang="en-US" altLang="ja-JP" sz="1800" b="1" i="1" u="none" dirty="0" smtClean="0">
                <a:solidFill>
                  <a:srgbClr val="A50021"/>
                </a:solidFill>
                <a:latin typeface="Calibri"/>
                <a:cs typeface="Calibri"/>
              </a:rPr>
              <a:t>history that is seen, heard, read, and interpreted by a popular audience</a:t>
            </a:r>
            <a:r>
              <a:rPr lang="en-US" altLang="ja-JP" sz="1800" b="1" i="1" u="none" dirty="0" smtClean="0">
                <a:latin typeface="Calibri"/>
                <a:cs typeface="Calibri"/>
              </a:rPr>
              <a:t>. </a:t>
            </a:r>
          </a:p>
          <a:p>
            <a:pPr marL="0" indent="0" algn="ctr" eaLnBrk="1" hangingPunct="1">
              <a:buFontTx/>
              <a:buNone/>
            </a:pPr>
            <a:endParaRPr lang="en-US" altLang="ja-JP" sz="1800" b="1" i="1" u="none" dirty="0" smtClean="0">
              <a:latin typeface="Calibri"/>
              <a:cs typeface="Calibri"/>
            </a:endParaRPr>
          </a:p>
          <a:p>
            <a:pPr marL="0" indent="0" algn="ctr" eaLnBrk="1" hangingPunct="1">
              <a:buFontTx/>
              <a:buNone/>
            </a:pPr>
            <a:r>
              <a:rPr lang="en-US" altLang="ja-JP" sz="1800" b="1" i="1" u="none" dirty="0" smtClean="0">
                <a:latin typeface="Calibri"/>
                <a:cs typeface="Calibri"/>
              </a:rPr>
              <a:t>Public historians expand on the methods of academic history by emphasizing non-traditional evidence and presentation formats, reframing questions, and in the process creating a </a:t>
            </a:r>
            <a:r>
              <a:rPr lang="en-US" altLang="ja-JP" sz="1800" b="1" i="1" u="none" dirty="0" smtClean="0">
                <a:solidFill>
                  <a:srgbClr val="A50021"/>
                </a:solidFill>
                <a:latin typeface="Calibri"/>
                <a:cs typeface="Calibri"/>
              </a:rPr>
              <a:t>distinctive historical practice</a:t>
            </a:r>
            <a:r>
              <a:rPr lang="en-US" altLang="ja-JP" sz="1800" b="1" i="1" u="none" dirty="0" smtClean="0">
                <a:latin typeface="Calibri"/>
                <a:cs typeface="Calibri"/>
              </a:rPr>
              <a:t>...</a:t>
            </a:r>
          </a:p>
          <a:p>
            <a:pPr marL="0" indent="0" algn="ctr" eaLnBrk="1" hangingPunct="1">
              <a:buFontTx/>
              <a:buNone/>
            </a:pPr>
            <a:endParaRPr lang="en-US" altLang="ja-JP" sz="1800" b="1" i="1" u="none" dirty="0" smtClean="0">
              <a:latin typeface="Calibri"/>
              <a:cs typeface="Calibri"/>
            </a:endParaRPr>
          </a:p>
          <a:p>
            <a:pPr marL="0" indent="0" algn="ctr" eaLnBrk="1" hangingPunct="1">
              <a:buFontTx/>
              <a:buNone/>
            </a:pPr>
            <a:r>
              <a:rPr lang="en-US" altLang="ja-JP" sz="1800" b="1" i="1" u="none" dirty="0">
                <a:solidFill>
                  <a:srgbClr val="A50021"/>
                </a:solidFill>
                <a:latin typeface="Calibri"/>
                <a:cs typeface="Calibri"/>
              </a:rPr>
              <a:t>P</a:t>
            </a:r>
            <a:r>
              <a:rPr lang="en-US" altLang="ja-JP" sz="1800" b="1" i="1" u="none" dirty="0" smtClean="0">
                <a:solidFill>
                  <a:srgbClr val="A50021"/>
                </a:solidFill>
                <a:latin typeface="Calibri"/>
                <a:cs typeface="Calibri"/>
              </a:rPr>
              <a:t>ublic history is also history that belongs to the public.</a:t>
            </a:r>
            <a:r>
              <a:rPr lang="en-US" altLang="ja-JP" sz="1800" b="1" i="1" u="none" dirty="0" smtClean="0">
                <a:latin typeface="Calibri"/>
                <a:cs typeface="Calibri"/>
              </a:rPr>
              <a:t> By emphasizing the public context of </a:t>
            </a:r>
            <a:r>
              <a:rPr lang="en-US" altLang="ja-JP" sz="1800" b="1" i="1" u="none" dirty="0" smtClean="0">
                <a:solidFill>
                  <a:srgbClr val="A50021"/>
                </a:solidFill>
                <a:latin typeface="Calibri"/>
                <a:cs typeface="Calibri"/>
              </a:rPr>
              <a:t>scholarship, public history trains historians to transform their research to reach audiences outside the academy.</a:t>
            </a:r>
            <a:r>
              <a:rPr lang="ja-JP" altLang="en-US" sz="1800" b="1" i="1" u="none" dirty="0" smtClean="0">
                <a:latin typeface="Calibri"/>
                <a:cs typeface="Calibri"/>
              </a:rPr>
              <a:t>”</a:t>
            </a:r>
            <a:endParaRPr lang="en-US" altLang="ja-JP" sz="1800" b="1" i="1" u="none" dirty="0" smtClean="0">
              <a:latin typeface="Calibri"/>
              <a:cs typeface="Calibri"/>
            </a:endParaRPr>
          </a:p>
          <a:p>
            <a:pPr eaLnBrk="1" hangingPunct="1"/>
            <a:endParaRPr lang="en-US" sz="1800" b="1" u="none" dirty="0">
              <a:latin typeface="Calibri"/>
              <a:cs typeface="Calibri"/>
            </a:endParaRPr>
          </a:p>
        </p:txBody>
      </p:sp>
      <p:sp>
        <p:nvSpPr>
          <p:cNvPr id="5" name="Title 1"/>
          <p:cNvSpPr txBox="1">
            <a:spLocks/>
          </p:cNvSpPr>
          <p:nvPr/>
        </p:nvSpPr>
        <p:spPr>
          <a:xfrm>
            <a:off x="457200" y="274638"/>
            <a:ext cx="8229600" cy="11430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ＭＳ Ｐゴシック" charset="0"/>
              </a:defRPr>
            </a:lvl1pPr>
            <a:lvl2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eaLnBrk="1" hangingPunct="1">
              <a:defRPr/>
            </a:pPr>
            <a:r>
              <a:rPr lang="en-US" sz="3600" b="1" u="none" cap="small" dirty="0" smtClean="0">
                <a:solidFill>
                  <a:srgbClr val="A50021"/>
                </a:solidFill>
                <a:latin typeface="Calibri"/>
                <a:ea typeface="+mj-ea"/>
                <a:cs typeface="Calibri"/>
              </a:rPr>
              <a:t>Public history: how do we define it?</a:t>
            </a:r>
            <a:endParaRPr lang="en-US" sz="3600" b="1" u="none" cap="small" dirty="0">
              <a:solidFill>
                <a:srgbClr val="A50021"/>
              </a:solidFill>
              <a:latin typeface="Calibri"/>
              <a:ea typeface="+mj-ea"/>
              <a:cs typeface="Calibri"/>
            </a:endParaRPr>
          </a:p>
        </p:txBody>
      </p:sp>
    </p:spTree>
    <p:extLst>
      <p:ext uri="{BB962C8B-B14F-4D97-AF65-F5344CB8AC3E}">
        <p14:creationId xmlns:p14="http://schemas.microsoft.com/office/powerpoint/2010/main" val="350190990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Effect transition="in" filter="fade">
                                      <p:cBhvr>
                                        <p:cTn id="7" dur="2000"/>
                                        <p:tgtEl>
                                          <p:spTgt spid="4">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4">
                                            <p:txEl>
                                              <p:pRg st="2" end="2"/>
                                            </p:txEl>
                                          </p:spTgt>
                                        </p:tgtEl>
                                        <p:attrNameLst>
                                          <p:attrName>style.visibility</p:attrName>
                                        </p:attrNameLst>
                                      </p:cBhvr>
                                      <p:to>
                                        <p:strVal val="visible"/>
                                      </p:to>
                                    </p:set>
                                    <p:animEffect transition="in" filter="fade">
                                      <p:cBhvr>
                                        <p:cTn id="12" dur="2000"/>
                                        <p:tgtEl>
                                          <p:spTgt spid="4">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4">
                                            <p:txEl>
                                              <p:pRg st="4" end="4"/>
                                            </p:txEl>
                                          </p:spTgt>
                                        </p:tgtEl>
                                        <p:attrNameLst>
                                          <p:attrName>style.visibility</p:attrName>
                                        </p:attrNameLst>
                                      </p:cBhvr>
                                      <p:to>
                                        <p:strVal val="visible"/>
                                      </p:to>
                                    </p:set>
                                    <p:animEffect transition="in" filter="fade">
                                      <p:cBhvr>
                                        <p:cTn id="17" dur="2000"/>
                                        <p:tgtEl>
                                          <p:spTgt spid="4">
                                            <p:txEl>
                                              <p:pRg st="4" end="4"/>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2" presetClass="entr" presetSubtype="1" fill="hold" grpId="0" nodeType="clickEffect">
                                  <p:stCondLst>
                                    <p:cond delay="0"/>
                                  </p:stCondLst>
                                  <p:childTnLst>
                                    <p:set>
                                      <p:cBhvr>
                                        <p:cTn id="21" dur="1" fill="hold">
                                          <p:stCondLst>
                                            <p:cond delay="0"/>
                                          </p:stCondLst>
                                        </p:cTn>
                                        <p:tgtEl>
                                          <p:spTgt spid="5"/>
                                        </p:tgtEl>
                                        <p:attrNameLst>
                                          <p:attrName>style.visibility</p:attrName>
                                        </p:attrNameLst>
                                      </p:cBhvr>
                                      <p:to>
                                        <p:strVal val="visible"/>
                                      </p:to>
                                    </p:set>
                                    <p:anim calcmode="lin" valueType="num">
                                      <p:cBhvr additive="base">
                                        <p:cTn id="22" dur="500" fill="hold"/>
                                        <p:tgtEl>
                                          <p:spTgt spid="5"/>
                                        </p:tgtEl>
                                        <p:attrNameLst>
                                          <p:attrName>ppt_x</p:attrName>
                                        </p:attrNameLst>
                                      </p:cBhvr>
                                      <p:tavLst>
                                        <p:tav tm="0">
                                          <p:val>
                                            <p:strVal val="#ppt_x"/>
                                          </p:val>
                                        </p:tav>
                                        <p:tav tm="100000">
                                          <p:val>
                                            <p:strVal val="#ppt_x"/>
                                          </p:val>
                                        </p:tav>
                                      </p:tavLst>
                                    </p:anim>
                                    <p:anim calcmode="lin" valueType="num">
                                      <p:cBhvr additive="base">
                                        <p:cTn id="23" dur="500" fill="hold"/>
                                        <p:tgtEl>
                                          <p:spTgt spid="5"/>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txBox="1">
            <a:spLocks/>
          </p:cNvSpPr>
          <p:nvPr/>
        </p:nvSpPr>
        <p:spPr>
          <a:xfrm>
            <a:off x="467544" y="6648"/>
            <a:ext cx="8229600" cy="11430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ＭＳ Ｐゴシック" charset="0"/>
              </a:defRPr>
            </a:lvl1pPr>
            <a:lvl2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eaLnBrk="1" hangingPunct="1">
              <a:defRPr/>
            </a:pPr>
            <a:r>
              <a:rPr lang="en-US" sz="3600" b="1" u="none" cap="small" dirty="0" smtClean="0">
                <a:solidFill>
                  <a:srgbClr val="A50021"/>
                </a:solidFill>
                <a:latin typeface="Calibri"/>
                <a:ea typeface="+mj-ea"/>
                <a:cs typeface="Calibri"/>
              </a:rPr>
              <a:t>Public </a:t>
            </a:r>
            <a:r>
              <a:rPr lang="en-US" sz="3600" b="1" u="none" cap="small" dirty="0" smtClean="0">
                <a:solidFill>
                  <a:srgbClr val="A50021"/>
                </a:solidFill>
                <a:latin typeface="Calibri"/>
                <a:ea typeface="+mj-ea"/>
                <a:cs typeface="Calibri"/>
              </a:rPr>
              <a:t>history: </a:t>
            </a:r>
            <a:r>
              <a:rPr lang="en-US" sz="3600" b="1" u="none" cap="small" dirty="0" err="1" smtClean="0">
                <a:solidFill>
                  <a:srgbClr val="A50021"/>
                </a:solidFill>
                <a:latin typeface="Calibri"/>
                <a:ea typeface="+mj-ea"/>
                <a:cs typeface="Calibri"/>
              </a:rPr>
              <a:t>identita</a:t>
            </a:r>
            <a:r>
              <a:rPr lang="en-US" sz="3600" b="1" u="none" cap="small" dirty="0" smtClean="0">
                <a:solidFill>
                  <a:srgbClr val="A50021"/>
                </a:solidFill>
                <a:latin typeface="Calibri"/>
                <a:ea typeface="+mj-ea"/>
                <a:cs typeface="Calibri"/>
              </a:rPr>
              <a:t>’ </a:t>
            </a:r>
            <a:r>
              <a:rPr lang="en-US" sz="3600" b="1" u="none" cap="small" dirty="0" err="1" smtClean="0">
                <a:solidFill>
                  <a:srgbClr val="A50021"/>
                </a:solidFill>
                <a:latin typeface="Calibri"/>
                <a:ea typeface="+mj-ea"/>
                <a:cs typeface="Calibri"/>
              </a:rPr>
              <a:t>che</a:t>
            </a:r>
            <a:r>
              <a:rPr lang="en-US" sz="3600" b="1" u="none" cap="small" dirty="0" smtClean="0">
                <a:solidFill>
                  <a:srgbClr val="A50021"/>
                </a:solidFill>
                <a:latin typeface="Calibri"/>
                <a:ea typeface="+mj-ea"/>
                <a:cs typeface="Calibri"/>
              </a:rPr>
              <a:t> </a:t>
            </a:r>
            <a:r>
              <a:rPr lang="en-US" sz="3600" b="1" u="none" cap="small" dirty="0" err="1" smtClean="0">
                <a:solidFill>
                  <a:srgbClr val="A50021"/>
                </a:solidFill>
                <a:latin typeface="Calibri"/>
                <a:ea typeface="+mj-ea"/>
                <a:cs typeface="Calibri"/>
              </a:rPr>
              <a:t>cambiano</a:t>
            </a:r>
            <a:endParaRPr lang="en-US" sz="3600" b="1" u="none" cap="small" dirty="0">
              <a:solidFill>
                <a:srgbClr val="A50021"/>
              </a:solidFill>
              <a:latin typeface="Calibri"/>
              <a:ea typeface="+mj-ea"/>
              <a:cs typeface="Calibri"/>
            </a:endParaRPr>
          </a:p>
        </p:txBody>
      </p:sp>
      <p:sp>
        <p:nvSpPr>
          <p:cNvPr id="3" name="CasellaDiTesto 2"/>
          <p:cNvSpPr txBox="1"/>
          <p:nvPr/>
        </p:nvSpPr>
        <p:spPr>
          <a:xfrm>
            <a:off x="251520" y="1340768"/>
            <a:ext cx="3240360" cy="5632312"/>
          </a:xfrm>
          <a:prstGeom prst="rect">
            <a:avLst/>
          </a:prstGeom>
          <a:noFill/>
        </p:spPr>
        <p:txBody>
          <a:bodyPr wrap="square" rtlCol="0">
            <a:spAutoFit/>
          </a:bodyPr>
          <a:lstStyle/>
          <a:p>
            <a:r>
              <a:rPr lang="it-IT" b="1" u="none" dirty="0" smtClean="0">
                <a:latin typeface="Calibri"/>
                <a:cs typeface="Calibri"/>
              </a:rPr>
              <a:t>Terremoto</a:t>
            </a:r>
            <a:r>
              <a:rPr lang="it-IT" u="none" dirty="0" smtClean="0">
                <a:latin typeface="Calibri"/>
                <a:cs typeface="Calibri"/>
              </a:rPr>
              <a:t> Emilia: Pieve di Cento e Mirandola</a:t>
            </a:r>
          </a:p>
          <a:p>
            <a:endParaRPr lang="it-IT" u="none" dirty="0">
              <a:latin typeface="Calibri"/>
              <a:cs typeface="Calibri"/>
            </a:endParaRPr>
          </a:p>
          <a:p>
            <a:r>
              <a:rPr lang="it-IT" b="1" u="none" dirty="0" smtClean="0">
                <a:latin typeface="Calibri"/>
                <a:cs typeface="Calibri"/>
              </a:rPr>
              <a:t>Coinvolgimento</a:t>
            </a:r>
            <a:r>
              <a:rPr lang="it-IT" u="none" dirty="0" smtClean="0">
                <a:latin typeface="Calibri"/>
                <a:cs typeface="Calibri"/>
              </a:rPr>
              <a:t>: Soprintendenza, Comune, Scuola, Istituzioni</a:t>
            </a:r>
          </a:p>
          <a:p>
            <a:endParaRPr lang="it-IT" u="none" dirty="0">
              <a:latin typeface="Calibri"/>
              <a:cs typeface="Calibri"/>
            </a:endParaRPr>
          </a:p>
          <a:p>
            <a:r>
              <a:rPr lang="it-IT" b="1" u="none" dirty="0" smtClean="0">
                <a:latin typeface="Calibri"/>
                <a:cs typeface="Calibri"/>
              </a:rPr>
              <a:t>Tirocini formativi</a:t>
            </a:r>
            <a:r>
              <a:rPr lang="it-IT" u="none" dirty="0" smtClean="0">
                <a:latin typeface="Calibri"/>
                <a:cs typeface="Calibri"/>
              </a:rPr>
              <a:t>: SFP – progetti di educazione al patrimonio</a:t>
            </a:r>
          </a:p>
          <a:p>
            <a:endParaRPr lang="it-IT" u="none" dirty="0">
              <a:latin typeface="Calibri"/>
              <a:cs typeface="Calibri"/>
            </a:endParaRPr>
          </a:p>
          <a:p>
            <a:r>
              <a:rPr lang="it-IT" b="1" u="none" dirty="0" smtClean="0">
                <a:latin typeface="Calibri"/>
                <a:cs typeface="Calibri"/>
              </a:rPr>
              <a:t>Punti di forza/debolezza</a:t>
            </a:r>
            <a:r>
              <a:rPr lang="it-IT" u="none" dirty="0" smtClean="0">
                <a:latin typeface="Calibri"/>
                <a:cs typeface="Calibri"/>
              </a:rPr>
              <a:t>: dialogo tra varie istituzioni – inserimento</a:t>
            </a:r>
            <a:r>
              <a:rPr lang="it-IT" u="none" dirty="0">
                <a:latin typeface="Calibri"/>
                <a:cs typeface="Calibri"/>
              </a:rPr>
              <a:t> i</a:t>
            </a:r>
            <a:r>
              <a:rPr lang="it-IT" u="none" dirty="0" smtClean="0">
                <a:latin typeface="Calibri"/>
                <a:cs typeface="Calibri"/>
              </a:rPr>
              <a:t>n un acceso dibattito (come intervenire nella salvaguardia? Il patrimonio: un ostacolo? Punti di vista: soprintendenza, negoziante, insegnante.</a:t>
            </a:r>
          </a:p>
          <a:p>
            <a:endParaRPr lang="it-IT" u="none" dirty="0" smtClean="0">
              <a:latin typeface="Calibri"/>
              <a:cs typeface="Calibri"/>
            </a:endParaRPr>
          </a:p>
          <a:p>
            <a:endParaRPr lang="it-IT" u="none" dirty="0">
              <a:latin typeface="Calibri"/>
              <a:cs typeface="Calibri"/>
            </a:endParaRPr>
          </a:p>
        </p:txBody>
      </p:sp>
      <p:pic>
        <p:nvPicPr>
          <p:cNvPr id="4" name="Immagine 3"/>
          <p:cNvPicPr>
            <a:picLocks noChangeAspect="1"/>
          </p:cNvPicPr>
          <p:nvPr/>
        </p:nvPicPr>
        <p:blipFill>
          <a:blip r:embed="rId2"/>
          <a:stretch>
            <a:fillRect/>
          </a:stretch>
        </p:blipFill>
        <p:spPr>
          <a:xfrm>
            <a:off x="4919905" y="548680"/>
            <a:ext cx="4224095" cy="2647496"/>
          </a:xfrm>
          <a:prstGeom prst="rect">
            <a:avLst/>
          </a:prstGeom>
        </p:spPr>
      </p:pic>
      <p:pic>
        <p:nvPicPr>
          <p:cNvPr id="5" name="Immagine 4"/>
          <p:cNvPicPr>
            <a:picLocks noChangeAspect="1"/>
          </p:cNvPicPr>
          <p:nvPr/>
        </p:nvPicPr>
        <p:blipFill>
          <a:blip r:embed="rId3"/>
          <a:stretch>
            <a:fillRect/>
          </a:stretch>
        </p:blipFill>
        <p:spPr>
          <a:xfrm>
            <a:off x="3612341" y="3717032"/>
            <a:ext cx="5506011" cy="2679947"/>
          </a:xfrm>
          <a:prstGeom prst="rect">
            <a:avLst/>
          </a:prstGeom>
        </p:spPr>
      </p:pic>
      <p:pic>
        <p:nvPicPr>
          <p:cNvPr id="6" name="Immagine 5" descr="2012_09_10_Pieve-di-Cento.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635896" y="1916832"/>
            <a:ext cx="3843422" cy="2828759"/>
          </a:xfrm>
          <a:prstGeom prst="rect">
            <a:avLst/>
          </a:prstGeom>
        </p:spPr>
      </p:pic>
    </p:spTree>
    <p:extLst>
      <p:ext uri="{BB962C8B-B14F-4D97-AF65-F5344CB8AC3E}">
        <p14:creationId xmlns:p14="http://schemas.microsoft.com/office/powerpoint/2010/main" val="319594191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ttangolo 1"/>
          <p:cNvSpPr/>
          <p:nvPr/>
        </p:nvSpPr>
        <p:spPr>
          <a:xfrm>
            <a:off x="539552" y="1556792"/>
            <a:ext cx="7776864" cy="3939541"/>
          </a:xfrm>
          <a:prstGeom prst="rect">
            <a:avLst/>
          </a:prstGeom>
        </p:spPr>
        <p:txBody>
          <a:bodyPr wrap="square">
            <a:spAutoFit/>
          </a:bodyPr>
          <a:lstStyle/>
          <a:p>
            <a:pPr algn="just"/>
            <a:r>
              <a:rPr lang="it-IT" sz="2000" b="1" u="none" dirty="0" smtClean="0">
                <a:latin typeface="Calibri"/>
                <a:cs typeface="Calibri"/>
              </a:rPr>
              <a:t>«…ricostruire </a:t>
            </a:r>
            <a:r>
              <a:rPr lang="it-IT" sz="2000" b="1" u="none" dirty="0">
                <a:latin typeface="Calibri"/>
                <a:cs typeface="Calibri"/>
              </a:rPr>
              <a:t>intorno [alle opere d’arte] l’ambiente culturale che gli conferisce il loro pieno significato. I tre saggi da me scritti mirano a rimuovere la produzione artistica dall’immaginario, dal museo, e a ricollocarla nella vita: non la nostra, ma quella di coloro che sognarono quegli oggetti e furono i primi ad ammirarli. Questi libri parlano dunque del Medioevo in generale. [...] Partire dai capolavori è un percorso obbligato, e non è poi così difficile, se non se ne perde mai di vista l’ambiente e l’oscura e feconda </a:t>
            </a:r>
            <a:r>
              <a:rPr lang="it-IT" sz="2000" b="1" u="none" dirty="0" err="1">
                <a:latin typeface="Calibri"/>
                <a:cs typeface="Calibri"/>
              </a:rPr>
              <a:t>diversita</a:t>
            </a:r>
            <a:r>
              <a:rPr lang="it-IT" sz="2000" b="1" u="none" dirty="0">
                <a:latin typeface="Calibri"/>
                <a:cs typeface="Calibri"/>
              </a:rPr>
              <a:t>̀ da cui emergono.</a:t>
            </a:r>
            <a:r>
              <a:rPr lang="it-IT" sz="2000" b="1" u="none" dirty="0" smtClean="0">
                <a:latin typeface="Calibri"/>
                <a:cs typeface="Calibri"/>
              </a:rPr>
              <a:t>»</a:t>
            </a:r>
          </a:p>
          <a:p>
            <a:endParaRPr lang="it-IT" u="none" dirty="0" smtClean="0">
              <a:latin typeface="Calibri"/>
              <a:cs typeface="Calibri"/>
            </a:endParaRPr>
          </a:p>
          <a:p>
            <a:pPr algn="r"/>
            <a:r>
              <a:rPr lang="it-IT" b="1" u="none" dirty="0" smtClean="0">
                <a:solidFill>
                  <a:srgbClr val="A50021"/>
                </a:solidFill>
                <a:latin typeface="Calibri"/>
                <a:cs typeface="Calibri"/>
              </a:rPr>
              <a:t>G. </a:t>
            </a:r>
            <a:r>
              <a:rPr lang="it-IT" b="1" u="none" dirty="0" err="1" smtClean="0">
                <a:solidFill>
                  <a:srgbClr val="A50021"/>
                </a:solidFill>
                <a:latin typeface="Calibri"/>
                <a:cs typeface="Calibri"/>
              </a:rPr>
              <a:t>Duby</a:t>
            </a:r>
            <a:r>
              <a:rPr lang="it-IT" b="1" u="none" dirty="0" smtClean="0">
                <a:solidFill>
                  <a:srgbClr val="A50021"/>
                </a:solidFill>
                <a:latin typeface="Calibri"/>
                <a:cs typeface="Calibri"/>
              </a:rPr>
              <a:t>, </a:t>
            </a:r>
            <a:r>
              <a:rPr lang="it-IT" b="1" i="1" u="none" dirty="0" smtClean="0">
                <a:solidFill>
                  <a:srgbClr val="A50021"/>
                </a:solidFill>
                <a:latin typeface="Calibri"/>
                <a:cs typeface="Calibri"/>
              </a:rPr>
              <a:t>L’arte e la società medievale</a:t>
            </a:r>
            <a:endParaRPr lang="it-IT" b="1" u="none" dirty="0" smtClean="0">
              <a:solidFill>
                <a:srgbClr val="A50021"/>
              </a:solidFill>
              <a:latin typeface="Calibri"/>
              <a:cs typeface="Calibri"/>
            </a:endParaRPr>
          </a:p>
          <a:p>
            <a:pPr algn="r"/>
            <a:endParaRPr lang="it-IT" u="none" dirty="0">
              <a:latin typeface="Calibri"/>
              <a:cs typeface="Calibri"/>
            </a:endParaRPr>
          </a:p>
          <a:p>
            <a:pPr algn="r"/>
            <a:endParaRPr lang="it-IT" u="none" dirty="0" smtClean="0">
              <a:latin typeface="Calibri"/>
              <a:cs typeface="Calibri"/>
            </a:endParaRPr>
          </a:p>
          <a:p>
            <a:pPr algn="r"/>
            <a:endParaRPr lang="it-IT" u="none" dirty="0">
              <a:latin typeface="Calibri"/>
              <a:cs typeface="Calibri"/>
            </a:endParaRPr>
          </a:p>
        </p:txBody>
      </p:sp>
      <p:sp>
        <p:nvSpPr>
          <p:cNvPr id="3" name="Text Box 8"/>
          <p:cNvSpPr txBox="1">
            <a:spLocks noChangeArrowheads="1"/>
          </p:cNvSpPr>
          <p:nvPr/>
        </p:nvSpPr>
        <p:spPr bwMode="auto">
          <a:xfrm>
            <a:off x="683568" y="4869160"/>
            <a:ext cx="7704856" cy="1446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i="1">
                <a:solidFill>
                  <a:schemeClr val="tx1"/>
                </a:solidFill>
                <a:latin typeface="Verdana" charset="0"/>
                <a:ea typeface="ＭＳ Ｐゴシック" charset="0"/>
                <a:cs typeface="ＭＳ Ｐゴシック" charset="0"/>
              </a:defRPr>
            </a:lvl1pPr>
            <a:lvl2pPr marL="37931725" indent="-37474525" eaLnBrk="0" hangingPunct="0">
              <a:defRPr sz="2400" i="1">
                <a:solidFill>
                  <a:schemeClr val="tx1"/>
                </a:solidFill>
                <a:latin typeface="Verdana" charset="0"/>
                <a:ea typeface="ＭＳ Ｐゴシック" charset="0"/>
              </a:defRPr>
            </a:lvl2pPr>
            <a:lvl3pPr eaLnBrk="0" hangingPunct="0">
              <a:defRPr sz="2400" i="1">
                <a:solidFill>
                  <a:schemeClr val="tx1"/>
                </a:solidFill>
                <a:latin typeface="Verdana" charset="0"/>
                <a:ea typeface="ＭＳ Ｐゴシック" charset="0"/>
              </a:defRPr>
            </a:lvl3pPr>
            <a:lvl4pPr eaLnBrk="0" hangingPunct="0">
              <a:defRPr sz="2400" i="1">
                <a:solidFill>
                  <a:schemeClr val="tx1"/>
                </a:solidFill>
                <a:latin typeface="Verdana" charset="0"/>
                <a:ea typeface="ＭＳ Ｐゴシック" charset="0"/>
              </a:defRPr>
            </a:lvl4pPr>
            <a:lvl5pPr eaLnBrk="0" hangingPunct="0">
              <a:defRPr sz="2400" i="1">
                <a:solidFill>
                  <a:schemeClr val="tx1"/>
                </a:solidFill>
                <a:latin typeface="Verdana" charset="0"/>
                <a:ea typeface="ＭＳ Ｐゴシック" charset="0"/>
              </a:defRPr>
            </a:lvl5pPr>
            <a:lvl6pPr marL="457200" eaLnBrk="0" fontAlgn="base" hangingPunct="0">
              <a:spcBef>
                <a:spcPct val="0"/>
              </a:spcBef>
              <a:spcAft>
                <a:spcPct val="0"/>
              </a:spcAft>
              <a:defRPr sz="2400" i="1">
                <a:solidFill>
                  <a:schemeClr val="tx1"/>
                </a:solidFill>
                <a:latin typeface="Verdana" charset="0"/>
                <a:ea typeface="ＭＳ Ｐゴシック" charset="0"/>
              </a:defRPr>
            </a:lvl6pPr>
            <a:lvl7pPr marL="914400" eaLnBrk="0" fontAlgn="base" hangingPunct="0">
              <a:spcBef>
                <a:spcPct val="0"/>
              </a:spcBef>
              <a:spcAft>
                <a:spcPct val="0"/>
              </a:spcAft>
              <a:defRPr sz="2400" i="1">
                <a:solidFill>
                  <a:schemeClr val="tx1"/>
                </a:solidFill>
                <a:latin typeface="Verdana" charset="0"/>
                <a:ea typeface="ＭＳ Ｐゴシック" charset="0"/>
              </a:defRPr>
            </a:lvl7pPr>
            <a:lvl8pPr marL="1371600" eaLnBrk="0" fontAlgn="base" hangingPunct="0">
              <a:spcBef>
                <a:spcPct val="0"/>
              </a:spcBef>
              <a:spcAft>
                <a:spcPct val="0"/>
              </a:spcAft>
              <a:defRPr sz="2400" i="1">
                <a:solidFill>
                  <a:schemeClr val="tx1"/>
                </a:solidFill>
                <a:latin typeface="Verdana" charset="0"/>
                <a:ea typeface="ＭＳ Ｐゴシック" charset="0"/>
              </a:defRPr>
            </a:lvl8pPr>
            <a:lvl9pPr marL="1828800" eaLnBrk="0" fontAlgn="base" hangingPunct="0">
              <a:spcBef>
                <a:spcPct val="0"/>
              </a:spcBef>
              <a:spcAft>
                <a:spcPct val="0"/>
              </a:spcAft>
              <a:defRPr sz="2400" i="1">
                <a:solidFill>
                  <a:schemeClr val="tx1"/>
                </a:solidFill>
                <a:latin typeface="Verdana" charset="0"/>
                <a:ea typeface="ＭＳ Ｐゴシック" charset="0"/>
              </a:defRPr>
            </a:lvl9pPr>
          </a:lstStyle>
          <a:p>
            <a:pPr algn="ctr" eaLnBrk="1" hangingPunct="1"/>
            <a:r>
              <a:rPr lang="it-IT" b="1" i="0" u="none" dirty="0">
                <a:solidFill>
                  <a:srgbClr val="990000"/>
                </a:solidFill>
                <a:latin typeface="Calibri"/>
                <a:cs typeface="Calibri"/>
              </a:rPr>
              <a:t>Fare in modo che la fruizione del </a:t>
            </a:r>
            <a:r>
              <a:rPr lang="it-IT" b="1" i="0" u="none" dirty="0" smtClean="0">
                <a:solidFill>
                  <a:srgbClr val="990000"/>
                </a:solidFill>
                <a:latin typeface="Calibri"/>
                <a:cs typeface="Calibri"/>
              </a:rPr>
              <a:t>patrimonio</a:t>
            </a:r>
          </a:p>
          <a:p>
            <a:pPr algn="ctr" eaLnBrk="1" hangingPunct="1"/>
            <a:r>
              <a:rPr lang="it-IT" b="1" i="0" u="none" dirty="0" smtClean="0">
                <a:solidFill>
                  <a:srgbClr val="990000"/>
                </a:solidFill>
                <a:latin typeface="Calibri"/>
                <a:cs typeface="Calibri"/>
              </a:rPr>
              <a:t> entri nell’esperienza </a:t>
            </a:r>
            <a:r>
              <a:rPr lang="it-IT" b="1" i="0" u="none" dirty="0">
                <a:solidFill>
                  <a:srgbClr val="990000"/>
                </a:solidFill>
                <a:latin typeface="Calibri"/>
                <a:cs typeface="Calibri"/>
              </a:rPr>
              <a:t>quotidiana </a:t>
            </a:r>
            <a:endParaRPr lang="it-IT" b="1" i="0" u="none" dirty="0" smtClean="0">
              <a:solidFill>
                <a:srgbClr val="990000"/>
              </a:solidFill>
              <a:latin typeface="Calibri"/>
              <a:cs typeface="Calibri"/>
            </a:endParaRPr>
          </a:p>
          <a:p>
            <a:pPr algn="ctr" eaLnBrk="1" hangingPunct="1"/>
            <a:r>
              <a:rPr lang="it-IT" b="1" i="0" u="none" dirty="0" smtClean="0">
                <a:solidFill>
                  <a:srgbClr val="990000"/>
                </a:solidFill>
                <a:latin typeface="Calibri"/>
                <a:cs typeface="Calibri"/>
              </a:rPr>
              <a:t>e </a:t>
            </a:r>
            <a:r>
              <a:rPr lang="it-IT" b="1" i="0" u="none" dirty="0">
                <a:solidFill>
                  <a:srgbClr val="990000"/>
                </a:solidFill>
                <a:latin typeface="Calibri"/>
                <a:cs typeface="Calibri"/>
              </a:rPr>
              <a:t>non sia un evento </a:t>
            </a:r>
            <a:r>
              <a:rPr lang="it-IT" b="1" i="0" u="none" dirty="0" smtClean="0">
                <a:solidFill>
                  <a:srgbClr val="990000"/>
                </a:solidFill>
                <a:latin typeface="Calibri"/>
                <a:cs typeface="Calibri"/>
              </a:rPr>
              <a:t>occasionale o </a:t>
            </a:r>
            <a:r>
              <a:rPr lang="it-IT" b="1" i="0" u="none" dirty="0">
                <a:solidFill>
                  <a:srgbClr val="990000"/>
                </a:solidFill>
                <a:latin typeface="Calibri"/>
                <a:cs typeface="Calibri"/>
              </a:rPr>
              <a:t>eccezionale.</a:t>
            </a:r>
          </a:p>
          <a:p>
            <a:pPr eaLnBrk="1" hangingPunct="1"/>
            <a:endParaRPr lang="it-IT" sz="1600" b="1" i="0" u="none" dirty="0">
              <a:solidFill>
                <a:srgbClr val="990000"/>
              </a:solidFill>
              <a:latin typeface="Calibri"/>
              <a:cs typeface="Calibri"/>
            </a:endParaRPr>
          </a:p>
        </p:txBody>
      </p:sp>
    </p:spTree>
    <p:extLst>
      <p:ext uri="{BB962C8B-B14F-4D97-AF65-F5344CB8AC3E}">
        <p14:creationId xmlns:p14="http://schemas.microsoft.com/office/powerpoint/2010/main" val="3082564905"/>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2" name="Rettangolo 2"/>
          <p:cNvSpPr>
            <a:spLocks noChangeArrowheads="1"/>
          </p:cNvSpPr>
          <p:nvPr/>
        </p:nvSpPr>
        <p:spPr bwMode="auto">
          <a:xfrm>
            <a:off x="539552" y="116632"/>
            <a:ext cx="7929563" cy="369332"/>
          </a:xfrm>
          <a:prstGeom prst="rect">
            <a:avLst/>
          </a:prstGeom>
          <a:noFill/>
          <a:ln w="9525">
            <a:noFill/>
            <a:miter lim="800000"/>
            <a:headEnd/>
            <a:tailEnd/>
          </a:ln>
        </p:spPr>
        <p:txBody>
          <a:bodyPr>
            <a:spAutoFit/>
          </a:bodyPr>
          <a:lstStyle/>
          <a:p>
            <a:pPr algn="ctr">
              <a:defRPr/>
            </a:pPr>
            <a:r>
              <a:rPr lang="it-IT" b="1" dirty="0">
                <a:latin typeface="+mj-lt"/>
                <a:ea typeface="+mn-ea"/>
                <a:cs typeface="Arial" pitchFamily="34" charset="0"/>
              </a:rPr>
              <a:t> </a:t>
            </a:r>
            <a:endParaRPr lang="it-IT" sz="3200" b="1" i="1" dirty="0">
              <a:latin typeface="+mj-lt"/>
              <a:ea typeface="+mn-ea"/>
              <a:cs typeface="Arial" pitchFamily="34" charset="0"/>
            </a:endParaRPr>
          </a:p>
        </p:txBody>
      </p:sp>
      <p:sp>
        <p:nvSpPr>
          <p:cNvPr id="14341" name="CasellaDiTesto 1"/>
          <p:cNvSpPr txBox="1">
            <a:spLocks noChangeArrowheads="1"/>
          </p:cNvSpPr>
          <p:nvPr/>
        </p:nvSpPr>
        <p:spPr bwMode="auto">
          <a:xfrm>
            <a:off x="251520" y="1340768"/>
            <a:ext cx="8496944" cy="483209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tabLst>
                <a:tab pos="0" algn="l"/>
              </a:tabLst>
              <a:defRPr sz="2400">
                <a:solidFill>
                  <a:schemeClr val="tx1"/>
                </a:solidFill>
                <a:latin typeface="Arial" charset="0"/>
                <a:ea typeface="ＭＳ Ｐゴシック" charset="0"/>
                <a:cs typeface="Arial" charset="0"/>
              </a:defRPr>
            </a:lvl1pPr>
            <a:lvl2pPr marL="37931725" indent="-37474525" eaLnBrk="0" hangingPunct="0">
              <a:tabLst>
                <a:tab pos="0" algn="l"/>
              </a:tabLst>
              <a:defRPr sz="2400">
                <a:solidFill>
                  <a:schemeClr val="tx1"/>
                </a:solidFill>
                <a:latin typeface="Arial" charset="0"/>
                <a:ea typeface="Arial" charset="0"/>
                <a:cs typeface="Arial" charset="0"/>
              </a:defRPr>
            </a:lvl2pPr>
            <a:lvl3pPr eaLnBrk="0" hangingPunct="0">
              <a:tabLst>
                <a:tab pos="0" algn="l"/>
              </a:tabLst>
              <a:defRPr sz="2400">
                <a:solidFill>
                  <a:schemeClr val="tx1"/>
                </a:solidFill>
                <a:latin typeface="Arial" charset="0"/>
                <a:ea typeface="Arial" charset="0"/>
                <a:cs typeface="Arial" charset="0"/>
              </a:defRPr>
            </a:lvl3pPr>
            <a:lvl4pPr eaLnBrk="0" hangingPunct="0">
              <a:tabLst>
                <a:tab pos="0" algn="l"/>
              </a:tabLst>
              <a:defRPr sz="2400">
                <a:solidFill>
                  <a:schemeClr val="tx1"/>
                </a:solidFill>
                <a:latin typeface="Arial" charset="0"/>
                <a:ea typeface="Arial" charset="0"/>
                <a:cs typeface="Arial" charset="0"/>
              </a:defRPr>
            </a:lvl4pPr>
            <a:lvl5pPr eaLnBrk="0" hangingPunct="0">
              <a:tabLst>
                <a:tab pos="0" algn="l"/>
              </a:tabLst>
              <a:defRPr sz="2400">
                <a:solidFill>
                  <a:schemeClr val="tx1"/>
                </a:solidFill>
                <a:latin typeface="Arial" charset="0"/>
                <a:ea typeface="Arial" charset="0"/>
                <a:cs typeface="Arial" charset="0"/>
              </a:defRPr>
            </a:lvl5pPr>
            <a:lvl6pPr marL="457200" eaLnBrk="0" fontAlgn="base" hangingPunct="0">
              <a:spcBef>
                <a:spcPct val="0"/>
              </a:spcBef>
              <a:spcAft>
                <a:spcPct val="0"/>
              </a:spcAft>
              <a:tabLst>
                <a:tab pos="0" algn="l"/>
              </a:tabLst>
              <a:defRPr sz="2400">
                <a:solidFill>
                  <a:schemeClr val="tx1"/>
                </a:solidFill>
                <a:latin typeface="Arial" charset="0"/>
                <a:ea typeface="Arial" charset="0"/>
                <a:cs typeface="Arial" charset="0"/>
              </a:defRPr>
            </a:lvl6pPr>
            <a:lvl7pPr marL="914400" eaLnBrk="0" fontAlgn="base" hangingPunct="0">
              <a:spcBef>
                <a:spcPct val="0"/>
              </a:spcBef>
              <a:spcAft>
                <a:spcPct val="0"/>
              </a:spcAft>
              <a:tabLst>
                <a:tab pos="0" algn="l"/>
              </a:tabLst>
              <a:defRPr sz="2400">
                <a:solidFill>
                  <a:schemeClr val="tx1"/>
                </a:solidFill>
                <a:latin typeface="Arial" charset="0"/>
                <a:ea typeface="Arial" charset="0"/>
                <a:cs typeface="Arial" charset="0"/>
              </a:defRPr>
            </a:lvl7pPr>
            <a:lvl8pPr marL="1371600" eaLnBrk="0" fontAlgn="base" hangingPunct="0">
              <a:spcBef>
                <a:spcPct val="0"/>
              </a:spcBef>
              <a:spcAft>
                <a:spcPct val="0"/>
              </a:spcAft>
              <a:tabLst>
                <a:tab pos="0" algn="l"/>
              </a:tabLst>
              <a:defRPr sz="2400">
                <a:solidFill>
                  <a:schemeClr val="tx1"/>
                </a:solidFill>
                <a:latin typeface="Arial" charset="0"/>
                <a:ea typeface="Arial" charset="0"/>
                <a:cs typeface="Arial" charset="0"/>
              </a:defRPr>
            </a:lvl8pPr>
            <a:lvl9pPr marL="1828800" eaLnBrk="0" fontAlgn="base" hangingPunct="0">
              <a:spcBef>
                <a:spcPct val="0"/>
              </a:spcBef>
              <a:spcAft>
                <a:spcPct val="0"/>
              </a:spcAft>
              <a:tabLst>
                <a:tab pos="0" algn="l"/>
              </a:tabLst>
              <a:defRPr sz="2400">
                <a:solidFill>
                  <a:schemeClr val="tx1"/>
                </a:solidFill>
                <a:latin typeface="Arial" charset="0"/>
                <a:ea typeface="Arial" charset="0"/>
                <a:cs typeface="Arial" charset="0"/>
              </a:defRPr>
            </a:lvl9pPr>
          </a:lstStyle>
          <a:p>
            <a:pPr eaLnBrk="1" hangingPunct="1">
              <a:buFontTx/>
              <a:buChar char="-"/>
            </a:pPr>
            <a:r>
              <a:rPr lang="it-IT" sz="2800" b="1" u="none" dirty="0">
                <a:latin typeface="Calibri"/>
                <a:cs typeface="Calibri"/>
              </a:rPr>
              <a:t>  Cosa intendiamo per patrimonio </a:t>
            </a:r>
            <a:r>
              <a:rPr lang="it-IT" sz="2800" b="1" u="none" dirty="0" smtClean="0">
                <a:latin typeface="Calibri"/>
                <a:cs typeface="Calibri"/>
              </a:rPr>
              <a:t>appreso?</a:t>
            </a:r>
          </a:p>
          <a:p>
            <a:pPr eaLnBrk="1" hangingPunct="1"/>
            <a:endParaRPr lang="it-IT" sz="2800" b="1" u="none" dirty="0">
              <a:latin typeface="Calibri"/>
              <a:cs typeface="Calibri"/>
            </a:endParaRPr>
          </a:p>
          <a:p>
            <a:pPr eaLnBrk="1" hangingPunct="1">
              <a:buFontTx/>
              <a:buChar char="-"/>
            </a:pPr>
            <a:r>
              <a:rPr lang="it-IT" sz="2800" b="1" u="none" dirty="0">
                <a:solidFill>
                  <a:srgbClr val="800000"/>
                </a:solidFill>
                <a:latin typeface="Calibri"/>
                <a:cs typeface="Calibri"/>
              </a:rPr>
              <a:t>  Quali innovazioni può portare </a:t>
            </a:r>
            <a:r>
              <a:rPr lang="it-IT" sz="2800" b="1" u="none" dirty="0" smtClean="0">
                <a:solidFill>
                  <a:srgbClr val="800000"/>
                </a:solidFill>
                <a:latin typeface="Calibri"/>
                <a:cs typeface="Calibri"/>
              </a:rPr>
              <a:t>l’educazione </a:t>
            </a:r>
            <a:endParaRPr lang="it-IT" sz="2800" b="1" u="none" dirty="0">
              <a:solidFill>
                <a:srgbClr val="800000"/>
              </a:solidFill>
              <a:latin typeface="Calibri"/>
              <a:cs typeface="Calibri"/>
            </a:endParaRPr>
          </a:p>
          <a:p>
            <a:pPr eaLnBrk="1" hangingPunct="1"/>
            <a:r>
              <a:rPr lang="it-IT" sz="2800" b="1" u="none" dirty="0">
                <a:solidFill>
                  <a:srgbClr val="800000"/>
                </a:solidFill>
                <a:latin typeface="Calibri"/>
                <a:cs typeface="Calibri"/>
              </a:rPr>
              <a:t>    al patrimonio nel processo </a:t>
            </a:r>
            <a:r>
              <a:rPr lang="it-IT" sz="2800" b="1" u="none" dirty="0" smtClean="0">
                <a:solidFill>
                  <a:srgbClr val="800000"/>
                </a:solidFill>
                <a:latin typeface="Calibri"/>
                <a:cs typeface="Calibri"/>
              </a:rPr>
              <a:t>di</a:t>
            </a:r>
          </a:p>
          <a:p>
            <a:pPr eaLnBrk="1" hangingPunct="1"/>
            <a:r>
              <a:rPr lang="it-IT" sz="2800" b="1" u="none" dirty="0" smtClean="0">
                <a:solidFill>
                  <a:srgbClr val="800000"/>
                </a:solidFill>
                <a:latin typeface="Calibri"/>
                <a:cs typeface="Calibri"/>
              </a:rPr>
              <a:t>    apprendimento-insegnamento?</a:t>
            </a:r>
          </a:p>
          <a:p>
            <a:pPr eaLnBrk="1" hangingPunct="1"/>
            <a:endParaRPr lang="it-IT" sz="2800" b="1" u="none" dirty="0" smtClean="0">
              <a:latin typeface="Calibri"/>
              <a:cs typeface="Calibri"/>
            </a:endParaRPr>
          </a:p>
          <a:p>
            <a:pPr eaLnBrk="1" hangingPunct="1">
              <a:buFontTx/>
              <a:buChar char="-"/>
            </a:pPr>
            <a:r>
              <a:rPr lang="it-IT" sz="2800" b="1" u="none" dirty="0" smtClean="0">
                <a:latin typeface="Calibri"/>
                <a:cs typeface="Calibri"/>
              </a:rPr>
              <a:t>  </a:t>
            </a:r>
            <a:r>
              <a:rPr lang="it-IT" sz="2800" b="1" u="none" dirty="0">
                <a:latin typeface="Calibri"/>
                <a:cs typeface="Calibri"/>
              </a:rPr>
              <a:t>Quale ruolo può  giocare questo tipo di</a:t>
            </a:r>
          </a:p>
          <a:p>
            <a:pPr eaLnBrk="1" hangingPunct="1"/>
            <a:r>
              <a:rPr lang="it-IT" sz="2800" b="1" u="none" dirty="0">
                <a:latin typeface="Calibri"/>
                <a:cs typeface="Calibri"/>
              </a:rPr>
              <a:t>    insegnamento nella scuola di domani?     </a:t>
            </a:r>
            <a:endParaRPr lang="it-IT" sz="2800" b="1" u="none" dirty="0" smtClean="0">
              <a:latin typeface="Calibri"/>
              <a:cs typeface="Calibri"/>
            </a:endParaRPr>
          </a:p>
          <a:p>
            <a:pPr eaLnBrk="1" hangingPunct="1"/>
            <a:endParaRPr lang="it-IT" sz="2800" b="1" u="none" dirty="0">
              <a:latin typeface="Calibri"/>
              <a:cs typeface="Calibri"/>
            </a:endParaRPr>
          </a:p>
          <a:p>
            <a:pPr eaLnBrk="1" hangingPunct="1">
              <a:buFontTx/>
              <a:buChar char="-"/>
            </a:pPr>
            <a:r>
              <a:rPr lang="it-IT" sz="2800" b="1" u="none" dirty="0">
                <a:latin typeface="Calibri"/>
                <a:cs typeface="Calibri"/>
              </a:rPr>
              <a:t> </a:t>
            </a:r>
            <a:r>
              <a:rPr lang="it-IT" sz="2800" b="1" u="none" dirty="0">
                <a:solidFill>
                  <a:srgbClr val="800000"/>
                </a:solidFill>
                <a:latin typeface="Calibri"/>
                <a:cs typeface="Calibri"/>
              </a:rPr>
              <a:t> Come fare in modo che le </a:t>
            </a:r>
            <a:r>
              <a:rPr lang="ja-JP" altLang="it-IT" sz="2800" b="1" u="none" dirty="0">
                <a:solidFill>
                  <a:srgbClr val="800000"/>
                </a:solidFill>
                <a:latin typeface="Calibri"/>
                <a:cs typeface="Calibri"/>
              </a:rPr>
              <a:t>“</a:t>
            </a:r>
            <a:r>
              <a:rPr lang="it-IT" sz="2800" b="1" u="none" dirty="0">
                <a:solidFill>
                  <a:srgbClr val="800000"/>
                </a:solidFill>
                <a:latin typeface="Calibri"/>
                <a:cs typeface="Calibri"/>
              </a:rPr>
              <a:t>buone  pratiche</a:t>
            </a:r>
            <a:r>
              <a:rPr lang="ja-JP" altLang="it-IT" sz="2800" b="1" u="none" dirty="0">
                <a:solidFill>
                  <a:srgbClr val="800000"/>
                </a:solidFill>
                <a:latin typeface="Calibri"/>
                <a:cs typeface="Calibri"/>
              </a:rPr>
              <a:t>”</a:t>
            </a:r>
            <a:endParaRPr lang="it-IT" sz="2800" b="1" u="none" dirty="0">
              <a:solidFill>
                <a:srgbClr val="800000"/>
              </a:solidFill>
              <a:latin typeface="Calibri"/>
              <a:cs typeface="Calibri"/>
            </a:endParaRPr>
          </a:p>
          <a:p>
            <a:pPr eaLnBrk="1" hangingPunct="1"/>
            <a:r>
              <a:rPr lang="it-IT" sz="2800" b="1" u="none" dirty="0">
                <a:solidFill>
                  <a:srgbClr val="800000"/>
                </a:solidFill>
                <a:latin typeface="Calibri"/>
                <a:cs typeface="Calibri"/>
              </a:rPr>
              <a:t>    possano diventare  un patrimonio per tutti ?</a:t>
            </a:r>
          </a:p>
        </p:txBody>
      </p:sp>
      <p:sp>
        <p:nvSpPr>
          <p:cNvPr id="6" name="Rectangle 2"/>
          <p:cNvSpPr txBox="1">
            <a:spLocks noChangeArrowheads="1"/>
          </p:cNvSpPr>
          <p:nvPr/>
        </p:nvSpPr>
        <p:spPr bwMode="auto">
          <a:xfrm>
            <a:off x="971550" y="188913"/>
            <a:ext cx="8064500" cy="863600"/>
          </a:xfrm>
          <a:prstGeom prst="rect">
            <a:avLst/>
          </a:prstGeo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ＭＳ Ｐゴシック" charset="0"/>
              </a:defRPr>
            </a:lvl1pPr>
            <a:lvl2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charset="0"/>
                <a:cs typeface="+mj-cs"/>
              </a:rPr>
              <a:t>Centro </a:t>
            </a:r>
            <a:r>
              <a:rPr lang="en-US" sz="1600" b="1" u="none" cap="small" dirty="0" err="1" smtClean="0">
                <a:solidFill>
                  <a:srgbClr val="A50021"/>
                </a:solidFill>
                <a:latin typeface="Calibri" charset="0"/>
                <a:cs typeface="+mj-cs"/>
              </a:rPr>
              <a:t>Internazionale</a:t>
            </a:r>
            <a:r>
              <a:rPr lang="en-US" sz="1600" b="1" u="none" cap="small" dirty="0" smtClean="0">
                <a:solidFill>
                  <a:srgbClr val="A50021"/>
                </a:solidFill>
                <a:latin typeface="Calibri" charset="0"/>
                <a:cs typeface="+mj-cs"/>
              </a:rPr>
              <a:t> di </a:t>
            </a:r>
            <a:r>
              <a:rPr lang="en-US" sz="1600" b="1" u="none" cap="small" dirty="0" err="1" smtClean="0">
                <a:solidFill>
                  <a:srgbClr val="A50021"/>
                </a:solidFill>
                <a:latin typeface="Calibri" charset="0"/>
                <a:cs typeface="+mj-cs"/>
              </a:rPr>
              <a:t>Didattica</a:t>
            </a:r>
            <a:r>
              <a:rPr lang="en-US" sz="1600" b="1" u="none" cap="small" dirty="0" smtClean="0">
                <a:solidFill>
                  <a:srgbClr val="A50021"/>
                </a:solidFill>
                <a:latin typeface="Calibri" charset="0"/>
                <a:cs typeface="+mj-cs"/>
              </a:rPr>
              <a:t> </a:t>
            </a:r>
            <a:r>
              <a:rPr lang="en-US" sz="1600" b="1" u="none" cap="small" dirty="0" err="1" smtClean="0">
                <a:solidFill>
                  <a:srgbClr val="A50021"/>
                </a:solidFill>
                <a:latin typeface="Calibri" charset="0"/>
                <a:cs typeface="+mj-cs"/>
              </a:rPr>
              <a:t>della</a:t>
            </a:r>
            <a:r>
              <a:rPr lang="en-US" sz="1600" b="1" u="none" cap="small" dirty="0" smtClean="0">
                <a:solidFill>
                  <a:srgbClr val="A50021"/>
                </a:solidFill>
                <a:latin typeface="Calibri" charset="0"/>
                <a:cs typeface="+mj-cs"/>
              </a:rPr>
              <a:t> </a:t>
            </a:r>
            <a:r>
              <a:rPr lang="en-US" sz="1600" b="1" u="none" cap="small" dirty="0" err="1" smtClean="0">
                <a:solidFill>
                  <a:srgbClr val="A50021"/>
                </a:solidFill>
                <a:latin typeface="Calibri" charset="0"/>
                <a:cs typeface="+mj-cs"/>
              </a:rPr>
              <a:t>Storia</a:t>
            </a:r>
            <a:r>
              <a:rPr lang="en-US" sz="1600" b="1" u="none" cap="small" dirty="0" smtClean="0">
                <a:solidFill>
                  <a:srgbClr val="A50021"/>
                </a:solidFill>
                <a:latin typeface="Calibri" charset="0"/>
                <a:cs typeface="+mj-cs"/>
              </a:rPr>
              <a:t> e del </a:t>
            </a:r>
            <a:r>
              <a:rPr lang="en-US" sz="1600" b="1" u="none" cap="small" dirty="0" err="1" smtClean="0">
                <a:solidFill>
                  <a:srgbClr val="A50021"/>
                </a:solidFill>
                <a:latin typeface="Calibri" charset="0"/>
                <a:cs typeface="+mj-cs"/>
              </a:rPr>
              <a:t>Patrimonio</a:t>
            </a:r>
            <a:r>
              <a:rPr lang="en-US" sz="1600" b="1" u="none" cap="small" dirty="0" smtClean="0">
                <a:solidFill>
                  <a:srgbClr val="A50021"/>
                </a:solidFill>
                <a:latin typeface="Calibri" charset="0"/>
                <a:cs typeface="+mj-cs"/>
              </a:rPr>
              <a:t> – </a:t>
            </a:r>
            <a:r>
              <a:rPr lang="en-US" sz="1600" b="1" u="none" cap="small" dirty="0" err="1" smtClean="0">
                <a:solidFill>
                  <a:srgbClr val="A50021"/>
                </a:solidFill>
                <a:latin typeface="Calibri" charset="0"/>
                <a:cs typeface="+mj-cs"/>
              </a:rPr>
              <a:t>DiPaSt</a:t>
            </a:r>
            <a:r>
              <a:rPr lang="en-US" sz="1600" b="1" u="none" cap="small" dirty="0" smtClean="0">
                <a:latin typeface="Calibri" charset="0"/>
                <a:cs typeface="+mj-cs"/>
              </a:rPr>
              <a:t/>
            </a:r>
            <a:br>
              <a:rPr lang="en-US" sz="1600" b="1" u="none" cap="small" dirty="0" smtClean="0">
                <a:latin typeface="Calibri" charset="0"/>
                <a:cs typeface="+mj-cs"/>
              </a:rPr>
            </a:br>
            <a:r>
              <a:rPr lang="en-US" sz="1400" b="1" i="1" u="none" dirty="0" smtClean="0">
                <a:solidFill>
                  <a:srgbClr val="A50021"/>
                </a:solidFill>
                <a:latin typeface="Calibri" charset="0"/>
                <a:cs typeface="+mj-cs"/>
              </a:rPr>
              <a:t>International </a:t>
            </a:r>
            <a:r>
              <a:rPr lang="en-US" sz="1400" b="1" i="1" u="none" dirty="0" err="1" smtClean="0">
                <a:solidFill>
                  <a:srgbClr val="A50021"/>
                </a:solidFill>
                <a:latin typeface="Calibri" charset="0"/>
                <a:cs typeface="+mj-cs"/>
              </a:rPr>
              <a:t>centre</a:t>
            </a:r>
            <a:r>
              <a:rPr lang="en-US" sz="1400" b="1" i="1" u="none" dirty="0" smtClean="0">
                <a:solidFill>
                  <a:srgbClr val="A50021"/>
                </a:solidFill>
                <a:latin typeface="Calibri" charset="0"/>
                <a:cs typeface="+mj-cs"/>
              </a:rPr>
              <a:t> of </a:t>
            </a:r>
            <a:r>
              <a:rPr lang="en-US" sz="1400" b="1" i="1" u="none" dirty="0" err="1" smtClean="0">
                <a:solidFill>
                  <a:srgbClr val="A50021"/>
                </a:solidFill>
                <a:latin typeface="Calibri" charset="0"/>
                <a:cs typeface="+mj-cs"/>
              </a:rPr>
              <a:t>metholodology</a:t>
            </a:r>
            <a:r>
              <a:rPr lang="en-US" sz="1400" b="1" i="1" u="none" dirty="0" smtClean="0">
                <a:solidFill>
                  <a:srgbClr val="A50021"/>
                </a:solidFill>
                <a:latin typeface="Calibri" charset="0"/>
                <a:cs typeface="+mj-cs"/>
              </a:rPr>
              <a:t> for teaching history and heritage</a:t>
            </a:r>
            <a:endParaRPr lang="en-US" sz="1400" b="1" i="1" u="none" dirty="0">
              <a:solidFill>
                <a:srgbClr val="A50021"/>
              </a:solidFill>
              <a:latin typeface="Calibri" charset="0"/>
              <a:cs typeface="+mj-cs"/>
            </a:endParaRPr>
          </a:p>
        </p:txBody>
      </p:sp>
      <p:sp>
        <p:nvSpPr>
          <p:cNvPr id="8" name="CasellaDiTesto 9"/>
          <p:cNvSpPr txBox="1">
            <a:spLocks noChangeArrowheads="1"/>
          </p:cNvSpPr>
          <p:nvPr/>
        </p:nvSpPr>
        <p:spPr bwMode="auto">
          <a:xfrm>
            <a:off x="7380312" y="6021288"/>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392390457"/>
      </p:ext>
    </p:extLst>
  </p:cSld>
  <p:clrMapOvr>
    <a:masterClrMapping/>
  </p:clrMapOvr>
  <p:timing>
    <p:tnLst>
      <p:par>
        <p:cTn xmlns:p14="http://schemas.microsoft.com/office/powerpoint/2010/mai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467544" y="1340768"/>
            <a:ext cx="4724400" cy="4873625"/>
          </a:xfrm>
        </p:spPr>
        <p:txBody>
          <a:bodyPr/>
          <a:lstStyle/>
          <a:p>
            <a:pPr algn="ctr" eaLnBrk="1" hangingPunct="1"/>
            <a:r>
              <a:rPr lang="ja-JP" altLang="en-US" sz="2000" b="1" dirty="0">
                <a:latin typeface="Calibri"/>
                <a:cs typeface="Calibri"/>
              </a:rPr>
              <a:t>“</a:t>
            </a:r>
            <a:r>
              <a:rPr lang="en-US" altLang="ja-JP" sz="2000" b="1" dirty="0">
                <a:latin typeface="Calibri"/>
                <a:cs typeface="Calibri"/>
              </a:rPr>
              <a:t>the presentation of </a:t>
            </a:r>
            <a:r>
              <a:rPr lang="en-US" altLang="ja-JP" sz="2000" b="1" dirty="0" smtClean="0">
                <a:latin typeface="Calibri"/>
                <a:cs typeface="Calibri"/>
              </a:rPr>
              <a:t>history </a:t>
            </a:r>
            <a:r>
              <a:rPr lang="en-US" altLang="ja-JP" sz="2000" b="1" dirty="0">
                <a:latin typeface="Calibri"/>
                <a:cs typeface="Calibri"/>
              </a:rPr>
              <a:t>to the non-academic community</a:t>
            </a:r>
            <a:r>
              <a:rPr lang="ja-JP" altLang="en-US" sz="2000" b="1" dirty="0">
                <a:latin typeface="Calibri"/>
                <a:cs typeface="Calibri"/>
              </a:rPr>
              <a:t>”</a:t>
            </a:r>
            <a:r>
              <a:rPr lang="en-US" altLang="ja-JP" sz="2000" b="1" dirty="0">
                <a:latin typeface="Calibri"/>
                <a:cs typeface="Calibri"/>
              </a:rPr>
              <a:t> </a:t>
            </a:r>
          </a:p>
          <a:p>
            <a:pPr algn="ctr" eaLnBrk="1" hangingPunct="1">
              <a:buFont typeface="Wingdings" charset="0"/>
              <a:buNone/>
            </a:pPr>
            <a:endParaRPr lang="en-US" sz="2000" b="1" dirty="0">
              <a:latin typeface="Calibri"/>
              <a:cs typeface="Calibri"/>
            </a:endParaRPr>
          </a:p>
          <a:p>
            <a:pPr algn="ctr" eaLnBrk="1" hangingPunct="1"/>
            <a:r>
              <a:rPr lang="ja-JP" altLang="en-US" sz="2000" b="1" dirty="0">
                <a:latin typeface="Calibri"/>
                <a:cs typeface="Calibri"/>
              </a:rPr>
              <a:t>“</a:t>
            </a:r>
            <a:r>
              <a:rPr lang="en-US" altLang="ja-JP" sz="2000" b="1" dirty="0">
                <a:latin typeface="Calibri"/>
                <a:cs typeface="Calibri"/>
              </a:rPr>
              <a:t>the popular presentation of the past to a range of audiences</a:t>
            </a:r>
            <a:r>
              <a:rPr lang="ja-JP" altLang="en-US" sz="2000" b="1" dirty="0">
                <a:latin typeface="Calibri"/>
                <a:cs typeface="Calibri"/>
              </a:rPr>
              <a:t>”</a:t>
            </a:r>
            <a:endParaRPr lang="en-US" altLang="ja-JP" sz="2000" b="1" dirty="0">
              <a:latin typeface="Calibri"/>
              <a:cs typeface="Calibri"/>
            </a:endParaRPr>
          </a:p>
          <a:p>
            <a:pPr algn="ctr" eaLnBrk="1" hangingPunct="1">
              <a:buFont typeface="Wingdings" charset="0"/>
              <a:buNone/>
            </a:pPr>
            <a:endParaRPr lang="en-US" sz="2000" b="1" dirty="0">
              <a:latin typeface="Calibri"/>
              <a:cs typeface="Calibri"/>
            </a:endParaRPr>
          </a:p>
          <a:p>
            <a:pPr algn="ctr" eaLnBrk="1" hangingPunct="1"/>
            <a:r>
              <a:rPr lang="ja-JP" altLang="en-US" sz="2000" b="1" dirty="0">
                <a:latin typeface="Calibri"/>
                <a:cs typeface="Calibri"/>
              </a:rPr>
              <a:t>“</a:t>
            </a:r>
            <a:r>
              <a:rPr lang="en-US" altLang="ja-JP" sz="2000" b="1" dirty="0">
                <a:latin typeface="Calibri"/>
                <a:cs typeface="Calibri"/>
              </a:rPr>
              <a:t>the employment of historians in history-related work outside academia</a:t>
            </a:r>
            <a:r>
              <a:rPr lang="ja-JP" altLang="en-US" sz="2000" b="1" dirty="0">
                <a:latin typeface="Calibri"/>
                <a:cs typeface="Calibri"/>
              </a:rPr>
              <a:t>”</a:t>
            </a:r>
            <a:endParaRPr lang="en-US" altLang="ja-JP" sz="2000" b="1" dirty="0">
              <a:latin typeface="Calibri"/>
              <a:cs typeface="Calibri"/>
            </a:endParaRPr>
          </a:p>
          <a:p>
            <a:pPr algn="ctr" eaLnBrk="1" hangingPunct="1">
              <a:buFont typeface="Wingdings" charset="0"/>
              <a:buNone/>
            </a:pPr>
            <a:endParaRPr lang="en-US" sz="2000" b="1" dirty="0">
              <a:latin typeface="Calibri"/>
              <a:cs typeface="Calibri"/>
            </a:endParaRPr>
          </a:p>
          <a:p>
            <a:pPr algn="ctr" eaLnBrk="1" hangingPunct="1"/>
            <a:r>
              <a:rPr lang="ja-JP" altLang="en-US" sz="2000" b="1" dirty="0">
                <a:latin typeface="Calibri"/>
                <a:cs typeface="Calibri"/>
              </a:rPr>
              <a:t>“</a:t>
            </a:r>
            <a:r>
              <a:rPr lang="en-US" altLang="ja-JP" sz="2000" b="1" dirty="0">
                <a:latin typeface="Calibri"/>
                <a:cs typeface="Calibri"/>
              </a:rPr>
              <a:t>the many ways in which historians recreate and present history to the public- and sometimes with the public</a:t>
            </a:r>
            <a:r>
              <a:rPr lang="ja-JP" altLang="en-US" sz="2000" b="1" dirty="0">
                <a:latin typeface="Calibri"/>
                <a:cs typeface="Calibri"/>
              </a:rPr>
              <a:t>”</a:t>
            </a:r>
            <a:endParaRPr lang="en-US" altLang="ja-JP" sz="2000" b="1" dirty="0">
              <a:latin typeface="Calibri"/>
              <a:cs typeface="Calibri"/>
            </a:endParaRPr>
          </a:p>
          <a:p>
            <a:pPr eaLnBrk="1" hangingPunct="1"/>
            <a:endParaRPr lang="en-US" sz="1600" b="1" i="1" dirty="0">
              <a:latin typeface="Calibri"/>
              <a:cs typeface="Calibri"/>
            </a:endParaRPr>
          </a:p>
          <a:p>
            <a:pPr eaLnBrk="1" hangingPunct="1"/>
            <a:endParaRPr lang="en-US" sz="1600" b="1" dirty="0">
              <a:latin typeface="Calibri"/>
              <a:cs typeface="Calibri"/>
            </a:endParaRPr>
          </a:p>
          <a:p>
            <a:pPr eaLnBrk="1" hangingPunct="1"/>
            <a:endParaRPr lang="en-US" b="1" dirty="0">
              <a:latin typeface="Calibri"/>
              <a:cs typeface="Calibri"/>
            </a:endParaRPr>
          </a:p>
        </p:txBody>
      </p:sp>
      <p:sp>
        <p:nvSpPr>
          <p:cNvPr id="9220" name="AutoShape 2" descr="data:image/jpg;base64,/9j/4AAQSkZJRgABAQAAAQABAAD/2wBDAAkGBwgHBgkIBwgKCgkLDRYPDQwMDRsUFRAWIB0iIiAdHx8kKDQsJCYxJx8fLT0tMTU3Ojo6Iys/RD84QzQ5Ojf/2wBDAQoKCg0MDRoPDxo3JR8lNzc3Nzc3Nzc3Nzc3Nzc3Nzc3Nzc3Nzc3Nzc3Nzc3Nzc3Nzc3Nzc3Nzc3Nzc3Nzc3Nzf/wAARCACbAKgDASIAAhEBAxEB/8QAHAAAAgIDAQEAAAAAAAAAAAAAAAYFBwIDBAgB/8QATBAAAQIEAQUIDwUGBQUAAAAAAQIDAAQFEQYHEhYhMRM0QVFhc7HRFCI1NlJVcXKBkZKUoaKyFTIzU3QXJEJiwcIIIzdEsyZjhNLx/8QAGgEAAgMBAQAAAAAAAAAAAAAAAAQBAwUCBv/EAC8RAAIBAwEECQQDAQAAAAAAAAABAgMEESESFDNxBRMVMTJRUqHRIjRBYVOBkUP/2gAMAwEAAhEDEQA/ALxggggAI1uoz0KSFKSSLZyTYiNkEQ1kBKrDeIpJwiVqi1oOtIWhAJHIbWheexHiBleY9OvIWOBSEj+kWhMS7cw2W3RcH4Qq1GRaLi5eYQh1KeMdHFGHeOtbS2trMX+9R+3qQno0s8hV0prfjBfsp6oNKa34xc9lPVHRUcPIQ2t2TcKQkFRbXr1chheELwuZyWVJjip03+F/hM6U1vxi57KeqJ/Cz2IKw7uz0+6iSQe2Vmpu4fBGr1mIHClGTWqiWnVlDLSQty21Qvaw4otSXYbl2UMsoShtAslKRYARo2lOpU+uUnjmJ3M4Q+mK1NloWK9L1mXUXqfU3Etn+BxKSB6bXhntGK0JWkpWAQRYg8MO16TqQxF4YnCezLJV81XsRyq82Ym3UG+o5ibHyG0aNKa34wc9lPVDnVpFDLhaIC2li4SoX9ELk7h5h66pRW4qP8J1pP8AUR56VzVpzcKj1X7NSHVyWcexH6U1vxg57KeqDSmt+MXPZT1REOILbi21bUqKT6I6qTIqqNRYk0rzC6q2dbYLXPRF8atWTwpP/TtwppZwv8J+h1DElZm9xYqDiW063HShJCB6tZ5IsVlBbaQhS1LKRYqVtPKY5aXTZamSiJaVTmoTtJ2qPGeWOwbI2qFJwj9TyzKq1FOX0rCPsEEEXlQQQQQAEEEEABBBBAB8MLdV3+95R0CGQwt1Tug96OgRkdM8Fcxm18ZHTm9JjmldBhCh9nN6THNK6DCEIxrbuZp0xwya905vmB9UWHFeZNe6c3zA+qLDj0tlwUZl3xWEEEENixB1/wDFa80xF8USlf8AxWvNPTEXwiPI9I/cyNKhw0IM3vt/nFdJiVwd3yyPnK+kxFTe+3+cV0mJXB3fNI+cr6TDdv4480M1OG+RbMEEEejMQIIIIACCCCAAggggAIIIIAPhhbqndB70dAhkMLdU7oPejoEZHTPBXP5GbXxkdOb0mOaV0GENCVLUEoSVKOwAazD5Ob0fH/bVf1GF6mT1Lp6bpbeW8drhQPUNeqMOhJxi8I0YPCJfCktMUdTky5mlbqAjMPAL318sMf20/wDlt/GFTSKR8B72B1waRyPgPewOuLo3N3FYi8IqnSU3loa/tp/8tv4wfbT/AOW38YVNI5HwHvYHXBpHI+A97A64ne731M53eHkME5Nrm1pUsJSUi2rhjn4REPpFI+A97A64yar8o84ltpp9S1myUhAufjCtRVaknOZaobKwkK83vt/nFdJiVwd3zSPnK+kxFze+3+cV0mJTB3fNI+cr6TGnQ8ceaO6vDfItmCCCPRmIEEEEABBBBAAQQR8J1wAfYIxBjKAD4YW6p3Qe9HQIZDC3VO6D3o6BGR0zwVz+Rm18ZHTm9JjmldBhCh9nN6THNK6DCFGNbdzNKmEFjxQy4Gp0nUp+ZbnmEvIS0FJCuA3h00Uofi5r1nrjUpWk6sdpMqqXMactloqax4oLHii2dFKH4ua9Z64NFKH4ta9Z64t7PqeaON9h5FVMsuPupaaQVLUbACG+k0xuQRc2W+oWUu2zkHJExPUqRpjyOwZVtnPSc7Nvc645xtjHvNqFR03+C1VdtJoQZvfb/OK6TErg7vmkfOV9JiKm99v84rpMSuDu+aR85X0mHLfxx5o7q8N8i2YIII9GYgQQQQAEEEEABC9jGuO0FmSmW2w42uYzHUcJTmqOrl1CGGEfKv3Hkv1X9iorrScYNobsacatxCEllMbKbUJapybc1JuBxpY1HhHIeIx2RUGT2oTMriFiVacO4TJIcRwGySQfLq2xb8RRq9ZHJN9abrW2M5Xej4YW6p3Qe9HQIZDC3VN/vejoEZvTPBXP5OLXxkdOb0mOaV0GEIQ+zm9JjmldBhCEY1t3M06Y4ZNe6c3zA+qLDivMmvdOb5gfVFhx6Wy4KMy74rCCCCGxYhK/+K15p6YiuERKV/8AFa809MRfCI8j0j9zI0qHgQgze+3+cV0mJXB3fNI+cr6TEVN77f5xXSYlcHd80j5yvpMN2/jjzQzV4b5FswQQR6MxAggggAIIIIACEjKv3Hk/1X9iod4SMq/ceT/Vf2Kimvw2PdG/dw5ibgfvrp/nq+hUN+LcQzVAxRKrbu5LrlhurJOpQzlaxxGFDA+vFdP89X0KiVyp93Zb9KPrVCdOTjQbXmbtzShV6RjCa0cfksimVCWqcm3NSbgcaWNXGOQ8RiGqm/3vKOgRHZPaJO02WcnZ11TSJhN0yx1ADwlcRt8NvJ3T7qHpt1xs3STC3StTat450eTE6qFO4lGm8pfk4ZzekxzSugwhCHKq1GVl2HWnHQXVIKQhOs3I4eKE2Mu3TSY5T0HDJr3Tm+YH1RYcVngCel5SruImHAjd2whBOwqvsvwRZd49HYtdVgzLtYqn2CPl4CYcFiEr/wCM15p6Yi+ERIVp5DswlKDcoFlRDzc9LSac6YdCTtCdqj6I8hfNTuZbOpp0E9hCTN77f5xXSYlcHd80j5yvpMRD6w4+4tN7KWVC/ETEhhuaZkq5KTMwrMaQs5yuIEEX+MN0NJxz+hios03yLggjFCwtIUkgpIuCDcERlHpDECCCCAAggggAISMq/ceT/Vf2Kh3hHyr9x5MW/wBz/YqKa/DY90b93DmJ2B++un+er6FRZ07QpScrbVVnLOdjshLbah2oIUTnHj26oWsDYXMiUVmqXbWlJUy0o23MW1qV6L6uC/qlXsd0DOW2p51aQbEhhRB+GsRTQShT+se6QqTr3Ldvl4WHg56/iyTRdlh0OgbUtnaeU8UKE9XJqbuAtLTZ/hbVb47TDiMZ4YAtmK90PVBpnhjwFe6HqhOpaRqTc5zTZTTp1oLCpMry6Rwj1wZyeMeuLD0zwx4CvdD1QaZ4Y8BXuh6ojdIetFubj+JleZybbR64fMH4r3TMp1TdG6fdaeUr738qjx8R4Y36Z4Y8BXuh6oNM8MeAv3Q9UW0aSpS2lURVVp1qkcOkxvOyF3EOJZSQzpdL6S6PvJQbqHJ/9jRp9QfzZj3dUadM8MXJKVXJuf3Q9UM15KpDZjPGRanaV4yzKm3/AEKk7iGYmLplylhHGDdR9PV64iFLzlFSlgqO0k3JiwtM8MeAr3Q9UGmeGPAV7oeqM+NjTj3TQ6uvX/JleZw8IeuC41ax64sPTPDHgK90PVBpnhjwFe6HqjrdIetE5uP4mQmEcUmmqTJzq7yZNkqvraP/AK8nBFlNrSttK0KCkqFwoG4IhQ0zwx4K/dD1Rvax3h4FDaXnW03AF2FJA+GqHqDVNbLmmJ1ratN7Sptf0NUEYNrS4lK21BSFC4I2ERnDYgEEEEABHJPU+WnnJdc02HOx3N0bB2BViL24dsblTDCVFKnmwRtBUIzStK0hSCFJOwjXeI0ZKbWqEPGysQ1VapCn02YEkk2WsWBe+P3emFDRSv8ADSpg+z1xcxmGAbF5oWOwqGqNhcQlOcpaQnjJ1QvO3jN5bNO36VqW8NiEVj+yldFK/wCKZj5euDRWv+KZj5euLoQ8y4rNQ6hR4goExnccYjnc4eZf27cele/yUpopX/FMx8vXBorX/FMx8vXFvuVemNu7k5UZNLt7Zin0A+q8daVoWkKSoKSdhBuDBucPMO3bj0r3+SldFK/4pmPl64NFK/4qmPl64uczDAJBebBG0FYg7Jl/z2vbEG5w8w7duPSvf5KY0Ur/AIpmPl64NFK/4pmPl64ucTDBIAfbJP8AOI2XHHBucPMO3bj0r3+SlNFa/wCKZj5euDRSv+KZj5euLecq9Lad3FyoyaHfAU+gK9V47EqSpIUlQKTrBB1GDc4eYdu3HpXv8lK6K1/xTMfL1waKV/xTMfL1xdK3G2xdxxKQfCIEY9ky/wCe17Yg3OHmHbtx6V7/ACUxopX/ABTMfL1waK1/gpUx609cXSh1pZshxCjxJUDAt1tv77iE32ZxAg3OHmHbtx6V7/Ii4JViClOIkZ+mzKpFRslZsdxPr+7ycEPoMYNutOEhDiFkcCVAxkVJAuTYDbeGIR2FjJlXFbrp7bSTfkZQRqRMMrUEoebUTsAUDBHZSeZcqyU/tCrF0j8VG0D8tMXxk1P/AEFQdY3mjoiiMqv+oVY51H/GiNlKVlC+zZYUkV/sHcxuHY4c3PM4M22q0VJ4bO2tCCxkEnFNbNkk9mv67fzqi7Mp4H7I2gRq3OU1elMULUeyjNzX2huvZeevd91vn59znZ1+G94vvKd/pI1zcr0pgXcwf4K/yFgaeCwA/cnuDlRErlqxfUDWnMPyUw5LyjCEl/c1EF5ahexI15oBGry3vqiLyF9/Y/RPdKIbcrGTuo1mpmuUJIfeWhKJiVKglRzRYKSTqOqwIuNkCzs6BpkTsOZKahiGhs1SVqNOQl8EoaUFKIsbdsQDY8muG/JXhDFtBrDqp6Z7DpjSihcsV7omZNtRQNiRs7bUeC0VQ7K1/DjxU41U6Y4NZXZbPzC0OGCsqdap1RYYrcyqfp7iwhxTou40CfvBQ1m20g31X1iIi1kHkl67kcq9Src/PNz9OSiZmXHUJUF5wClE2Nk7dcVI4wG5hTJSnOS4UE21XBtHsfbqNo8fzXdN79Sr6jEzSQRZaFIyNViRqslOLqFOUhiYbdUEhdyEqBNu15I4crGPJ2o1iaotMmVsU6VWWndzVYvrB7a5H8INxbhsTr1RfoHaJ8gjx5PFRmZkuntitZX5bm8EtFoQtSwKJkfq9WojVSVNykut9sONS7qCSQRcZyhsJFuPbELhTFdYwRWSypbplWXi1NyK1XSbGyrcAULGxHRHpiTSgSbAbAzQ2kJtxWjy/lECBjuuBFs0zivXYXgawsolPLLLy8PszmFaLMy6g4y9M57arfeSpokH1Wit8D4JmMYvTjUnMS0uZVCFqLqCc4KJHB5IacdFaskWDi6TnXG3i3NVvhaFXBbuK2XZxWEBNFzNQJjsZtC+1uc2+cDw52yIk/qBdxni/CNUwPOSu7TLahMAqZflVKRrTa4Owgi49cOWGm5rKbgqoUuqLD1Upa0uSU46LqOcFWSo8N80gnyHaIrmpVaqYiqLKqzUXH3SoNh2YNktAm2wDUOE2EeisnuDmMHUlbAeExNTCg5MPAWBIFgEjiFz5bk8gmOr0B6FAYUrc5g3Erc4GVIUystTcse1K0XstB5Ra45QOWLMyvY7lnaHLUuiTIc+0mA6+42fusHYnkKtdxwAEcMceXPCjUu43iSUzUF5Yam0DVnKt2qxy2Fj5AeOErJphtnFGKmpSbUBKtIL76eFxKSO19JIB5L8kGq0DR6lj5EsGJkpROJKgykTUwkplEqTrQ2dq/Krg5PLBFsIQlCEoQkJSkWCQLACCLEsI4Z5jyqkftDrHOo/40Re+TUDQGg3H+zb6Ik5mi0mafU/M0uReeV95xyWQpSvKSLx2y7LUuwlmXaQ002myENpCUpHEANkcqOG2S3k8oYzIGKa5+tf+tUXZlO/0ka5uV6Uw5v0KjPOOOPUinuLWolSlyqCVEnWSSNcdkzJysxLdjTEsw6wLWacbCkatmo6tUCjjJLZQGQvv8H6J7pRDDlOxbjGhYjbU0nsKmsrvLLbTnNzItb/ADCdpt/Dqty6jFryNJpkk6HpOnScu7Ypz2ZdCFWO0XAjsfaafZU2+2hxtQ7ZC0gg+UGBRxEMlKKy2zDsiph/D0s46pFlFT5LSr8aSm9uS/phEwfhuexZW25aUZ/yS5eZeSmzbKL69fAbagP6R6PODcMKWHFYfphVt3qjotEpKSsvKMBmVYaYaSdTbSAlI9A1RGznvDJvtaPH813Tf1jfKuH+Yx7BVEOqgUUqKjR6cVFWs9iN3OvyRMo5wQnglx+GPJHnXKzguaodbmqpKsqcpU24p3dEDUytRupKuIXJsdljbgj0WNQFoxUlKkqSoAgixB2GJlHKBPBRNCyyTdNoLEg/SkzUyw0G2392KQoAWBULbbWvY6+SFDDuH6vjivuFpKlF54uzc2U9o1nElRPBfWbJ/pHoteEMNOr3ZygUxTm25lUa/RaJWUl2JVhDMqy2y0nY20gJSPIBqiNlvvJyVTl1lGafhGhycsnMYl5gNtg8CUtED4CI7/D13RrnMM/UuLkn5GTn0huelJeZQk3Sl9pKwDxgERhIU2QkFOKkZGVlisAKLDKUFVuOw1wbOuSM6YPNuU+iChYzn2EIAl5hXZLItYZq7kj0Kzh6BF2ZJ8Q6QYQli6sKm5P92fvtJSBmqPlTb03hknqZT59aVz0hKzK0ghKn2UrIF9guIzkKfJSCV9gyctLZ5GfuDSUZ1tl7DXtMSo4eQb0EjLr3jf8Altf3Qg5AyNMpjX/sF/WiL5n5SWnWNynJZmYbzgcx5sLTfjsY0SNKpsi8XZKnyku4RmlbLCUEjiuBEOOXkM6GtuuyapsSig6h8uZgSpG3WoX1cF0n1jjgjt7HYLgWWW88EkKzBfbfbBHRB//Z"/>
          <p:cNvSpPr>
            <a:spLocks noChangeAspect="1" noChangeArrowheads="1"/>
          </p:cNvSpPr>
          <p:nvPr/>
        </p:nvSpPr>
        <p:spPr bwMode="auto">
          <a:xfrm>
            <a:off x="76200" y="-673100"/>
            <a:ext cx="1495425" cy="1381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it-IT"/>
          </a:p>
        </p:txBody>
      </p:sp>
      <p:pic>
        <p:nvPicPr>
          <p:cNvPr id="9221" name="Picture 4" descr="history channel logo.bmp"/>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486400" y="2133600"/>
            <a:ext cx="2971800" cy="27416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Title 1"/>
          <p:cNvSpPr txBox="1">
            <a:spLocks/>
          </p:cNvSpPr>
          <p:nvPr/>
        </p:nvSpPr>
        <p:spPr>
          <a:xfrm>
            <a:off x="755576" y="188640"/>
            <a:ext cx="8229600" cy="11430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ＭＳ Ｐゴシック" charset="0"/>
              </a:defRPr>
            </a:lvl1pPr>
            <a:lvl2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eaLnBrk="1" hangingPunct="1">
              <a:defRPr/>
            </a:pPr>
            <a:r>
              <a:rPr lang="en-US" sz="3600" b="1" u="none" cap="small" dirty="0" smtClean="0">
                <a:solidFill>
                  <a:srgbClr val="A50021"/>
                </a:solidFill>
                <a:latin typeface="Calibri"/>
                <a:ea typeface="+mj-ea"/>
                <a:cs typeface="Calibri"/>
              </a:rPr>
              <a:t>Public history: how do we define it?</a:t>
            </a:r>
            <a:endParaRPr lang="en-US" sz="3600" b="1" u="none" cap="small" dirty="0">
              <a:solidFill>
                <a:srgbClr val="A50021"/>
              </a:solidFill>
              <a:latin typeface="Calibri"/>
              <a:ea typeface="+mj-ea"/>
              <a:cs typeface="Calibri"/>
            </a:endParaRPr>
          </a:p>
        </p:txBody>
      </p:sp>
    </p:spTree>
    <p:extLst>
      <p:ext uri="{BB962C8B-B14F-4D97-AF65-F5344CB8AC3E}">
        <p14:creationId xmlns:p14="http://schemas.microsoft.com/office/powerpoint/2010/main" val="3348659703"/>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2000"/>
                                        <p:tgtEl>
                                          <p:spTgt spid="3">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fade">
                                      <p:cBhvr>
                                        <p:cTn id="12" dur="2000"/>
                                        <p:tgtEl>
                                          <p:spTgt spid="3">
                                            <p:txEl>
                                              <p:pRg st="2" end="2"/>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animEffect transition="in" filter="fade">
                                      <p:cBhvr>
                                        <p:cTn id="17" dur="2000"/>
                                        <p:tgtEl>
                                          <p:spTgt spid="3">
                                            <p:txEl>
                                              <p:pRg st="4" end="4"/>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6" end="6"/>
                                            </p:txEl>
                                          </p:spTgt>
                                        </p:tgtEl>
                                        <p:attrNameLst>
                                          <p:attrName>style.visibility</p:attrName>
                                        </p:attrNameLst>
                                      </p:cBhvr>
                                      <p:to>
                                        <p:strVal val="visible"/>
                                      </p:to>
                                    </p:set>
                                    <p:animEffect transition="in" filter="fade">
                                      <p:cBhvr>
                                        <p:cTn id="22" dur="2000"/>
                                        <p:tgtEl>
                                          <p:spTgt spid="3">
                                            <p:txEl>
                                              <p:pRg st="6" end="6"/>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2" presetClass="entr" presetSubtype="1" fill="hold" grpId="0" nodeType="clickEffect">
                                  <p:stCondLst>
                                    <p:cond delay="0"/>
                                  </p:stCondLst>
                                  <p:childTnLst>
                                    <p:set>
                                      <p:cBhvr>
                                        <p:cTn id="26" dur="1" fill="hold">
                                          <p:stCondLst>
                                            <p:cond delay="0"/>
                                          </p:stCondLst>
                                        </p:cTn>
                                        <p:tgtEl>
                                          <p:spTgt spid="7"/>
                                        </p:tgtEl>
                                        <p:attrNameLst>
                                          <p:attrName>style.visibility</p:attrName>
                                        </p:attrNameLst>
                                      </p:cBhvr>
                                      <p:to>
                                        <p:strVal val="visible"/>
                                      </p:to>
                                    </p:set>
                                    <p:anim calcmode="lin" valueType="num">
                                      <p:cBhvr additive="base">
                                        <p:cTn id="27" dur="500" fill="hold"/>
                                        <p:tgtEl>
                                          <p:spTgt spid="7"/>
                                        </p:tgtEl>
                                        <p:attrNameLst>
                                          <p:attrName>ppt_x</p:attrName>
                                        </p:attrNameLst>
                                      </p:cBhvr>
                                      <p:tavLst>
                                        <p:tav tm="0">
                                          <p:val>
                                            <p:strVal val="#ppt_x"/>
                                          </p:val>
                                        </p:tav>
                                        <p:tav tm="100000">
                                          <p:val>
                                            <p:strVal val="#ppt_x"/>
                                          </p:val>
                                        </p:tav>
                                      </p:tavLst>
                                    </p:anim>
                                    <p:anim calcmode="lin" valueType="num">
                                      <p:cBhvr additive="base">
                                        <p:cTn id="28" dur="500" fill="hold"/>
                                        <p:tgtEl>
                                          <p:spTgt spid="7"/>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7" grpId="0"/>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idx="4294967295"/>
          </p:nvPr>
        </p:nvSpPr>
        <p:spPr bwMode="auto">
          <a:xfrm>
            <a:off x="971550" y="188913"/>
            <a:ext cx="8064500" cy="863600"/>
          </a:xfrm>
          <a:prstGeom prst="rect">
            <a:avLst/>
          </a:prstGeo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r" eaLnBrk="1" hangingPunct="1">
              <a:defRPr/>
            </a:pPr>
            <a:r>
              <a:rPr lang="en-US" sz="1600" b="1" cap="small" dirty="0" smtClean="0">
                <a:solidFill>
                  <a:srgbClr val="A50021"/>
                </a:solidFill>
                <a:latin typeface="Calibri"/>
                <a:cs typeface="Calibri"/>
              </a:rPr>
              <a:t>Centro </a:t>
            </a:r>
            <a:r>
              <a:rPr lang="en-US" sz="1600" b="1" cap="small" dirty="0" err="1" smtClean="0">
                <a:solidFill>
                  <a:srgbClr val="A50021"/>
                </a:solidFill>
                <a:latin typeface="Calibri"/>
                <a:cs typeface="Calibri"/>
              </a:rPr>
              <a:t>Internazionale</a:t>
            </a:r>
            <a:r>
              <a:rPr lang="en-US" sz="1600" b="1" cap="small" dirty="0" smtClean="0">
                <a:solidFill>
                  <a:srgbClr val="A50021"/>
                </a:solidFill>
                <a:latin typeface="Calibri"/>
                <a:cs typeface="Calibri"/>
              </a:rPr>
              <a:t> di </a:t>
            </a:r>
            <a:r>
              <a:rPr lang="en-US" sz="1600" b="1" cap="small" dirty="0" err="1" smtClean="0">
                <a:solidFill>
                  <a:srgbClr val="A50021"/>
                </a:solidFill>
                <a:latin typeface="Calibri"/>
                <a:cs typeface="Calibri"/>
              </a:rPr>
              <a:t>Didattica</a:t>
            </a:r>
            <a:r>
              <a:rPr lang="en-US" sz="1600" b="1" cap="small" dirty="0" smtClean="0">
                <a:solidFill>
                  <a:srgbClr val="A50021"/>
                </a:solidFill>
                <a:latin typeface="Calibri"/>
                <a:cs typeface="Calibri"/>
              </a:rPr>
              <a:t> </a:t>
            </a:r>
            <a:r>
              <a:rPr lang="en-US" sz="1600" b="1" cap="small" dirty="0" err="1" smtClean="0">
                <a:solidFill>
                  <a:srgbClr val="A50021"/>
                </a:solidFill>
                <a:latin typeface="Calibri"/>
                <a:cs typeface="Calibri"/>
              </a:rPr>
              <a:t>della</a:t>
            </a:r>
            <a:r>
              <a:rPr lang="en-US" sz="1600" b="1" cap="small" dirty="0" smtClean="0">
                <a:solidFill>
                  <a:srgbClr val="A50021"/>
                </a:solidFill>
                <a:latin typeface="Calibri"/>
                <a:cs typeface="Calibri"/>
              </a:rPr>
              <a:t> </a:t>
            </a:r>
            <a:r>
              <a:rPr lang="en-US" sz="1600" b="1" cap="small" dirty="0" err="1" smtClean="0">
                <a:solidFill>
                  <a:srgbClr val="A50021"/>
                </a:solidFill>
                <a:latin typeface="Calibri"/>
                <a:cs typeface="Calibri"/>
              </a:rPr>
              <a:t>Storia</a:t>
            </a:r>
            <a:r>
              <a:rPr lang="en-US" sz="1600" b="1" cap="small" dirty="0" smtClean="0">
                <a:solidFill>
                  <a:srgbClr val="A50021"/>
                </a:solidFill>
                <a:latin typeface="Calibri"/>
                <a:cs typeface="Calibri"/>
              </a:rPr>
              <a:t> e del </a:t>
            </a:r>
            <a:r>
              <a:rPr lang="en-US" sz="1600" b="1" cap="small" dirty="0" err="1" smtClean="0">
                <a:solidFill>
                  <a:srgbClr val="A50021"/>
                </a:solidFill>
                <a:latin typeface="Calibri"/>
                <a:cs typeface="Calibri"/>
              </a:rPr>
              <a:t>Patrimonio</a:t>
            </a:r>
            <a:r>
              <a:rPr lang="en-US" sz="1600" b="1" cap="small" dirty="0" smtClean="0">
                <a:solidFill>
                  <a:srgbClr val="A50021"/>
                </a:solidFill>
                <a:latin typeface="Calibri"/>
                <a:cs typeface="Calibri"/>
              </a:rPr>
              <a:t> – </a:t>
            </a:r>
            <a:r>
              <a:rPr lang="en-US" sz="1600" b="1" cap="small" dirty="0" err="1" smtClean="0">
                <a:solidFill>
                  <a:srgbClr val="A50021"/>
                </a:solidFill>
                <a:latin typeface="Calibri"/>
                <a:cs typeface="Calibri"/>
              </a:rPr>
              <a:t>DiPaSt</a:t>
            </a:r>
            <a:r>
              <a:rPr lang="en-US" sz="1600" b="1" cap="small" dirty="0" smtClean="0">
                <a:latin typeface="Calibri"/>
                <a:cs typeface="Calibri"/>
              </a:rPr>
              <a:t/>
            </a:r>
            <a:br>
              <a:rPr lang="en-US" sz="1600" b="1" cap="small" dirty="0" smtClean="0">
                <a:latin typeface="Calibri"/>
                <a:cs typeface="Calibri"/>
              </a:rPr>
            </a:br>
            <a:r>
              <a:rPr lang="en-US" sz="1400" b="1" i="1" dirty="0" smtClean="0">
                <a:solidFill>
                  <a:srgbClr val="A50021"/>
                </a:solidFill>
                <a:latin typeface="Calibri"/>
                <a:cs typeface="Calibri"/>
              </a:rPr>
              <a:t>International </a:t>
            </a:r>
            <a:r>
              <a:rPr lang="en-US" sz="1400" b="1" i="1" dirty="0" err="1" smtClean="0">
                <a:solidFill>
                  <a:srgbClr val="A50021"/>
                </a:solidFill>
                <a:latin typeface="Calibri"/>
                <a:cs typeface="Calibri"/>
              </a:rPr>
              <a:t>centre</a:t>
            </a:r>
            <a:r>
              <a:rPr lang="en-US" sz="1400" b="1" i="1" dirty="0" smtClean="0">
                <a:solidFill>
                  <a:srgbClr val="A50021"/>
                </a:solidFill>
                <a:latin typeface="Calibri"/>
                <a:cs typeface="Calibri"/>
              </a:rPr>
              <a:t> of </a:t>
            </a:r>
            <a:r>
              <a:rPr lang="en-US" sz="1400" b="1" i="1" dirty="0" err="1" smtClean="0">
                <a:solidFill>
                  <a:srgbClr val="A50021"/>
                </a:solidFill>
                <a:latin typeface="Calibri"/>
                <a:cs typeface="Calibri"/>
              </a:rPr>
              <a:t>metholodology</a:t>
            </a:r>
            <a:r>
              <a:rPr lang="en-US" sz="1400" b="1" i="1" dirty="0" smtClean="0">
                <a:solidFill>
                  <a:srgbClr val="A50021"/>
                </a:solidFill>
                <a:latin typeface="Calibri"/>
                <a:cs typeface="Calibri"/>
              </a:rPr>
              <a:t> for teaching history and heritage</a:t>
            </a:r>
            <a:endParaRPr lang="en-US" sz="1400" b="1" i="1" dirty="0">
              <a:solidFill>
                <a:srgbClr val="A50021"/>
              </a:solidFill>
              <a:latin typeface="Calibri"/>
              <a:cs typeface="Calibri"/>
            </a:endParaRPr>
          </a:p>
        </p:txBody>
      </p:sp>
      <p:sp>
        <p:nvSpPr>
          <p:cNvPr id="25602" name="CasellaDiTesto 5"/>
          <p:cNvSpPr txBox="1">
            <a:spLocks noChangeArrowheads="1"/>
          </p:cNvSpPr>
          <p:nvPr/>
        </p:nvSpPr>
        <p:spPr bwMode="auto">
          <a:xfrm>
            <a:off x="4826000" y="6616700"/>
            <a:ext cx="18415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u="sng">
                <a:solidFill>
                  <a:schemeClr val="tx1"/>
                </a:solidFill>
                <a:latin typeface="Arial" charset="0"/>
                <a:ea typeface="ＭＳ Ｐゴシック" charset="0"/>
                <a:cs typeface="ＭＳ Ｐゴシック" charset="0"/>
              </a:defRPr>
            </a:lvl1pPr>
            <a:lvl2pPr marL="742950" indent="-285750" eaLnBrk="0" hangingPunct="0">
              <a:defRPr sz="2400" u="sng">
                <a:solidFill>
                  <a:schemeClr val="tx1"/>
                </a:solidFill>
                <a:latin typeface="Arial" charset="0"/>
                <a:ea typeface="ＭＳ Ｐゴシック" charset="0"/>
              </a:defRPr>
            </a:lvl2pPr>
            <a:lvl3pPr marL="1143000" indent="-228600" eaLnBrk="0" hangingPunct="0">
              <a:defRPr sz="2400" u="sng">
                <a:solidFill>
                  <a:schemeClr val="tx1"/>
                </a:solidFill>
                <a:latin typeface="Arial" charset="0"/>
                <a:ea typeface="ＭＳ Ｐゴシック" charset="0"/>
              </a:defRPr>
            </a:lvl3pPr>
            <a:lvl4pPr marL="1600200" indent="-228600" eaLnBrk="0" hangingPunct="0">
              <a:defRPr sz="2400" u="sng">
                <a:solidFill>
                  <a:schemeClr val="tx1"/>
                </a:solidFill>
                <a:latin typeface="Arial" charset="0"/>
                <a:ea typeface="ＭＳ Ｐゴシック" charset="0"/>
              </a:defRPr>
            </a:lvl4pPr>
            <a:lvl5pPr marL="2057400" indent="-228600" eaLnBrk="0" hangingPunct="0">
              <a:defRPr sz="2400" u="sng">
                <a:solidFill>
                  <a:schemeClr val="tx1"/>
                </a:solidFill>
                <a:latin typeface="Arial" charset="0"/>
                <a:ea typeface="ＭＳ Ｐゴシック" charset="0"/>
              </a:defRPr>
            </a:lvl5pPr>
            <a:lvl6pPr marL="2514600" indent="-2286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eaLnBrk="0" fontAlgn="base" hangingPunct="0">
              <a:spcBef>
                <a:spcPct val="0"/>
              </a:spcBef>
              <a:spcAft>
                <a:spcPct val="0"/>
              </a:spcAft>
              <a:defRPr sz="2400" u="sng">
                <a:solidFill>
                  <a:schemeClr val="tx1"/>
                </a:solidFill>
                <a:latin typeface="Arial" charset="0"/>
                <a:ea typeface="ＭＳ Ｐゴシック" charset="0"/>
              </a:defRPr>
            </a:lvl9pPr>
          </a:lstStyle>
          <a:p>
            <a:pPr eaLnBrk="1" hangingPunct="1"/>
            <a:endParaRPr lang="it-IT" sz="1800">
              <a:latin typeface="Calibri"/>
              <a:cs typeface="Calibri"/>
            </a:endParaRPr>
          </a:p>
        </p:txBody>
      </p:sp>
      <p:sp>
        <p:nvSpPr>
          <p:cNvPr id="25603" name="CasellaDiTesto 5"/>
          <p:cNvSpPr txBox="1">
            <a:spLocks noChangeArrowheads="1"/>
          </p:cNvSpPr>
          <p:nvPr/>
        </p:nvSpPr>
        <p:spPr bwMode="auto">
          <a:xfrm>
            <a:off x="5508104" y="1225550"/>
            <a:ext cx="3960439" cy="510909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u="sng">
                <a:solidFill>
                  <a:schemeClr val="tx1"/>
                </a:solidFill>
                <a:latin typeface="Arial" charset="0"/>
                <a:ea typeface="ＭＳ Ｐゴシック" charset="0"/>
                <a:cs typeface="ＭＳ Ｐゴシック" charset="0"/>
              </a:defRPr>
            </a:lvl1pPr>
            <a:lvl2pPr marL="742950" indent="-285750" eaLnBrk="0" hangingPunct="0">
              <a:defRPr sz="2400" u="sng">
                <a:solidFill>
                  <a:schemeClr val="tx1"/>
                </a:solidFill>
                <a:latin typeface="Arial" charset="0"/>
                <a:ea typeface="ＭＳ Ｐゴシック" charset="0"/>
              </a:defRPr>
            </a:lvl2pPr>
            <a:lvl3pPr marL="1143000" indent="-228600" eaLnBrk="0" hangingPunct="0">
              <a:defRPr sz="2400" u="sng">
                <a:solidFill>
                  <a:schemeClr val="tx1"/>
                </a:solidFill>
                <a:latin typeface="Arial" charset="0"/>
                <a:ea typeface="ＭＳ Ｐゴシック" charset="0"/>
              </a:defRPr>
            </a:lvl3pPr>
            <a:lvl4pPr marL="1600200" indent="-228600" eaLnBrk="0" hangingPunct="0">
              <a:defRPr sz="2400" u="sng">
                <a:solidFill>
                  <a:schemeClr val="tx1"/>
                </a:solidFill>
                <a:latin typeface="Arial" charset="0"/>
                <a:ea typeface="ＭＳ Ｐゴシック" charset="0"/>
              </a:defRPr>
            </a:lvl4pPr>
            <a:lvl5pPr marL="2057400" indent="-228600" eaLnBrk="0" hangingPunct="0">
              <a:defRPr sz="2400" u="sng">
                <a:solidFill>
                  <a:schemeClr val="tx1"/>
                </a:solidFill>
                <a:latin typeface="Arial" charset="0"/>
                <a:ea typeface="ＭＳ Ｐゴシック" charset="0"/>
              </a:defRPr>
            </a:lvl5pPr>
            <a:lvl6pPr marL="2514600" indent="-2286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eaLnBrk="0" fontAlgn="base" hangingPunct="0">
              <a:spcBef>
                <a:spcPct val="0"/>
              </a:spcBef>
              <a:spcAft>
                <a:spcPct val="0"/>
              </a:spcAft>
              <a:defRPr sz="2400" u="sng">
                <a:solidFill>
                  <a:schemeClr val="tx1"/>
                </a:solidFill>
                <a:latin typeface="Arial" charset="0"/>
                <a:ea typeface="ＭＳ Ｐゴシック" charset="0"/>
              </a:defRPr>
            </a:lvl9pPr>
          </a:lstStyle>
          <a:p>
            <a:pPr algn="ctr" eaLnBrk="1" hangingPunct="1"/>
            <a:r>
              <a:rPr lang="it-IT" b="1" u="none" dirty="0">
                <a:latin typeface="Calibri"/>
                <a:cs typeface="Calibri"/>
              </a:rPr>
              <a:t>JACQUES </a:t>
            </a:r>
            <a:r>
              <a:rPr lang="it-IT" b="1" u="none" dirty="0" smtClean="0">
                <a:latin typeface="Calibri"/>
                <a:cs typeface="Calibri"/>
              </a:rPr>
              <a:t>LE </a:t>
            </a:r>
            <a:r>
              <a:rPr lang="it-IT" b="1" u="none" dirty="0">
                <a:latin typeface="Calibri"/>
                <a:cs typeface="Calibri"/>
              </a:rPr>
              <a:t>GOFF</a:t>
            </a:r>
          </a:p>
          <a:p>
            <a:pPr algn="ctr" eaLnBrk="1" hangingPunct="1"/>
            <a:endParaRPr lang="it-IT" sz="1200" b="1" u="none" dirty="0">
              <a:latin typeface="Calibri"/>
              <a:cs typeface="Calibri"/>
            </a:endParaRPr>
          </a:p>
          <a:p>
            <a:pPr algn="ctr" eaLnBrk="1" hangingPunct="1"/>
            <a:endParaRPr lang="it-IT" b="1" u="none" dirty="0">
              <a:latin typeface="Calibri"/>
              <a:cs typeface="Calibri"/>
            </a:endParaRPr>
          </a:p>
          <a:p>
            <a:pPr algn="ctr" eaLnBrk="1" hangingPunct="1"/>
            <a:r>
              <a:rPr lang="it-IT" b="1" u="none" dirty="0">
                <a:latin typeface="Calibri"/>
                <a:cs typeface="Calibri"/>
              </a:rPr>
              <a:t>LA SCUOLA </a:t>
            </a:r>
          </a:p>
          <a:p>
            <a:pPr algn="ctr" eaLnBrk="1" hangingPunct="1"/>
            <a:r>
              <a:rPr lang="it-IT" b="1" u="none" dirty="0">
                <a:latin typeface="Calibri"/>
                <a:cs typeface="Calibri"/>
              </a:rPr>
              <a:t>“LE RADICI </a:t>
            </a:r>
          </a:p>
          <a:p>
            <a:pPr algn="ctr" eaLnBrk="1" hangingPunct="1"/>
            <a:r>
              <a:rPr lang="it-IT" b="1" u="none" dirty="0">
                <a:latin typeface="Calibri"/>
                <a:cs typeface="Calibri"/>
              </a:rPr>
              <a:t>PER VOLARE”</a:t>
            </a:r>
          </a:p>
          <a:p>
            <a:pPr algn="ctr" eaLnBrk="1" hangingPunct="1"/>
            <a:endParaRPr lang="it-IT" sz="1200" b="1" u="none" dirty="0">
              <a:latin typeface="Calibri"/>
              <a:cs typeface="Calibri"/>
            </a:endParaRPr>
          </a:p>
          <a:p>
            <a:pPr algn="ctr" eaLnBrk="1" hangingPunct="1"/>
            <a:endParaRPr lang="it-IT" b="1" u="none" dirty="0">
              <a:latin typeface="Calibri"/>
              <a:cs typeface="Calibri"/>
            </a:endParaRPr>
          </a:p>
          <a:p>
            <a:pPr algn="ctr" eaLnBrk="1" hangingPunct="1"/>
            <a:r>
              <a:rPr lang="it-IT" b="1" u="none" dirty="0">
                <a:latin typeface="Calibri"/>
                <a:cs typeface="Calibri"/>
              </a:rPr>
              <a:t>LA STORIA </a:t>
            </a:r>
            <a:r>
              <a:rPr lang="it-IT" b="1" u="none" dirty="0" smtClean="0">
                <a:latin typeface="Calibri"/>
                <a:cs typeface="Calibri"/>
              </a:rPr>
              <a:t>AGITA</a:t>
            </a:r>
          </a:p>
          <a:p>
            <a:pPr algn="ctr" eaLnBrk="1" hangingPunct="1"/>
            <a:r>
              <a:rPr lang="it-IT" sz="2000" b="1" i="1" u="none" dirty="0" smtClean="0">
                <a:latin typeface="Calibri"/>
                <a:cs typeface="Calibri"/>
              </a:rPr>
              <a:t>Public </a:t>
            </a:r>
            <a:r>
              <a:rPr lang="it-IT" sz="2000" b="1" i="1" u="none" dirty="0" err="1" smtClean="0">
                <a:latin typeface="Calibri"/>
                <a:cs typeface="Calibri"/>
              </a:rPr>
              <a:t>history</a:t>
            </a:r>
            <a:endParaRPr lang="it-IT" sz="2000" b="1" i="1" u="none" dirty="0">
              <a:latin typeface="Calibri"/>
              <a:cs typeface="Calibri"/>
            </a:endParaRPr>
          </a:p>
          <a:p>
            <a:pPr algn="ctr" eaLnBrk="1" hangingPunct="1"/>
            <a:endParaRPr lang="it-IT" b="1" u="none" dirty="0">
              <a:latin typeface="Calibri"/>
              <a:cs typeface="Calibri"/>
            </a:endParaRPr>
          </a:p>
          <a:p>
            <a:pPr algn="ctr" eaLnBrk="1" hangingPunct="1"/>
            <a:endParaRPr lang="it-IT" sz="1800" b="1" u="none" dirty="0">
              <a:latin typeface="Calibri"/>
              <a:cs typeface="Calibri"/>
            </a:endParaRPr>
          </a:p>
          <a:p>
            <a:pPr algn="ctr" eaLnBrk="1" hangingPunct="1"/>
            <a:r>
              <a:rPr lang="it-IT" b="1" u="none" dirty="0">
                <a:latin typeface="Calibri"/>
                <a:cs typeface="Calibri"/>
              </a:rPr>
              <a:t>LA </a:t>
            </a:r>
            <a:r>
              <a:rPr lang="it-IT" b="1" u="none" dirty="0" smtClean="0">
                <a:latin typeface="Calibri"/>
                <a:cs typeface="Calibri"/>
              </a:rPr>
              <a:t>STORIA </a:t>
            </a:r>
          </a:p>
          <a:p>
            <a:pPr algn="ctr" eaLnBrk="1" hangingPunct="1"/>
            <a:r>
              <a:rPr lang="it-IT" b="1" u="none" dirty="0" smtClean="0">
                <a:latin typeface="Calibri"/>
                <a:cs typeface="Calibri"/>
              </a:rPr>
              <a:t>COMUNICATA </a:t>
            </a:r>
            <a:endParaRPr lang="it-IT" b="1" u="none" dirty="0">
              <a:latin typeface="Calibri"/>
              <a:cs typeface="Calibri"/>
            </a:endParaRPr>
          </a:p>
          <a:p>
            <a:pPr algn="ctr" eaLnBrk="1" hangingPunct="1"/>
            <a:r>
              <a:rPr lang="it-IT" b="1" u="none" dirty="0">
                <a:latin typeface="Calibri"/>
                <a:cs typeface="Calibri"/>
              </a:rPr>
              <a:t>E DIFFUSA</a:t>
            </a:r>
          </a:p>
        </p:txBody>
      </p:sp>
      <p:pic>
        <p:nvPicPr>
          <p:cNvPr id="25604" name="Immagine 3"/>
          <p:cNvPicPr>
            <a:picLocks noChangeAspect="1"/>
          </p:cNvPicPr>
          <p:nvPr/>
        </p:nvPicPr>
        <p:blipFill>
          <a:blip r:embed="rId3">
            <a:alphaModFix amt="72000"/>
            <a:extLst>
              <a:ext uri="{28A0092B-C50C-407E-A947-70E740481C1C}">
                <a14:useLocalDpi xmlns:a14="http://schemas.microsoft.com/office/drawing/2010/main" val="0"/>
              </a:ext>
            </a:extLst>
          </a:blip>
          <a:srcRect/>
          <a:stretch>
            <a:fillRect/>
          </a:stretch>
        </p:blipFill>
        <p:spPr bwMode="auto">
          <a:xfrm>
            <a:off x="0" y="1196975"/>
            <a:ext cx="6156325" cy="5256213"/>
          </a:xfrm>
          <a:prstGeom prst="rect">
            <a:avLst/>
          </a:prstGeom>
          <a:noFill/>
          <a:ln>
            <a:noFill/>
          </a:ln>
          <a:extLst>
            <a:ext uri="{909E8E84-426E-40dd-AFC4-6F175D3DCCD1}">
              <a14:hiddenFill xmlns:a14="http://schemas.microsoft.com/office/drawing/2010/main">
                <a:solidFill>
                  <a:srgbClr val="FFFFFF">
                    <a:alpha val="72156"/>
                  </a:srgbClr>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079344066"/>
      </p:ext>
    </p:extLst>
  </p:cSld>
  <p:clrMapOvr>
    <a:masterClrMapping/>
  </p:clrMapOvr>
  <p:timing>
    <p:tnLst>
      <p:par>
        <p:cTn xmlns:p14="http://schemas.microsoft.com/office/powerpoint/2010/mai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49" name="Picture 6" descr="DSCN534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1677331">
            <a:off x="6049963" y="2619375"/>
            <a:ext cx="2768600" cy="20748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27650" name="Object 2"/>
          <p:cNvGraphicFramePr>
            <a:graphicFrameLocks noChangeAspect="1"/>
          </p:cNvGraphicFramePr>
          <p:nvPr/>
        </p:nvGraphicFramePr>
        <p:xfrm>
          <a:off x="6375400" y="4781550"/>
          <a:ext cx="2768600" cy="2076450"/>
        </p:xfrm>
        <a:graphic>
          <a:graphicData uri="http://schemas.openxmlformats.org/presentationml/2006/ole">
            <mc:AlternateContent xmlns:mc="http://schemas.openxmlformats.org/markup-compatibility/2006">
              <mc:Choice xmlns:v="urn:schemas-microsoft-com:vml" Requires="v">
                <p:oleObj spid="_x0000_s1090" name="Fotografia di Photo Editor" r:id="rId4" imgW="21638095" imgH="16228571" progId="">
                  <p:embed/>
                </p:oleObj>
              </mc:Choice>
              <mc:Fallback>
                <p:oleObj name="Fotografia di Photo Editor" r:id="rId4" imgW="21638095" imgH="16228571" progId="">
                  <p:embed/>
                  <p:pic>
                    <p:nvPicPr>
                      <p:cNvPr id="0" nam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375400" y="4781550"/>
                        <a:ext cx="2768600" cy="20764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7"/>
                                </a:schemeClr>
                              </a:outerShdw>
                            </a:effectLst>
                          </a14:hiddenEffects>
                        </a:ext>
                      </a:extLst>
                    </p:spPr>
                  </p:pic>
                </p:oleObj>
              </mc:Fallback>
            </mc:AlternateContent>
          </a:graphicData>
        </a:graphic>
      </p:graphicFrame>
      <p:pic>
        <p:nvPicPr>
          <p:cNvPr id="27651" name="Picture 6" descr="IMG_2474"/>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375400" y="30163"/>
            <a:ext cx="2768600" cy="2078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52" name="Picture 4" descr="DSCN3227"/>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116013" y="1200150"/>
            <a:ext cx="5259387" cy="5657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3" name="Rettangolo 5"/>
          <p:cNvSpPr>
            <a:spLocks noChangeArrowheads="1"/>
          </p:cNvSpPr>
          <p:nvPr/>
        </p:nvSpPr>
        <p:spPr bwMode="auto">
          <a:xfrm>
            <a:off x="717550" y="57150"/>
            <a:ext cx="5421313"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gn="ctr"/>
            <a:endParaRPr lang="it-IT" b="1">
              <a:solidFill>
                <a:srgbClr val="F79646"/>
              </a:solidFill>
              <a:latin typeface="Calibri" charset="0"/>
            </a:endParaRPr>
          </a:p>
        </p:txBody>
      </p:sp>
      <p:sp>
        <p:nvSpPr>
          <p:cNvPr id="31751" name="Rettangolo 5"/>
          <p:cNvSpPr>
            <a:spLocks noChangeArrowheads="1"/>
          </p:cNvSpPr>
          <p:nvPr/>
        </p:nvSpPr>
        <p:spPr bwMode="auto">
          <a:xfrm>
            <a:off x="717550" y="57150"/>
            <a:ext cx="5421313" cy="830997"/>
          </a:xfrm>
          <a:prstGeom prst="rect">
            <a:avLst/>
          </a:prstGeom>
          <a:noFill/>
          <a:ln w="9525">
            <a:noFill/>
            <a:miter lim="800000"/>
            <a:headEnd/>
            <a:tailEnd/>
          </a:ln>
        </p:spPr>
        <p:txBody>
          <a:bodyPr>
            <a:spAutoFit/>
          </a:bodyPr>
          <a:lstStyle/>
          <a:p>
            <a:pPr algn="ctr">
              <a:defRPr/>
            </a:pPr>
            <a:r>
              <a:rPr lang="it-IT" sz="2400" b="1" u="none" dirty="0">
                <a:solidFill>
                  <a:srgbClr val="A50021"/>
                </a:solidFill>
                <a:latin typeface="+mn-lt"/>
              </a:rPr>
              <a:t>UN DIALOGO TRA L’UNIVERSITA’ LA </a:t>
            </a:r>
            <a:r>
              <a:rPr lang="it-IT" sz="2400" b="1" u="none" dirty="0" smtClean="0">
                <a:solidFill>
                  <a:srgbClr val="A50021"/>
                </a:solidFill>
                <a:latin typeface="+mn-lt"/>
              </a:rPr>
              <a:t>SCUOLA </a:t>
            </a:r>
            <a:r>
              <a:rPr lang="it-IT" sz="2400" b="1" u="none" dirty="0">
                <a:solidFill>
                  <a:srgbClr val="A50021"/>
                </a:solidFill>
                <a:latin typeface="+mn-lt"/>
              </a:rPr>
              <a:t>E IL TERRITORIO</a:t>
            </a:r>
          </a:p>
        </p:txBody>
      </p:sp>
    </p:spTree>
    <p:extLst>
      <p:ext uri="{BB962C8B-B14F-4D97-AF65-F5344CB8AC3E}">
        <p14:creationId xmlns:p14="http://schemas.microsoft.com/office/powerpoint/2010/main" val="280729874"/>
      </p:ext>
    </p:extLst>
  </p:cSld>
  <p:clrMapOvr>
    <a:masterClrMapping/>
  </p:clrMapOvr>
  <p:timing>
    <p:tnLst>
      <p:par>
        <p:cTn xmlns:p14="http://schemas.microsoft.com/office/powerpoint/2010/mai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3" name="Immagine 3" descr="Immag027.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Rettangolo 4"/>
          <p:cNvSpPr>
            <a:spLocks noChangeArrowheads="1"/>
          </p:cNvSpPr>
          <p:nvPr/>
        </p:nvSpPr>
        <p:spPr bwMode="auto">
          <a:xfrm>
            <a:off x="-6093" y="0"/>
            <a:ext cx="3858013" cy="19389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algn="ctr"/>
            <a:r>
              <a:rPr lang="it-IT" sz="2400" b="1" u="none" dirty="0">
                <a:solidFill>
                  <a:schemeClr val="bg1"/>
                </a:solidFill>
                <a:latin typeface="Calibri"/>
                <a:cs typeface="Calibri"/>
              </a:rPr>
              <a:t>LA CITTA</a:t>
            </a:r>
            <a:r>
              <a:rPr lang="ja-JP" altLang="it-IT" sz="2400" b="1" u="none" dirty="0">
                <a:solidFill>
                  <a:schemeClr val="bg1"/>
                </a:solidFill>
                <a:latin typeface="Calibri"/>
                <a:cs typeface="Calibri"/>
              </a:rPr>
              <a:t>’</a:t>
            </a:r>
            <a:r>
              <a:rPr lang="it-IT" altLang="ja-JP" sz="2400" b="1" u="none" dirty="0">
                <a:solidFill>
                  <a:schemeClr val="bg1"/>
                </a:solidFill>
                <a:latin typeface="Calibri"/>
                <a:cs typeface="Calibri"/>
              </a:rPr>
              <a:t> UN PATRIMONIO DA </a:t>
            </a:r>
            <a:r>
              <a:rPr lang="it-IT" altLang="ja-JP" sz="2400" b="1" u="none" dirty="0" smtClean="0">
                <a:solidFill>
                  <a:schemeClr val="bg1"/>
                </a:solidFill>
                <a:latin typeface="Calibri"/>
                <a:cs typeface="Calibri"/>
              </a:rPr>
              <a:t>VIVERE</a:t>
            </a:r>
          </a:p>
          <a:p>
            <a:pPr algn="ctr"/>
            <a:endParaRPr lang="it-IT" altLang="ja-JP" sz="2400" b="1" u="none" dirty="0" smtClean="0">
              <a:solidFill>
                <a:schemeClr val="bg1"/>
              </a:solidFill>
              <a:latin typeface="Calibri"/>
              <a:cs typeface="Calibri"/>
            </a:endParaRPr>
          </a:p>
          <a:p>
            <a:pPr algn="ctr"/>
            <a:r>
              <a:rPr lang="it-IT" sz="2400" b="1" u="none" dirty="0" smtClean="0">
                <a:solidFill>
                  <a:schemeClr val="bg1"/>
                </a:solidFill>
                <a:latin typeface="Calibri"/>
                <a:cs typeface="Calibri"/>
              </a:rPr>
              <a:t>Dai “</a:t>
            </a:r>
            <a:r>
              <a:rPr lang="it-IT" sz="2400" b="1" u="none" dirty="0" err="1" smtClean="0">
                <a:solidFill>
                  <a:schemeClr val="bg1"/>
                </a:solidFill>
                <a:latin typeface="Calibri"/>
                <a:cs typeface="Calibri"/>
              </a:rPr>
              <a:t>writers</a:t>
            </a:r>
            <a:r>
              <a:rPr lang="it-IT" sz="2400" b="1" u="none" dirty="0" smtClean="0">
                <a:solidFill>
                  <a:schemeClr val="bg1"/>
                </a:solidFill>
                <a:latin typeface="Calibri"/>
                <a:cs typeface="Calibri"/>
              </a:rPr>
              <a:t>” al censimento del patrimonio culturale</a:t>
            </a:r>
            <a:endParaRPr lang="it-IT" sz="2400" b="1" u="none" dirty="0">
              <a:solidFill>
                <a:schemeClr val="bg1"/>
              </a:solidFill>
              <a:latin typeface="Calibri"/>
              <a:cs typeface="Calibri"/>
            </a:endParaRPr>
          </a:p>
        </p:txBody>
      </p:sp>
    </p:spTree>
    <p:extLst>
      <p:ext uri="{BB962C8B-B14F-4D97-AF65-F5344CB8AC3E}">
        <p14:creationId xmlns:p14="http://schemas.microsoft.com/office/powerpoint/2010/main" val="3465837099"/>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7" name="Immagine 3" descr="P1000369.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31750"/>
            <a:ext cx="9297988" cy="6973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918283537"/>
      </p:ext>
    </p:extLst>
  </p:cSld>
  <p:clrMapOvr>
    <a:masterClrMapping/>
  </p:clrMapOvr>
  <p:timing>
    <p:tnLst>
      <p:par>
        <p:cTn xmlns:p14="http://schemas.microsoft.com/office/powerpoint/2010/mai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21" name="Picture 2" descr="C:\Documents and Settings\Rolando Dondarini\Documenti\Immagini\festa06\passamano\DSCF1563.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Rettangolo 5"/>
          <p:cNvSpPr>
            <a:spLocks noChangeArrowheads="1"/>
          </p:cNvSpPr>
          <p:nvPr/>
        </p:nvSpPr>
        <p:spPr bwMode="auto">
          <a:xfrm>
            <a:off x="1403648" y="188640"/>
            <a:ext cx="6446837" cy="461963"/>
          </a:xfrm>
          <a:prstGeom prst="rect">
            <a:avLst/>
          </a:prstGeom>
          <a:noFill/>
          <a:ln w="9525">
            <a:noFill/>
            <a:miter lim="800000"/>
            <a:headEnd/>
            <a:tailEnd/>
          </a:ln>
        </p:spPr>
        <p:txBody>
          <a:bodyPr>
            <a:spAutoFit/>
          </a:bodyPr>
          <a:lstStyle/>
          <a:p>
            <a:pPr algn="ctr">
              <a:defRPr/>
            </a:pPr>
            <a:r>
              <a:rPr lang="it-IT" sz="2400" b="1" u="none" dirty="0">
                <a:solidFill>
                  <a:schemeClr val="bg1"/>
                </a:solidFill>
                <a:latin typeface="+mn-lt"/>
              </a:rPr>
              <a:t>UN PASSAMANO…TANTI PASSAMANI</a:t>
            </a:r>
          </a:p>
        </p:txBody>
      </p:sp>
    </p:spTree>
    <p:extLst>
      <p:ext uri="{BB962C8B-B14F-4D97-AF65-F5344CB8AC3E}">
        <p14:creationId xmlns:p14="http://schemas.microsoft.com/office/powerpoint/2010/main" val="1982770427"/>
      </p:ext>
    </p:extLst>
  </p:cSld>
  <p:clrMapOvr>
    <a:masterClrMapping/>
  </p:clrMapOvr>
  <p:timing>
    <p:tnLst>
      <p:par>
        <p:cTn xmlns:p14="http://schemas.microsoft.com/office/powerpoint/2010/mai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3" name="Immagine 1" descr="DSC_0249.jp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556125"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3554" name="Immagine 2" descr="DSC_0262.jpg"/>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4556125" y="0"/>
            <a:ext cx="4556125"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953261853"/>
      </p:ext>
    </p:extLst>
  </p:cSld>
  <p:clrMapOvr>
    <a:masterClrMapping/>
  </p:clrMapOvr>
  <p:transition xmlns:p14="http://schemas.microsoft.com/office/powerpoint/2010/main">
    <p:strips dir="ld"/>
  </p:transition>
  <p:timing>
    <p:tnLst>
      <p:par>
        <p:cTn xmlns:p14="http://schemas.microsoft.com/office/powerpoint/2010/mai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601" name="Picture 2" descr="C:\Documents and Settings\Rolando Dondarini\Documenti\Immagini\festa06\passamano\DSCF1563.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64497654"/>
      </p:ext>
    </p:extLst>
  </p:cSld>
  <p:clrMapOvr>
    <a:masterClrMapping/>
  </p:clrMapOvr>
  <p:timing>
    <p:tnLst>
      <p:par>
        <p:cTn xmlns:p14="http://schemas.microsoft.com/office/powerpoint/2010/mai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1745" name="Immagine 3"/>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1746" name="Rettangolo 2"/>
          <p:cNvSpPr>
            <a:spLocks noChangeArrowheads="1"/>
          </p:cNvSpPr>
          <p:nvPr/>
        </p:nvSpPr>
        <p:spPr bwMode="auto">
          <a:xfrm>
            <a:off x="5099050" y="6488113"/>
            <a:ext cx="40449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gn="ctr"/>
            <a:r>
              <a:rPr lang="it-IT" b="1">
                <a:solidFill>
                  <a:srgbClr val="FF6600"/>
                </a:solidFill>
                <a:latin typeface="Calibri" charset="0"/>
              </a:rPr>
              <a:t>ALTRI </a:t>
            </a:r>
            <a:r>
              <a:rPr lang="ja-JP" altLang="it-IT" b="1">
                <a:solidFill>
                  <a:srgbClr val="FF6600"/>
                </a:solidFill>
                <a:latin typeface="Calibri" charset="0"/>
              </a:rPr>
              <a:t>“</a:t>
            </a:r>
            <a:r>
              <a:rPr lang="it-IT" altLang="ja-JP" b="1">
                <a:solidFill>
                  <a:srgbClr val="FF6600"/>
                </a:solidFill>
                <a:latin typeface="Calibri" charset="0"/>
              </a:rPr>
              <a:t>PASSAMANI</a:t>
            </a:r>
            <a:r>
              <a:rPr lang="ja-JP" altLang="it-IT" b="1">
                <a:solidFill>
                  <a:srgbClr val="FF6600"/>
                </a:solidFill>
                <a:latin typeface="Calibri" charset="0"/>
              </a:rPr>
              <a:t>”</a:t>
            </a:r>
            <a:r>
              <a:rPr lang="it-IT" altLang="ja-JP" b="1">
                <a:solidFill>
                  <a:srgbClr val="FF6600"/>
                </a:solidFill>
                <a:latin typeface="Calibri" charset="0"/>
              </a:rPr>
              <a:t> PER LA CITTA</a:t>
            </a:r>
            <a:r>
              <a:rPr lang="ja-JP" altLang="it-IT" b="1">
                <a:solidFill>
                  <a:srgbClr val="FF6600"/>
                </a:solidFill>
                <a:latin typeface="Calibri" charset="0"/>
              </a:rPr>
              <a:t>’</a:t>
            </a:r>
            <a:r>
              <a:rPr lang="it-IT" altLang="ja-JP" b="1">
                <a:solidFill>
                  <a:srgbClr val="FF6600"/>
                </a:solidFill>
                <a:latin typeface="Calibri" charset="0"/>
              </a:rPr>
              <a:t>…</a:t>
            </a:r>
            <a:endParaRPr lang="it-IT" b="1">
              <a:solidFill>
                <a:srgbClr val="FF6600"/>
              </a:solidFill>
              <a:latin typeface="Calibri" charset="0"/>
            </a:endParaRPr>
          </a:p>
        </p:txBody>
      </p:sp>
    </p:spTree>
    <p:extLst>
      <p:ext uri="{BB962C8B-B14F-4D97-AF65-F5344CB8AC3E}">
        <p14:creationId xmlns:p14="http://schemas.microsoft.com/office/powerpoint/2010/main" val="296286357"/>
      </p:ext>
    </p:extLst>
  </p:cSld>
  <p:clrMapOvr>
    <a:masterClrMapping/>
  </p:clrMapOvr>
  <p:timing>
    <p:tnLst>
      <p:par>
        <p:cTn xmlns:p14="http://schemas.microsoft.com/office/powerpoint/2010/mai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1745" name="Immagine 1"/>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265365358"/>
      </p:ext>
    </p:extLst>
  </p:cSld>
  <p:clrMapOvr>
    <a:masterClrMapping/>
  </p:clrMapOvr>
  <p:timing>
    <p:tnLst>
      <p:par>
        <p:cTn xmlns:p14="http://schemas.microsoft.com/office/powerpoint/2010/mai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Immagine 4" descr="P1000338.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545251377"/>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4817" name="Immagine 7"/>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196975"/>
            <a:ext cx="4859338" cy="3298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4818" name="Immagine 3" descr="P1000369.JP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6350" y="3933825"/>
            <a:ext cx="4926013" cy="24876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4819" name="Immagine 1"/>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4859338" y="-100013"/>
            <a:ext cx="4140200" cy="656272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Rectangle 2"/>
          <p:cNvSpPr txBox="1">
            <a:spLocks noChangeArrowheads="1"/>
          </p:cNvSpPr>
          <p:nvPr/>
        </p:nvSpPr>
        <p:spPr bwMode="auto">
          <a:xfrm>
            <a:off x="755650" y="188913"/>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l" eaLnBrk="1" hangingPunct="1">
              <a:defRPr/>
            </a:pPr>
            <a:r>
              <a:rPr lang="en-US" sz="1050" b="1" u="none" cap="small" dirty="0" smtClean="0">
                <a:solidFill>
                  <a:srgbClr val="A50021"/>
                </a:solidFill>
                <a:latin typeface="Calibri" charset="0"/>
              </a:rPr>
              <a:t>Centro </a:t>
            </a:r>
            <a:r>
              <a:rPr lang="en-US" sz="1050" b="1" u="none" cap="small" dirty="0" err="1" smtClean="0">
                <a:solidFill>
                  <a:srgbClr val="A50021"/>
                </a:solidFill>
                <a:latin typeface="Calibri" charset="0"/>
              </a:rPr>
              <a:t>Internazionale</a:t>
            </a:r>
            <a:r>
              <a:rPr lang="en-US" sz="1050" b="1" u="none" cap="small" dirty="0" smtClean="0">
                <a:solidFill>
                  <a:srgbClr val="A50021"/>
                </a:solidFill>
                <a:latin typeface="Calibri" charset="0"/>
              </a:rPr>
              <a:t> di </a:t>
            </a:r>
            <a:r>
              <a:rPr lang="en-US" sz="1050" b="1" u="none" cap="small" dirty="0" err="1" smtClean="0">
                <a:solidFill>
                  <a:srgbClr val="A50021"/>
                </a:solidFill>
                <a:latin typeface="Calibri" charset="0"/>
              </a:rPr>
              <a:t>Didattica</a:t>
            </a:r>
            <a:r>
              <a:rPr lang="en-US" sz="1050" b="1" u="none" cap="small" dirty="0" smtClean="0">
                <a:solidFill>
                  <a:srgbClr val="A50021"/>
                </a:solidFill>
                <a:latin typeface="Calibri" charset="0"/>
              </a:rPr>
              <a:t> </a:t>
            </a:r>
            <a:r>
              <a:rPr lang="en-US" sz="1050" b="1" u="none" cap="small" dirty="0" err="1" smtClean="0">
                <a:solidFill>
                  <a:srgbClr val="A50021"/>
                </a:solidFill>
                <a:latin typeface="Calibri" charset="0"/>
              </a:rPr>
              <a:t>della</a:t>
            </a:r>
            <a:r>
              <a:rPr lang="en-US" sz="1050" b="1" u="none" cap="small" dirty="0" smtClean="0">
                <a:solidFill>
                  <a:srgbClr val="A50021"/>
                </a:solidFill>
                <a:latin typeface="Calibri" charset="0"/>
              </a:rPr>
              <a:t> </a:t>
            </a:r>
            <a:r>
              <a:rPr lang="en-US" sz="1050" b="1" u="none" cap="small" dirty="0" err="1" smtClean="0">
                <a:solidFill>
                  <a:srgbClr val="A50021"/>
                </a:solidFill>
                <a:latin typeface="Calibri" charset="0"/>
              </a:rPr>
              <a:t>Storia</a:t>
            </a:r>
            <a:r>
              <a:rPr lang="en-US" sz="1050" b="1" u="none" cap="small" dirty="0" smtClean="0">
                <a:solidFill>
                  <a:srgbClr val="A50021"/>
                </a:solidFill>
                <a:latin typeface="Calibri" charset="0"/>
              </a:rPr>
              <a:t> e del </a:t>
            </a:r>
            <a:r>
              <a:rPr lang="en-US" sz="1050" b="1" u="none" cap="small" dirty="0" err="1" smtClean="0">
                <a:solidFill>
                  <a:srgbClr val="A50021"/>
                </a:solidFill>
                <a:latin typeface="Calibri" charset="0"/>
              </a:rPr>
              <a:t>Patrimonio</a:t>
            </a:r>
            <a:r>
              <a:rPr lang="en-US" sz="1050" b="1" u="none" cap="small" dirty="0" smtClean="0">
                <a:solidFill>
                  <a:srgbClr val="A50021"/>
                </a:solidFill>
                <a:latin typeface="Calibri" charset="0"/>
              </a:rPr>
              <a:t> – </a:t>
            </a:r>
            <a:r>
              <a:rPr lang="en-US" sz="1050" b="1" u="none" cap="small" dirty="0" err="1" smtClean="0">
                <a:solidFill>
                  <a:srgbClr val="A50021"/>
                </a:solidFill>
                <a:latin typeface="Calibri" charset="0"/>
              </a:rPr>
              <a:t>DiPaSt</a:t>
            </a:r>
            <a:r>
              <a:rPr lang="en-US" sz="1050" b="1" u="none" cap="small" dirty="0" smtClean="0">
                <a:latin typeface="Calibri" charset="0"/>
              </a:rPr>
              <a:t/>
            </a:r>
            <a:br>
              <a:rPr lang="en-US" sz="1050" b="1" u="none" cap="small" dirty="0" smtClean="0">
                <a:latin typeface="Calibri" charset="0"/>
              </a:rPr>
            </a:br>
            <a:r>
              <a:rPr lang="en-US" sz="1050" b="1" i="1" u="none" dirty="0" smtClean="0">
                <a:solidFill>
                  <a:srgbClr val="A50021"/>
                </a:solidFill>
                <a:latin typeface="Calibri" charset="0"/>
              </a:rPr>
              <a:t>International </a:t>
            </a:r>
            <a:r>
              <a:rPr lang="en-US" sz="1050" b="1" i="1" u="none" dirty="0" err="1" smtClean="0">
                <a:solidFill>
                  <a:srgbClr val="A50021"/>
                </a:solidFill>
                <a:latin typeface="Calibri" charset="0"/>
              </a:rPr>
              <a:t>centre</a:t>
            </a:r>
            <a:r>
              <a:rPr lang="en-US" sz="1050" b="1" i="1" u="none" dirty="0" smtClean="0">
                <a:solidFill>
                  <a:srgbClr val="A50021"/>
                </a:solidFill>
                <a:latin typeface="Calibri" charset="0"/>
              </a:rPr>
              <a:t> of </a:t>
            </a:r>
            <a:r>
              <a:rPr lang="en-US" sz="1050" b="1" i="1" u="none" dirty="0" err="1" smtClean="0">
                <a:solidFill>
                  <a:srgbClr val="A50021"/>
                </a:solidFill>
                <a:latin typeface="Calibri" charset="0"/>
              </a:rPr>
              <a:t>metholodology</a:t>
            </a:r>
            <a:r>
              <a:rPr lang="en-US" sz="1050" b="1" i="1" u="none" dirty="0" smtClean="0">
                <a:solidFill>
                  <a:srgbClr val="A50021"/>
                </a:solidFill>
                <a:latin typeface="Calibri" charset="0"/>
              </a:rPr>
              <a:t> for teaching history and heritage</a:t>
            </a:r>
          </a:p>
          <a:p>
            <a:pPr algn="l" eaLnBrk="1" hangingPunct="1">
              <a:defRPr/>
            </a:pPr>
            <a:endParaRPr lang="en-US" sz="1050" b="1" i="1" u="none" dirty="0">
              <a:solidFill>
                <a:srgbClr val="A50021"/>
              </a:solidFill>
              <a:latin typeface="Calibri" charset="0"/>
            </a:endParaRPr>
          </a:p>
          <a:p>
            <a:pPr algn="l" eaLnBrk="1" hangingPunct="1">
              <a:defRPr/>
            </a:pPr>
            <a:r>
              <a:rPr lang="en-US" sz="2400" b="1" u="none" dirty="0">
                <a:solidFill>
                  <a:srgbClr val="A50021"/>
                </a:solidFill>
                <a:latin typeface="Calibri" charset="0"/>
              </a:rPr>
              <a:t>  </a:t>
            </a:r>
            <a:r>
              <a:rPr lang="en-US" sz="2400" b="1" u="none" dirty="0" smtClean="0">
                <a:solidFill>
                  <a:srgbClr val="A50021"/>
                </a:solidFill>
                <a:latin typeface="Calibri" charset="0"/>
              </a:rPr>
              <a:t> </a:t>
            </a:r>
            <a:r>
              <a:rPr lang="en-US" sz="2400" b="1" u="none" dirty="0" smtClean="0">
                <a:solidFill>
                  <a:srgbClr val="BB2D3F"/>
                </a:solidFill>
                <a:latin typeface="Calibri" charset="0"/>
              </a:rPr>
              <a:t>UNA FESTA PER LA STORIA</a:t>
            </a:r>
            <a:endParaRPr lang="en-US" sz="2400" b="1" u="none" dirty="0">
              <a:solidFill>
                <a:srgbClr val="BB2D3F"/>
              </a:solidFill>
              <a:latin typeface="Calibri" charset="0"/>
            </a:endParaRPr>
          </a:p>
        </p:txBody>
      </p:sp>
    </p:spTree>
    <p:extLst>
      <p:ext uri="{BB962C8B-B14F-4D97-AF65-F5344CB8AC3E}">
        <p14:creationId xmlns:p14="http://schemas.microsoft.com/office/powerpoint/2010/main" val="3423849650"/>
      </p:ext>
    </p:extLst>
  </p:cSld>
  <p:clrMapOvr>
    <a:masterClrMapping/>
  </p:clrMapOvr>
  <p:timing>
    <p:tnLst>
      <p:par>
        <p:cTn xmlns:p14="http://schemas.microsoft.com/office/powerpoint/2010/mai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841" name="Immagine 3" descr="PiccolaCassia17.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284203071"/>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6865" name="Immagine 6" descr="Dall'Oriente mistica, settembre 2006, la Compagnia della Stella in scena. DSCF3911.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942113621"/>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7889" name="Immagine 8" descr="DSC_1927.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11188" y="1196975"/>
            <a:ext cx="7812087" cy="52085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Rectangle 2"/>
          <p:cNvSpPr txBox="1">
            <a:spLocks noChangeArrowheads="1"/>
          </p:cNvSpPr>
          <p:nvPr/>
        </p:nvSpPr>
        <p:spPr bwMode="auto">
          <a:xfrm>
            <a:off x="971550" y="188913"/>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charset="0"/>
              </a:rPr>
              <a:t>Centro </a:t>
            </a:r>
            <a:r>
              <a:rPr lang="en-US" sz="1600" b="1" u="none" cap="small" dirty="0" err="1" smtClean="0">
                <a:solidFill>
                  <a:srgbClr val="A50021"/>
                </a:solidFill>
                <a:latin typeface="Calibri" charset="0"/>
              </a:rPr>
              <a:t>Internazionale</a:t>
            </a:r>
            <a:r>
              <a:rPr lang="en-US" sz="1600" b="1" u="none" cap="small" dirty="0" smtClean="0">
                <a:solidFill>
                  <a:srgbClr val="A50021"/>
                </a:solidFill>
                <a:latin typeface="Calibri" charset="0"/>
              </a:rPr>
              <a:t> di </a:t>
            </a:r>
            <a:r>
              <a:rPr lang="en-US" sz="1600" b="1" u="none" cap="small" dirty="0" err="1" smtClean="0">
                <a:solidFill>
                  <a:srgbClr val="A50021"/>
                </a:solidFill>
                <a:latin typeface="Calibri" charset="0"/>
              </a:rPr>
              <a:t>Didattica</a:t>
            </a:r>
            <a:r>
              <a:rPr lang="en-US" sz="1600" b="1" u="none" cap="small" dirty="0" smtClean="0">
                <a:solidFill>
                  <a:srgbClr val="A50021"/>
                </a:solidFill>
                <a:latin typeface="Calibri" charset="0"/>
              </a:rPr>
              <a:t> </a:t>
            </a:r>
            <a:r>
              <a:rPr lang="en-US" sz="1600" b="1" u="none" cap="small" dirty="0" err="1" smtClean="0">
                <a:solidFill>
                  <a:srgbClr val="A50021"/>
                </a:solidFill>
                <a:latin typeface="Calibri" charset="0"/>
              </a:rPr>
              <a:t>della</a:t>
            </a:r>
            <a:r>
              <a:rPr lang="en-US" sz="1600" b="1" u="none" cap="small" dirty="0" smtClean="0">
                <a:solidFill>
                  <a:srgbClr val="A50021"/>
                </a:solidFill>
                <a:latin typeface="Calibri" charset="0"/>
              </a:rPr>
              <a:t> </a:t>
            </a:r>
            <a:r>
              <a:rPr lang="en-US" sz="1600" b="1" u="none" cap="small" dirty="0" err="1" smtClean="0">
                <a:solidFill>
                  <a:srgbClr val="A50021"/>
                </a:solidFill>
                <a:latin typeface="Calibri" charset="0"/>
              </a:rPr>
              <a:t>Storia</a:t>
            </a:r>
            <a:r>
              <a:rPr lang="en-US" sz="1600" b="1" u="none" cap="small" dirty="0" smtClean="0">
                <a:solidFill>
                  <a:srgbClr val="A50021"/>
                </a:solidFill>
                <a:latin typeface="Calibri" charset="0"/>
              </a:rPr>
              <a:t> e del </a:t>
            </a:r>
            <a:r>
              <a:rPr lang="en-US" sz="1600" b="1" u="none" cap="small" dirty="0" err="1" smtClean="0">
                <a:solidFill>
                  <a:srgbClr val="A50021"/>
                </a:solidFill>
                <a:latin typeface="Calibri" charset="0"/>
              </a:rPr>
              <a:t>Patrimonio</a:t>
            </a:r>
            <a:r>
              <a:rPr lang="en-US" sz="1600" b="1" u="none" cap="small" dirty="0" smtClean="0">
                <a:solidFill>
                  <a:srgbClr val="A50021"/>
                </a:solidFill>
                <a:latin typeface="Calibri" charset="0"/>
              </a:rPr>
              <a:t> – </a:t>
            </a:r>
            <a:r>
              <a:rPr lang="en-US" sz="1600" b="1" u="none" cap="small" dirty="0" err="1" smtClean="0">
                <a:solidFill>
                  <a:srgbClr val="A50021"/>
                </a:solidFill>
                <a:latin typeface="Calibri" charset="0"/>
              </a:rPr>
              <a:t>DiPaSt</a:t>
            </a:r>
            <a:r>
              <a:rPr lang="en-US" sz="1600" b="1" u="none" cap="small" dirty="0" smtClean="0">
                <a:latin typeface="Calibri" charset="0"/>
              </a:rPr>
              <a:t/>
            </a:r>
            <a:br>
              <a:rPr lang="en-US" sz="1600" b="1" u="none" cap="small" dirty="0" smtClean="0">
                <a:latin typeface="Calibri" charset="0"/>
              </a:rPr>
            </a:br>
            <a:r>
              <a:rPr lang="en-US" sz="1400" b="1" i="1" u="none" dirty="0" smtClean="0">
                <a:solidFill>
                  <a:srgbClr val="A50021"/>
                </a:solidFill>
                <a:latin typeface="Calibri" charset="0"/>
              </a:rPr>
              <a:t>International </a:t>
            </a:r>
            <a:r>
              <a:rPr lang="en-US" sz="1400" b="1" i="1" u="none" dirty="0" err="1" smtClean="0">
                <a:solidFill>
                  <a:srgbClr val="A50021"/>
                </a:solidFill>
                <a:latin typeface="Calibri" charset="0"/>
              </a:rPr>
              <a:t>centre</a:t>
            </a:r>
            <a:r>
              <a:rPr lang="en-US" sz="1400" b="1" i="1" u="none" dirty="0" smtClean="0">
                <a:solidFill>
                  <a:srgbClr val="A50021"/>
                </a:solidFill>
                <a:latin typeface="Calibri" charset="0"/>
              </a:rPr>
              <a:t> of </a:t>
            </a:r>
            <a:r>
              <a:rPr lang="en-US" sz="1400" b="1" i="1" u="none" dirty="0" err="1" smtClean="0">
                <a:solidFill>
                  <a:srgbClr val="A50021"/>
                </a:solidFill>
                <a:latin typeface="Calibri" charset="0"/>
              </a:rPr>
              <a:t>metholodology</a:t>
            </a:r>
            <a:r>
              <a:rPr lang="en-US" sz="1400" b="1" i="1" u="none" dirty="0" smtClean="0">
                <a:solidFill>
                  <a:srgbClr val="A50021"/>
                </a:solidFill>
                <a:latin typeface="Calibri" charset="0"/>
              </a:rPr>
              <a:t> for teaching history and heritage</a:t>
            </a:r>
            <a:endParaRPr lang="en-US" sz="1400" b="1" i="1" u="none" dirty="0">
              <a:solidFill>
                <a:srgbClr val="A50021"/>
              </a:solidFill>
              <a:latin typeface="Calibri" charset="0"/>
            </a:endParaRPr>
          </a:p>
        </p:txBody>
      </p:sp>
    </p:spTree>
    <p:extLst>
      <p:ext uri="{BB962C8B-B14F-4D97-AF65-F5344CB8AC3E}">
        <p14:creationId xmlns:p14="http://schemas.microsoft.com/office/powerpoint/2010/main" val="2518732487"/>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8913" name="Immagine 1"/>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300788" y="1196975"/>
            <a:ext cx="2622550" cy="27257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8914" name="CasellaDiTesto 4"/>
          <p:cNvSpPr txBox="1">
            <a:spLocks noChangeArrowheads="1"/>
          </p:cNvSpPr>
          <p:nvPr/>
        </p:nvSpPr>
        <p:spPr bwMode="auto">
          <a:xfrm>
            <a:off x="0" y="1196975"/>
            <a:ext cx="9132888" cy="7848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u="sng">
                <a:solidFill>
                  <a:schemeClr val="tx1"/>
                </a:solidFill>
                <a:latin typeface="Arial" charset="0"/>
                <a:ea typeface="ＭＳ Ｐゴシック" charset="0"/>
                <a:cs typeface="ＭＳ Ｐゴシック" charset="0"/>
              </a:defRPr>
            </a:lvl1pPr>
            <a:lvl2pPr marL="742950" indent="-285750" eaLnBrk="0" hangingPunct="0">
              <a:defRPr sz="2400" u="sng">
                <a:solidFill>
                  <a:schemeClr val="tx1"/>
                </a:solidFill>
                <a:latin typeface="Arial" charset="0"/>
                <a:ea typeface="ＭＳ Ｐゴシック" charset="0"/>
              </a:defRPr>
            </a:lvl2pPr>
            <a:lvl3pPr marL="1143000" indent="-228600" eaLnBrk="0" hangingPunct="0">
              <a:defRPr sz="2400" u="sng">
                <a:solidFill>
                  <a:schemeClr val="tx1"/>
                </a:solidFill>
                <a:latin typeface="Arial" charset="0"/>
                <a:ea typeface="ＭＳ Ｐゴシック" charset="0"/>
              </a:defRPr>
            </a:lvl3pPr>
            <a:lvl4pPr marL="1600200" indent="-228600" eaLnBrk="0" hangingPunct="0">
              <a:defRPr sz="2400" u="sng">
                <a:solidFill>
                  <a:schemeClr val="tx1"/>
                </a:solidFill>
                <a:latin typeface="Arial" charset="0"/>
                <a:ea typeface="ＭＳ Ｐゴシック" charset="0"/>
              </a:defRPr>
            </a:lvl4pPr>
            <a:lvl5pPr marL="2057400" indent="-228600" eaLnBrk="0" hangingPunct="0">
              <a:defRPr sz="2400" u="sng">
                <a:solidFill>
                  <a:schemeClr val="tx1"/>
                </a:solidFill>
                <a:latin typeface="Arial" charset="0"/>
                <a:ea typeface="ＭＳ Ｐゴシック" charset="0"/>
              </a:defRPr>
            </a:lvl5pPr>
            <a:lvl6pPr marL="2514600" indent="-228600" eaLnBrk="0" fontAlgn="base" hangingPunct="0">
              <a:spcBef>
                <a:spcPct val="0"/>
              </a:spcBef>
              <a:spcAft>
                <a:spcPct val="0"/>
              </a:spcAft>
              <a:defRPr sz="2400" u="sng">
                <a:solidFill>
                  <a:schemeClr val="tx1"/>
                </a:solidFill>
                <a:latin typeface="Arial" charset="0"/>
                <a:ea typeface="ＭＳ Ｐゴシック" charset="0"/>
              </a:defRPr>
            </a:lvl6pPr>
            <a:lvl7pPr marL="2971800" indent="-228600" eaLnBrk="0" fontAlgn="base" hangingPunct="0">
              <a:spcBef>
                <a:spcPct val="0"/>
              </a:spcBef>
              <a:spcAft>
                <a:spcPct val="0"/>
              </a:spcAft>
              <a:defRPr sz="2400" u="sng">
                <a:solidFill>
                  <a:schemeClr val="tx1"/>
                </a:solidFill>
                <a:latin typeface="Arial" charset="0"/>
                <a:ea typeface="ＭＳ Ｐゴシック" charset="0"/>
              </a:defRPr>
            </a:lvl7pPr>
            <a:lvl8pPr marL="3429000" indent="-228600" eaLnBrk="0" fontAlgn="base" hangingPunct="0">
              <a:spcBef>
                <a:spcPct val="0"/>
              </a:spcBef>
              <a:spcAft>
                <a:spcPct val="0"/>
              </a:spcAft>
              <a:defRPr sz="2400" u="sng">
                <a:solidFill>
                  <a:schemeClr val="tx1"/>
                </a:solidFill>
                <a:latin typeface="Arial" charset="0"/>
                <a:ea typeface="ＭＳ Ｐゴシック" charset="0"/>
              </a:defRPr>
            </a:lvl8pPr>
            <a:lvl9pPr marL="3886200" indent="-228600" eaLnBrk="0" fontAlgn="base" hangingPunct="0">
              <a:spcBef>
                <a:spcPct val="0"/>
              </a:spcBef>
              <a:spcAft>
                <a:spcPct val="0"/>
              </a:spcAft>
              <a:defRPr sz="2400" u="sng">
                <a:solidFill>
                  <a:schemeClr val="tx1"/>
                </a:solidFill>
                <a:latin typeface="Arial" charset="0"/>
                <a:ea typeface="ＭＳ Ｐゴシック" charset="0"/>
              </a:defRPr>
            </a:lvl9pPr>
          </a:lstStyle>
          <a:p>
            <a:pPr eaLnBrk="1" hangingPunct="1"/>
            <a:r>
              <a:rPr lang="it-IT" sz="1800" b="1" u="none">
                <a:solidFill>
                  <a:srgbClr val="F79646"/>
                </a:solidFill>
              </a:rPr>
              <a:t>ALCUNI DATI DAL 2003 AL 2014 </a:t>
            </a:r>
          </a:p>
          <a:p>
            <a:pPr eaLnBrk="1" hangingPunct="1"/>
            <a:r>
              <a:rPr lang="ja-JP" altLang="it-IT" sz="1800" b="1" u="none">
                <a:solidFill>
                  <a:srgbClr val="F79646"/>
                </a:solidFill>
              </a:rPr>
              <a:t>“</a:t>
            </a:r>
            <a:r>
              <a:rPr lang="it-IT" altLang="ja-JP" sz="1800" b="1" u="none">
                <a:solidFill>
                  <a:srgbClr val="F79646"/>
                </a:solidFill>
              </a:rPr>
              <a:t>FESTA INTERNAZIONALE DELLA STORIA</a:t>
            </a:r>
            <a:r>
              <a:rPr lang="ja-JP" altLang="it-IT" sz="1800" b="1" u="none">
                <a:solidFill>
                  <a:srgbClr val="F79646"/>
                </a:solidFill>
              </a:rPr>
              <a:t>”</a:t>
            </a:r>
            <a:endParaRPr lang="it-IT" altLang="ja-JP" sz="1800" u="none">
              <a:solidFill>
                <a:srgbClr val="F79646"/>
              </a:solidFill>
            </a:endParaRPr>
          </a:p>
          <a:p>
            <a:pPr eaLnBrk="1" hangingPunct="1"/>
            <a:endParaRPr lang="it-IT" sz="1800" b="1" u="none">
              <a:solidFill>
                <a:srgbClr val="800000"/>
              </a:solidFill>
            </a:endParaRPr>
          </a:p>
          <a:p>
            <a:pPr eaLnBrk="1" hangingPunct="1"/>
            <a:r>
              <a:rPr lang="it-IT" sz="1800" b="1" u="none">
                <a:solidFill>
                  <a:srgbClr val="800000"/>
                </a:solidFill>
              </a:rPr>
              <a:t>2867 EVENTI</a:t>
            </a:r>
          </a:p>
          <a:p>
            <a:pPr eaLnBrk="1" hangingPunct="1"/>
            <a:endParaRPr lang="it-IT" sz="1800" b="1" u="none">
              <a:solidFill>
                <a:srgbClr val="800000"/>
              </a:solidFill>
            </a:endParaRPr>
          </a:p>
          <a:p>
            <a:pPr eaLnBrk="1" hangingPunct="1"/>
            <a:r>
              <a:rPr lang="it-IT" sz="1800" b="1" u="none">
                <a:solidFill>
                  <a:srgbClr val="800000"/>
                </a:solidFill>
              </a:rPr>
              <a:t>463.758 PRESENZE</a:t>
            </a:r>
          </a:p>
          <a:p>
            <a:pPr eaLnBrk="1" hangingPunct="1"/>
            <a:endParaRPr lang="it-IT" sz="1800" b="1" u="none">
              <a:solidFill>
                <a:srgbClr val="800000"/>
              </a:solidFill>
            </a:endParaRPr>
          </a:p>
          <a:p>
            <a:pPr eaLnBrk="1" hangingPunct="1"/>
            <a:r>
              <a:rPr lang="it-IT" sz="1800" b="1" u="none">
                <a:solidFill>
                  <a:srgbClr val="800000"/>
                </a:solidFill>
              </a:rPr>
              <a:t>18.792 SOGGETTI ATTIVI</a:t>
            </a:r>
          </a:p>
          <a:p>
            <a:pPr eaLnBrk="1" hangingPunct="1"/>
            <a:r>
              <a:rPr lang="it-IT" sz="1800" b="1" u="none">
                <a:solidFill>
                  <a:srgbClr val="800000"/>
                </a:solidFill>
              </a:rPr>
              <a:t>(tra relatori, interpreti, coristi, musicisti)</a:t>
            </a:r>
          </a:p>
          <a:p>
            <a:pPr eaLnBrk="1" hangingPunct="1"/>
            <a:endParaRPr lang="it-IT" sz="1800" b="1" u="none">
              <a:solidFill>
                <a:srgbClr val="800000"/>
              </a:solidFill>
            </a:endParaRPr>
          </a:p>
          <a:p>
            <a:pPr eaLnBrk="1" hangingPunct="1"/>
            <a:r>
              <a:rPr lang="it-IT" sz="1800" b="1" u="none">
                <a:solidFill>
                  <a:srgbClr val="800000"/>
                </a:solidFill>
              </a:rPr>
              <a:t>3.820 STUDENTI UNIVERSITARI, DAL 2003</a:t>
            </a:r>
            <a:endParaRPr lang="it-IT" sz="1800" b="1" u="none">
              <a:solidFill>
                <a:srgbClr val="F79646"/>
              </a:solidFill>
            </a:endParaRPr>
          </a:p>
          <a:p>
            <a:pPr eaLnBrk="1" hangingPunct="1"/>
            <a:endParaRPr lang="it-IT" sz="1800" b="1" u="none">
              <a:solidFill>
                <a:srgbClr val="F79646"/>
              </a:solidFill>
            </a:endParaRPr>
          </a:p>
          <a:p>
            <a:pPr algn="r" eaLnBrk="1" hangingPunct="1"/>
            <a:r>
              <a:rPr lang="it-IT" sz="1800" b="1" u="none">
                <a:solidFill>
                  <a:srgbClr val="F79646"/>
                </a:solidFill>
              </a:rPr>
              <a:t>PROGETTO </a:t>
            </a:r>
            <a:r>
              <a:rPr lang="ja-JP" altLang="it-IT" sz="1800" b="1" u="none">
                <a:solidFill>
                  <a:srgbClr val="F79646"/>
                </a:solidFill>
              </a:rPr>
              <a:t>“</a:t>
            </a:r>
            <a:r>
              <a:rPr lang="it-IT" altLang="ja-JP" sz="1800" b="1" u="none">
                <a:solidFill>
                  <a:srgbClr val="F79646"/>
                </a:solidFill>
              </a:rPr>
              <a:t>LE RADICI PER VOLARE</a:t>
            </a:r>
            <a:r>
              <a:rPr lang="ja-JP" altLang="it-IT" sz="1800" b="1" u="none">
                <a:solidFill>
                  <a:srgbClr val="F79646"/>
                </a:solidFill>
              </a:rPr>
              <a:t>”</a:t>
            </a:r>
            <a:endParaRPr lang="it-IT" altLang="ja-JP" sz="1800" b="1" u="none">
              <a:solidFill>
                <a:srgbClr val="F79646"/>
              </a:solidFill>
            </a:endParaRPr>
          </a:p>
          <a:p>
            <a:pPr algn="r" eaLnBrk="1" hangingPunct="1"/>
            <a:endParaRPr lang="it-IT" altLang="ja-JP" sz="1800" b="1" u="none">
              <a:solidFill>
                <a:srgbClr val="F79646"/>
              </a:solidFill>
            </a:endParaRPr>
          </a:p>
          <a:p>
            <a:pPr algn="r" eaLnBrk="1" hangingPunct="1"/>
            <a:r>
              <a:rPr lang="it-IT" sz="1800" b="1" u="none">
                <a:solidFill>
                  <a:srgbClr val="800000"/>
                </a:solidFill>
              </a:rPr>
              <a:t>1109 CLASSI COINVOLTE, DAL 2002</a:t>
            </a:r>
          </a:p>
          <a:p>
            <a:pPr algn="r" eaLnBrk="1" hangingPunct="1"/>
            <a:r>
              <a:rPr lang="it-IT" sz="1800" b="1" u="none">
                <a:solidFill>
                  <a:srgbClr val="800000"/>
                </a:solidFill>
              </a:rPr>
              <a:t>(dall’</a:t>
            </a:r>
            <a:r>
              <a:rPr lang="it-IT" altLang="ja-JP" sz="1800" b="1" u="none">
                <a:solidFill>
                  <a:srgbClr val="800000"/>
                </a:solidFill>
              </a:rPr>
              <a:t>infanzia alle secondarie)</a:t>
            </a:r>
          </a:p>
          <a:p>
            <a:pPr eaLnBrk="1" hangingPunct="1"/>
            <a:endParaRPr lang="it-IT" altLang="ja-JP" sz="1800" b="1" u="none">
              <a:solidFill>
                <a:srgbClr val="F79646"/>
              </a:solidFill>
            </a:endParaRPr>
          </a:p>
          <a:p>
            <a:pPr algn="ctr" eaLnBrk="1" hangingPunct="1"/>
            <a:r>
              <a:rPr lang="it-IT" altLang="ja-JP" sz="1800" b="1" u="none">
                <a:solidFill>
                  <a:srgbClr val="F79646"/>
                </a:solidFill>
              </a:rPr>
              <a:t>Una nuova collaborazione</a:t>
            </a:r>
          </a:p>
          <a:p>
            <a:pPr algn="ctr" eaLnBrk="1" hangingPunct="1"/>
            <a:r>
              <a:rPr lang="it-IT" altLang="ja-JP" sz="1800" b="1" u="none">
                <a:solidFill>
                  <a:srgbClr val="F79646"/>
                </a:solidFill>
              </a:rPr>
              <a:t>ASSEMBLEA LEGISLATIVA REGIONE EMILIA-ROMAGNA “conCittadini”</a:t>
            </a:r>
            <a:endParaRPr lang="it-IT" altLang="ja-JP" sz="1800" b="1" u="none">
              <a:solidFill>
                <a:srgbClr val="800000"/>
              </a:solidFill>
            </a:endParaRPr>
          </a:p>
          <a:p>
            <a:pPr eaLnBrk="1" hangingPunct="1"/>
            <a:endParaRPr lang="it-IT" sz="1800" b="1" u="none">
              <a:solidFill>
                <a:srgbClr val="800000"/>
              </a:solidFill>
            </a:endParaRPr>
          </a:p>
          <a:p>
            <a:pPr eaLnBrk="1" hangingPunct="1"/>
            <a:endParaRPr lang="it-IT" sz="1800" b="1" u="none">
              <a:solidFill>
                <a:srgbClr val="800000"/>
              </a:solidFill>
            </a:endParaRPr>
          </a:p>
          <a:p>
            <a:pPr eaLnBrk="1" hangingPunct="1"/>
            <a:endParaRPr lang="it-IT" sz="1800" b="1" u="none">
              <a:solidFill>
                <a:srgbClr val="800000"/>
              </a:solidFill>
            </a:endParaRPr>
          </a:p>
          <a:p>
            <a:pPr eaLnBrk="1" hangingPunct="1"/>
            <a:endParaRPr lang="it-IT" sz="1800" b="1" u="none">
              <a:solidFill>
                <a:srgbClr val="800000"/>
              </a:solidFill>
            </a:endParaRPr>
          </a:p>
          <a:p>
            <a:pPr eaLnBrk="1" hangingPunct="1"/>
            <a:endParaRPr lang="it-IT" sz="1800" b="1" u="none">
              <a:solidFill>
                <a:srgbClr val="F79646"/>
              </a:solidFill>
            </a:endParaRPr>
          </a:p>
          <a:p>
            <a:pPr eaLnBrk="1" hangingPunct="1"/>
            <a:endParaRPr lang="it-IT" sz="1800" b="1" u="none">
              <a:solidFill>
                <a:srgbClr val="F79646"/>
              </a:solidFill>
            </a:endParaRPr>
          </a:p>
          <a:p>
            <a:pPr eaLnBrk="1" hangingPunct="1"/>
            <a:endParaRPr lang="it-IT" sz="1800" b="1" u="none">
              <a:solidFill>
                <a:srgbClr val="800000"/>
              </a:solidFill>
            </a:endParaRPr>
          </a:p>
          <a:p>
            <a:pPr eaLnBrk="1" hangingPunct="1"/>
            <a:endParaRPr lang="it-IT" sz="1800" b="1" u="none">
              <a:solidFill>
                <a:srgbClr val="800000"/>
              </a:solidFill>
            </a:endParaRPr>
          </a:p>
          <a:p>
            <a:pPr eaLnBrk="1" hangingPunct="1"/>
            <a:r>
              <a:rPr lang="it-IT" sz="1800" b="1" u="none">
                <a:solidFill>
                  <a:srgbClr val="800000"/>
                </a:solidFill>
              </a:rPr>
              <a:t> </a:t>
            </a:r>
            <a:endParaRPr lang="it-IT" sz="1800" u="none">
              <a:solidFill>
                <a:srgbClr val="800000"/>
              </a:solidFill>
            </a:endParaRPr>
          </a:p>
        </p:txBody>
      </p:sp>
      <p:sp>
        <p:nvSpPr>
          <p:cNvPr id="5" name="Rectangle 2"/>
          <p:cNvSpPr txBox="1">
            <a:spLocks noChangeArrowheads="1"/>
          </p:cNvSpPr>
          <p:nvPr/>
        </p:nvSpPr>
        <p:spPr bwMode="auto">
          <a:xfrm>
            <a:off x="971550" y="188913"/>
            <a:ext cx="8064500" cy="86360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mj-cs"/>
              </a:defRPr>
            </a:lvl1pPr>
            <a:lvl2pPr algn="ctr" rtl="0" eaLnBrk="0" fontAlgn="base" hangingPunct="0">
              <a:spcBef>
                <a:spcPct val="0"/>
              </a:spcBef>
              <a:spcAft>
                <a:spcPct val="0"/>
              </a:spcAft>
              <a:defRPr sz="4400">
                <a:solidFill>
                  <a:schemeClr val="tx2"/>
                </a:solidFill>
                <a:latin typeface="Arial" charset="0"/>
                <a:ea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charset="0"/>
              </a:rPr>
              <a:t>Centro </a:t>
            </a:r>
            <a:r>
              <a:rPr lang="en-US" sz="1600" b="1" u="none" cap="small" dirty="0" err="1" smtClean="0">
                <a:solidFill>
                  <a:srgbClr val="A50021"/>
                </a:solidFill>
                <a:latin typeface="Calibri" charset="0"/>
              </a:rPr>
              <a:t>Internazionale</a:t>
            </a:r>
            <a:r>
              <a:rPr lang="en-US" sz="1600" b="1" u="none" cap="small" dirty="0" smtClean="0">
                <a:solidFill>
                  <a:srgbClr val="A50021"/>
                </a:solidFill>
                <a:latin typeface="Calibri" charset="0"/>
              </a:rPr>
              <a:t> di </a:t>
            </a:r>
            <a:r>
              <a:rPr lang="en-US" sz="1600" b="1" u="none" cap="small" dirty="0" err="1" smtClean="0">
                <a:solidFill>
                  <a:srgbClr val="A50021"/>
                </a:solidFill>
                <a:latin typeface="Calibri" charset="0"/>
              </a:rPr>
              <a:t>Didattica</a:t>
            </a:r>
            <a:r>
              <a:rPr lang="en-US" sz="1600" b="1" u="none" cap="small" dirty="0" smtClean="0">
                <a:solidFill>
                  <a:srgbClr val="A50021"/>
                </a:solidFill>
                <a:latin typeface="Calibri" charset="0"/>
              </a:rPr>
              <a:t> </a:t>
            </a:r>
            <a:r>
              <a:rPr lang="en-US" sz="1600" b="1" u="none" cap="small" dirty="0" err="1" smtClean="0">
                <a:solidFill>
                  <a:srgbClr val="A50021"/>
                </a:solidFill>
                <a:latin typeface="Calibri" charset="0"/>
              </a:rPr>
              <a:t>della</a:t>
            </a:r>
            <a:r>
              <a:rPr lang="en-US" sz="1600" b="1" u="none" cap="small" dirty="0" smtClean="0">
                <a:solidFill>
                  <a:srgbClr val="A50021"/>
                </a:solidFill>
                <a:latin typeface="Calibri" charset="0"/>
              </a:rPr>
              <a:t> </a:t>
            </a:r>
            <a:r>
              <a:rPr lang="en-US" sz="1600" b="1" u="none" cap="small" dirty="0" err="1" smtClean="0">
                <a:solidFill>
                  <a:srgbClr val="A50021"/>
                </a:solidFill>
                <a:latin typeface="Calibri" charset="0"/>
              </a:rPr>
              <a:t>Storia</a:t>
            </a:r>
            <a:r>
              <a:rPr lang="en-US" sz="1600" b="1" u="none" cap="small" dirty="0" smtClean="0">
                <a:solidFill>
                  <a:srgbClr val="A50021"/>
                </a:solidFill>
                <a:latin typeface="Calibri" charset="0"/>
              </a:rPr>
              <a:t> e del </a:t>
            </a:r>
            <a:r>
              <a:rPr lang="en-US" sz="1600" b="1" u="none" cap="small" dirty="0" err="1" smtClean="0">
                <a:solidFill>
                  <a:srgbClr val="A50021"/>
                </a:solidFill>
                <a:latin typeface="Calibri" charset="0"/>
              </a:rPr>
              <a:t>Patrimonio</a:t>
            </a:r>
            <a:r>
              <a:rPr lang="en-US" sz="1600" b="1" u="none" cap="small" dirty="0" smtClean="0">
                <a:solidFill>
                  <a:srgbClr val="A50021"/>
                </a:solidFill>
                <a:latin typeface="Calibri" charset="0"/>
              </a:rPr>
              <a:t> – </a:t>
            </a:r>
            <a:r>
              <a:rPr lang="en-US" sz="1600" b="1" u="none" cap="small" dirty="0" err="1" smtClean="0">
                <a:solidFill>
                  <a:srgbClr val="A50021"/>
                </a:solidFill>
                <a:latin typeface="Calibri" charset="0"/>
              </a:rPr>
              <a:t>DiPaSt</a:t>
            </a:r>
            <a:r>
              <a:rPr lang="en-US" sz="1600" b="1" u="none" cap="small" dirty="0" smtClean="0">
                <a:latin typeface="Calibri" charset="0"/>
              </a:rPr>
              <a:t/>
            </a:r>
            <a:br>
              <a:rPr lang="en-US" sz="1600" b="1" u="none" cap="small" dirty="0" smtClean="0">
                <a:latin typeface="Calibri" charset="0"/>
              </a:rPr>
            </a:br>
            <a:r>
              <a:rPr lang="en-US" sz="1400" b="1" i="1" u="none" dirty="0" smtClean="0">
                <a:solidFill>
                  <a:srgbClr val="A50021"/>
                </a:solidFill>
                <a:latin typeface="Calibri" charset="0"/>
              </a:rPr>
              <a:t>International </a:t>
            </a:r>
            <a:r>
              <a:rPr lang="en-US" sz="1400" b="1" i="1" u="none" dirty="0" err="1" smtClean="0">
                <a:solidFill>
                  <a:srgbClr val="A50021"/>
                </a:solidFill>
                <a:latin typeface="Calibri" charset="0"/>
              </a:rPr>
              <a:t>centre</a:t>
            </a:r>
            <a:r>
              <a:rPr lang="en-US" sz="1400" b="1" i="1" u="none" dirty="0" smtClean="0">
                <a:solidFill>
                  <a:srgbClr val="A50021"/>
                </a:solidFill>
                <a:latin typeface="Calibri" charset="0"/>
              </a:rPr>
              <a:t> of </a:t>
            </a:r>
            <a:r>
              <a:rPr lang="en-US" sz="1400" b="1" i="1" u="none" dirty="0" err="1" smtClean="0">
                <a:solidFill>
                  <a:srgbClr val="A50021"/>
                </a:solidFill>
                <a:latin typeface="Calibri" charset="0"/>
              </a:rPr>
              <a:t>metholodology</a:t>
            </a:r>
            <a:r>
              <a:rPr lang="en-US" sz="1400" b="1" i="1" u="none" dirty="0" smtClean="0">
                <a:solidFill>
                  <a:srgbClr val="A50021"/>
                </a:solidFill>
                <a:latin typeface="Calibri" charset="0"/>
              </a:rPr>
              <a:t> for teaching history and heritage</a:t>
            </a:r>
            <a:endParaRPr lang="en-US" sz="1400" b="1" i="1" u="none" dirty="0">
              <a:solidFill>
                <a:srgbClr val="A50021"/>
              </a:solidFill>
              <a:latin typeface="Calibri" charset="0"/>
            </a:endParaRPr>
          </a:p>
        </p:txBody>
      </p:sp>
      <p:sp>
        <p:nvSpPr>
          <p:cNvPr id="6" name="CasellaDiTesto 9"/>
          <p:cNvSpPr txBox="1">
            <a:spLocks noChangeArrowheads="1"/>
          </p:cNvSpPr>
          <p:nvPr/>
        </p:nvSpPr>
        <p:spPr bwMode="auto">
          <a:xfrm>
            <a:off x="7380312" y="5805264"/>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2070817901"/>
      </p:ext>
    </p:extLst>
  </p:cSld>
  <p:clrMapOvr>
    <a:masterClrMapping/>
  </p:clrMapOvr>
  <p:timing>
    <p:tnLst>
      <p:par>
        <p:cTn xmlns:p14="http://schemas.microsoft.com/office/powerpoint/2010/mai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Rettangolo 1"/>
          <p:cNvSpPr>
            <a:spLocks noChangeArrowheads="1"/>
          </p:cNvSpPr>
          <p:nvPr/>
        </p:nvSpPr>
        <p:spPr bwMode="auto">
          <a:xfrm>
            <a:off x="755576" y="3645024"/>
            <a:ext cx="7560840" cy="2585323"/>
          </a:xfrm>
          <a:prstGeom prst="rect">
            <a:avLst/>
          </a:prstGeom>
          <a:noFill/>
          <a:ln w="9525">
            <a:solidFill>
              <a:srgbClr val="BE4B48"/>
            </a:solidFill>
            <a:miter lim="800000"/>
            <a:headEnd/>
            <a:tailEnd/>
          </a:ln>
          <a:effectLst>
            <a:outerShdw blurRad="63500" dist="20000" dir="5400000" rotWithShape="0">
              <a:srgbClr val="000000">
                <a:alpha val="37999"/>
              </a:srgbClr>
            </a:outerShdw>
          </a:effectLst>
        </p:spPr>
        <p:txBody>
          <a:bodyPr wrap="square">
            <a:spAutoFit/>
          </a:bodyPr>
          <a:lstStyle/>
          <a:p>
            <a:pPr algn="ctr">
              <a:defRPr/>
            </a:pPr>
            <a:r>
              <a:rPr lang="it-IT" b="1" u="none" dirty="0">
                <a:solidFill>
                  <a:srgbClr val="000000"/>
                </a:solidFill>
                <a:latin typeface="Calibri"/>
                <a:ea typeface="Arial" charset="0"/>
                <a:cs typeface="Calibri"/>
              </a:rPr>
              <a:t>Formazione iniziale</a:t>
            </a:r>
          </a:p>
          <a:p>
            <a:pPr>
              <a:defRPr/>
            </a:pPr>
            <a:r>
              <a:rPr lang="it-IT" u="none" dirty="0">
                <a:solidFill>
                  <a:srgbClr val="000000"/>
                </a:solidFill>
                <a:latin typeface="Calibri"/>
                <a:ea typeface="Arial" charset="0"/>
                <a:cs typeface="Calibri"/>
              </a:rPr>
              <a:t>Raccolta di materiali;  analisi  a livello pedagogico didattico delle  esperienze presentate;  partecipazione a corsi;  costruzione di proposte operative riguardanti il patrimonio naturale, il patrimonio tangibile e il patrimonio intangibile; realizzazione di una rete europea. </a:t>
            </a:r>
          </a:p>
          <a:p>
            <a:pPr algn="ctr">
              <a:defRPr/>
            </a:pPr>
            <a:r>
              <a:rPr lang="it-IT" b="1" u="none" dirty="0">
                <a:solidFill>
                  <a:srgbClr val="000000"/>
                </a:solidFill>
                <a:latin typeface="Calibri"/>
                <a:ea typeface="Arial" charset="0"/>
                <a:cs typeface="Calibri"/>
              </a:rPr>
              <a:t>Formazione in servizio </a:t>
            </a:r>
          </a:p>
          <a:p>
            <a:pPr>
              <a:defRPr/>
            </a:pPr>
            <a:r>
              <a:rPr lang="it-IT" u="none" dirty="0">
                <a:solidFill>
                  <a:srgbClr val="000000"/>
                </a:solidFill>
                <a:latin typeface="Calibri"/>
                <a:ea typeface="Arial" charset="0"/>
                <a:cs typeface="Calibri"/>
              </a:rPr>
              <a:t>Costituzione di gruppi di lavoro interdisciplinari;  creazione di reti fra università, scuole, musei, biblioteche, archivi; corsi di formazione;  realizzazione di una rete europea sulle tematiche dell’educazione al patrimonio.</a:t>
            </a:r>
          </a:p>
        </p:txBody>
      </p:sp>
      <p:sp>
        <p:nvSpPr>
          <p:cNvPr id="23555" name="CasellaDiTesto 2"/>
          <p:cNvSpPr txBox="1">
            <a:spLocks noChangeArrowheads="1"/>
          </p:cNvSpPr>
          <p:nvPr/>
        </p:nvSpPr>
        <p:spPr bwMode="auto">
          <a:xfrm>
            <a:off x="683568" y="1700808"/>
            <a:ext cx="7632848" cy="1477963"/>
          </a:xfrm>
          <a:prstGeom prst="rect">
            <a:avLst/>
          </a:prstGeom>
          <a:noFill/>
          <a:ln w="9525">
            <a:solidFill>
              <a:srgbClr val="BE4B48"/>
            </a:solidFill>
            <a:miter lim="800000"/>
            <a:headEnd/>
            <a:tailEnd/>
          </a:ln>
          <a:effectLst>
            <a:outerShdw blurRad="63500" dist="20000" dir="5400000" rotWithShape="0">
              <a:srgbClr val="000000">
                <a:alpha val="37999"/>
              </a:srgbClr>
            </a:outerShdw>
          </a:effectLst>
        </p:spPr>
        <p:txBody>
          <a:bodyPr wrap="square">
            <a:spAutoFit/>
          </a:bodyPr>
          <a:lstStyle/>
          <a:p>
            <a:pPr>
              <a:defRPr/>
            </a:pPr>
            <a:r>
              <a:rPr lang="it-IT" u="none" dirty="0">
                <a:solidFill>
                  <a:srgbClr val="000000"/>
                </a:solidFill>
                <a:latin typeface="Calibri"/>
                <a:ea typeface="Arial" charset="0"/>
                <a:cs typeface="Calibri"/>
              </a:rPr>
              <a:t>L’educazione al patrimonio  attraverso l’apprendimento attivo  richiede: </a:t>
            </a:r>
          </a:p>
          <a:p>
            <a:pPr>
              <a:buFont typeface="Arial" charset="0"/>
              <a:buChar char="•"/>
              <a:defRPr/>
            </a:pPr>
            <a:r>
              <a:rPr lang="it-IT" u="none" dirty="0">
                <a:solidFill>
                  <a:srgbClr val="000000"/>
                </a:solidFill>
                <a:latin typeface="Calibri"/>
                <a:ea typeface="Arial" charset="0"/>
                <a:cs typeface="Calibri"/>
              </a:rPr>
              <a:t>Uso di nuove metodologie</a:t>
            </a:r>
          </a:p>
          <a:p>
            <a:pPr>
              <a:buFont typeface="Arial" charset="0"/>
              <a:buChar char="•"/>
              <a:defRPr/>
            </a:pPr>
            <a:r>
              <a:rPr lang="it-IT" u="none" dirty="0">
                <a:solidFill>
                  <a:srgbClr val="000000"/>
                </a:solidFill>
                <a:latin typeface="Calibri"/>
                <a:ea typeface="Arial" charset="0"/>
                <a:cs typeface="Calibri"/>
              </a:rPr>
              <a:t>Conoscenza di strumenti e tecniche</a:t>
            </a:r>
          </a:p>
          <a:p>
            <a:pPr>
              <a:buFont typeface="Arial" charset="0"/>
              <a:buChar char="•"/>
              <a:defRPr/>
            </a:pPr>
            <a:r>
              <a:rPr lang="it-IT" u="none" dirty="0">
                <a:solidFill>
                  <a:srgbClr val="000000"/>
                </a:solidFill>
                <a:latin typeface="Calibri"/>
                <a:ea typeface="Arial" charset="0"/>
                <a:cs typeface="Calibri"/>
              </a:rPr>
              <a:t>Preparazione  ponderata delle attività di scoperta</a:t>
            </a:r>
          </a:p>
          <a:p>
            <a:pPr>
              <a:buFont typeface="Arial" charset="0"/>
              <a:buChar char="•"/>
              <a:defRPr/>
            </a:pPr>
            <a:r>
              <a:rPr lang="it-IT" u="none" dirty="0">
                <a:solidFill>
                  <a:srgbClr val="000000"/>
                </a:solidFill>
                <a:latin typeface="Calibri"/>
                <a:ea typeface="Arial" charset="0"/>
                <a:cs typeface="Calibri"/>
              </a:rPr>
              <a:t>Lavoro in team e in rete </a:t>
            </a:r>
          </a:p>
        </p:txBody>
      </p:sp>
      <p:sp>
        <p:nvSpPr>
          <p:cNvPr id="6" name="Rettangolo 5"/>
          <p:cNvSpPr>
            <a:spLocks noChangeArrowheads="1"/>
          </p:cNvSpPr>
          <p:nvPr/>
        </p:nvSpPr>
        <p:spPr bwMode="auto">
          <a:xfrm>
            <a:off x="395536" y="1124744"/>
            <a:ext cx="1406004" cy="523220"/>
          </a:xfrm>
          <a:prstGeom prst="rect">
            <a:avLst/>
          </a:prstGeom>
          <a:noFill/>
          <a:ln w="9525">
            <a:solidFill>
              <a:srgbClr val="98B954"/>
            </a:solidFill>
            <a:miter lim="800000"/>
            <a:headEnd/>
            <a:tailEnd/>
          </a:ln>
          <a:effectLst>
            <a:outerShdw blurRad="63500" dist="20000" dir="5400000" rotWithShape="0">
              <a:srgbClr val="000000">
                <a:alpha val="37999"/>
              </a:srgbClr>
            </a:outerShdw>
          </a:effectLst>
        </p:spPr>
        <p:txBody>
          <a:bodyPr wrap="none">
            <a:spAutoFit/>
          </a:bodyPr>
          <a:lstStyle/>
          <a:p>
            <a:pPr>
              <a:defRPr/>
            </a:pPr>
            <a:r>
              <a:rPr lang="it-IT" sz="2800" b="1" u="none" dirty="0">
                <a:solidFill>
                  <a:schemeClr val="dk1"/>
                </a:solidFill>
                <a:latin typeface="Calibri"/>
                <a:ea typeface="+mn-ea"/>
                <a:cs typeface="Calibri"/>
              </a:rPr>
              <a:t>In breve  </a:t>
            </a:r>
          </a:p>
        </p:txBody>
      </p:sp>
      <p:sp>
        <p:nvSpPr>
          <p:cNvPr id="7" name="Rettangolo 6"/>
          <p:cNvSpPr>
            <a:spLocks noChangeArrowheads="1"/>
          </p:cNvSpPr>
          <p:nvPr/>
        </p:nvSpPr>
        <p:spPr bwMode="auto">
          <a:xfrm>
            <a:off x="395536" y="3140968"/>
            <a:ext cx="2054225" cy="523875"/>
          </a:xfrm>
          <a:prstGeom prst="rect">
            <a:avLst/>
          </a:prstGeom>
          <a:noFill/>
          <a:ln w="9525">
            <a:solidFill>
              <a:srgbClr val="98B954"/>
            </a:solidFill>
            <a:miter lim="800000"/>
            <a:headEnd/>
            <a:tailEnd/>
          </a:ln>
          <a:effectLst>
            <a:outerShdw blurRad="63500" dist="20000" dir="5400000" rotWithShape="0">
              <a:srgbClr val="000000">
                <a:alpha val="37999"/>
              </a:srgbClr>
            </a:outerShdw>
          </a:effectLst>
        </p:spPr>
        <p:txBody>
          <a:bodyPr wrap="none">
            <a:spAutoFit/>
          </a:bodyPr>
          <a:lstStyle/>
          <a:p>
            <a:pPr>
              <a:defRPr/>
            </a:pPr>
            <a:r>
              <a:rPr lang="it-IT" sz="2800" b="1" u="none" dirty="0">
                <a:solidFill>
                  <a:schemeClr val="dk1"/>
                </a:solidFill>
                <a:latin typeface="Calibri"/>
                <a:ea typeface="+mn-ea"/>
                <a:cs typeface="Calibri"/>
              </a:rPr>
              <a:t>Prospettive?</a:t>
            </a:r>
          </a:p>
        </p:txBody>
      </p:sp>
      <p:sp>
        <p:nvSpPr>
          <p:cNvPr id="8" name="Rectangle 2"/>
          <p:cNvSpPr txBox="1">
            <a:spLocks noChangeArrowheads="1"/>
          </p:cNvSpPr>
          <p:nvPr/>
        </p:nvSpPr>
        <p:spPr bwMode="auto">
          <a:xfrm>
            <a:off x="971550" y="188913"/>
            <a:ext cx="8064500" cy="863600"/>
          </a:xfrm>
          <a:prstGeom prst="rect">
            <a:avLst/>
          </a:prstGeo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lgn="ctr" rtl="0" eaLnBrk="0" fontAlgn="base" hangingPunct="0">
              <a:spcBef>
                <a:spcPct val="0"/>
              </a:spcBef>
              <a:spcAft>
                <a:spcPct val="0"/>
              </a:spcAft>
              <a:defRPr sz="4400">
                <a:solidFill>
                  <a:schemeClr val="tx2"/>
                </a:solidFill>
                <a:latin typeface="+mj-lt"/>
                <a:ea typeface="ＭＳ Ｐゴシック" charset="0"/>
                <a:cs typeface="ＭＳ Ｐゴシック" charset="0"/>
              </a:defRPr>
            </a:lvl1pPr>
            <a:lvl2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2pPr>
            <a:lvl3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3pPr>
            <a:lvl4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4pPr>
            <a:lvl5pPr algn="ctr" rtl="0" eaLnBrk="0" fontAlgn="base" hangingPunct="0">
              <a:spcBef>
                <a:spcPct val="0"/>
              </a:spcBef>
              <a:spcAft>
                <a:spcPct val="0"/>
              </a:spcAft>
              <a:defRPr sz="4400">
                <a:solidFill>
                  <a:schemeClr val="tx2"/>
                </a:solidFill>
                <a:latin typeface="Arial" charset="0"/>
                <a:ea typeface="ＭＳ Ｐゴシック" charset="0"/>
                <a:cs typeface="ＭＳ Ｐゴシック"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algn="r" eaLnBrk="1" hangingPunct="1">
              <a:defRPr/>
            </a:pPr>
            <a:r>
              <a:rPr lang="en-US" sz="1600" b="1" u="none" cap="small" dirty="0" smtClean="0">
                <a:solidFill>
                  <a:srgbClr val="A50021"/>
                </a:solidFill>
                <a:latin typeface="Calibri" charset="0"/>
                <a:cs typeface="+mj-cs"/>
              </a:rPr>
              <a:t>Centro </a:t>
            </a:r>
            <a:r>
              <a:rPr lang="en-US" sz="1600" b="1" u="none" cap="small" dirty="0" err="1" smtClean="0">
                <a:solidFill>
                  <a:srgbClr val="A50021"/>
                </a:solidFill>
                <a:latin typeface="Calibri" charset="0"/>
                <a:cs typeface="+mj-cs"/>
              </a:rPr>
              <a:t>Internazionale</a:t>
            </a:r>
            <a:r>
              <a:rPr lang="en-US" sz="1600" b="1" u="none" cap="small" dirty="0" smtClean="0">
                <a:solidFill>
                  <a:srgbClr val="A50021"/>
                </a:solidFill>
                <a:latin typeface="Calibri" charset="0"/>
                <a:cs typeface="+mj-cs"/>
              </a:rPr>
              <a:t> di </a:t>
            </a:r>
            <a:r>
              <a:rPr lang="en-US" sz="1600" b="1" u="none" cap="small" dirty="0" err="1" smtClean="0">
                <a:solidFill>
                  <a:srgbClr val="A50021"/>
                </a:solidFill>
                <a:latin typeface="Calibri" charset="0"/>
                <a:cs typeface="+mj-cs"/>
              </a:rPr>
              <a:t>Didattica</a:t>
            </a:r>
            <a:r>
              <a:rPr lang="en-US" sz="1600" b="1" u="none" cap="small" dirty="0" smtClean="0">
                <a:solidFill>
                  <a:srgbClr val="A50021"/>
                </a:solidFill>
                <a:latin typeface="Calibri" charset="0"/>
                <a:cs typeface="+mj-cs"/>
              </a:rPr>
              <a:t> </a:t>
            </a:r>
            <a:r>
              <a:rPr lang="en-US" sz="1600" b="1" u="none" cap="small" dirty="0" err="1" smtClean="0">
                <a:solidFill>
                  <a:srgbClr val="A50021"/>
                </a:solidFill>
                <a:latin typeface="Calibri" charset="0"/>
                <a:cs typeface="+mj-cs"/>
              </a:rPr>
              <a:t>della</a:t>
            </a:r>
            <a:r>
              <a:rPr lang="en-US" sz="1600" b="1" u="none" cap="small" dirty="0" smtClean="0">
                <a:solidFill>
                  <a:srgbClr val="A50021"/>
                </a:solidFill>
                <a:latin typeface="Calibri" charset="0"/>
                <a:cs typeface="+mj-cs"/>
              </a:rPr>
              <a:t> </a:t>
            </a:r>
            <a:r>
              <a:rPr lang="en-US" sz="1600" b="1" u="none" cap="small" dirty="0" err="1" smtClean="0">
                <a:solidFill>
                  <a:srgbClr val="A50021"/>
                </a:solidFill>
                <a:latin typeface="Calibri" charset="0"/>
                <a:cs typeface="+mj-cs"/>
              </a:rPr>
              <a:t>Storia</a:t>
            </a:r>
            <a:r>
              <a:rPr lang="en-US" sz="1600" b="1" u="none" cap="small" dirty="0" smtClean="0">
                <a:solidFill>
                  <a:srgbClr val="A50021"/>
                </a:solidFill>
                <a:latin typeface="Calibri" charset="0"/>
                <a:cs typeface="+mj-cs"/>
              </a:rPr>
              <a:t> e del </a:t>
            </a:r>
            <a:r>
              <a:rPr lang="en-US" sz="1600" b="1" u="none" cap="small" dirty="0" err="1" smtClean="0">
                <a:solidFill>
                  <a:srgbClr val="A50021"/>
                </a:solidFill>
                <a:latin typeface="Calibri" charset="0"/>
                <a:cs typeface="+mj-cs"/>
              </a:rPr>
              <a:t>Patrimonio</a:t>
            </a:r>
            <a:r>
              <a:rPr lang="en-US" sz="1600" b="1" u="none" cap="small" dirty="0" smtClean="0">
                <a:solidFill>
                  <a:srgbClr val="A50021"/>
                </a:solidFill>
                <a:latin typeface="Calibri" charset="0"/>
                <a:cs typeface="+mj-cs"/>
              </a:rPr>
              <a:t> – </a:t>
            </a:r>
            <a:r>
              <a:rPr lang="en-US" sz="1600" b="1" u="none" cap="small" dirty="0" err="1" smtClean="0">
                <a:solidFill>
                  <a:srgbClr val="A50021"/>
                </a:solidFill>
                <a:latin typeface="Calibri" charset="0"/>
                <a:cs typeface="+mj-cs"/>
              </a:rPr>
              <a:t>DiPaSt</a:t>
            </a:r>
            <a:r>
              <a:rPr lang="en-US" sz="1600" b="1" u="none" cap="small" dirty="0" smtClean="0">
                <a:latin typeface="Calibri" charset="0"/>
                <a:cs typeface="+mj-cs"/>
              </a:rPr>
              <a:t/>
            </a:r>
            <a:br>
              <a:rPr lang="en-US" sz="1600" b="1" u="none" cap="small" dirty="0" smtClean="0">
                <a:latin typeface="Calibri" charset="0"/>
                <a:cs typeface="+mj-cs"/>
              </a:rPr>
            </a:br>
            <a:r>
              <a:rPr lang="en-US" sz="1400" b="1" i="1" u="none" dirty="0" smtClean="0">
                <a:solidFill>
                  <a:srgbClr val="A50021"/>
                </a:solidFill>
                <a:latin typeface="Calibri" charset="0"/>
                <a:cs typeface="+mj-cs"/>
              </a:rPr>
              <a:t>International </a:t>
            </a:r>
            <a:r>
              <a:rPr lang="en-US" sz="1400" b="1" i="1" u="none" dirty="0" err="1" smtClean="0">
                <a:solidFill>
                  <a:srgbClr val="A50021"/>
                </a:solidFill>
                <a:latin typeface="Calibri" charset="0"/>
                <a:cs typeface="+mj-cs"/>
              </a:rPr>
              <a:t>centre</a:t>
            </a:r>
            <a:r>
              <a:rPr lang="en-US" sz="1400" b="1" i="1" u="none" dirty="0" smtClean="0">
                <a:solidFill>
                  <a:srgbClr val="A50021"/>
                </a:solidFill>
                <a:latin typeface="Calibri" charset="0"/>
                <a:cs typeface="+mj-cs"/>
              </a:rPr>
              <a:t> of </a:t>
            </a:r>
            <a:r>
              <a:rPr lang="en-US" sz="1400" b="1" i="1" u="none" dirty="0" err="1" smtClean="0">
                <a:solidFill>
                  <a:srgbClr val="A50021"/>
                </a:solidFill>
                <a:latin typeface="Calibri" charset="0"/>
                <a:cs typeface="+mj-cs"/>
              </a:rPr>
              <a:t>metholodology</a:t>
            </a:r>
            <a:r>
              <a:rPr lang="en-US" sz="1400" b="1" i="1" u="none" dirty="0" smtClean="0">
                <a:solidFill>
                  <a:srgbClr val="A50021"/>
                </a:solidFill>
                <a:latin typeface="Calibri" charset="0"/>
                <a:cs typeface="+mj-cs"/>
              </a:rPr>
              <a:t> for teaching history and heritage</a:t>
            </a:r>
            <a:endParaRPr lang="en-US" sz="1400" b="1" i="1" u="none" dirty="0">
              <a:solidFill>
                <a:srgbClr val="A50021"/>
              </a:solidFill>
              <a:latin typeface="Calibri" charset="0"/>
              <a:cs typeface="+mj-cs"/>
            </a:endParaRPr>
          </a:p>
        </p:txBody>
      </p:sp>
      <p:pic>
        <p:nvPicPr>
          <p:cNvPr id="9" name="Immagine 8"/>
          <p:cNvPicPr>
            <a:picLocks noChangeAspect="1"/>
          </p:cNvPicPr>
          <p:nvPr/>
        </p:nvPicPr>
        <p:blipFill>
          <a:blip r:embed="rId2"/>
          <a:stretch>
            <a:fillRect/>
          </a:stretch>
        </p:blipFill>
        <p:spPr>
          <a:xfrm>
            <a:off x="971600" y="188640"/>
            <a:ext cx="1867437" cy="813614"/>
          </a:xfrm>
          <a:prstGeom prst="rect">
            <a:avLst/>
          </a:prstGeom>
        </p:spPr>
      </p:pic>
    </p:spTree>
    <p:extLst>
      <p:ext uri="{BB962C8B-B14F-4D97-AF65-F5344CB8AC3E}">
        <p14:creationId xmlns:p14="http://schemas.microsoft.com/office/powerpoint/2010/main" val="3522213243"/>
      </p:ext>
    </p:extLst>
  </p:cSld>
  <p:clrMapOvr>
    <a:masterClrMapping/>
  </p:clrMapOvr>
  <p:timing>
    <p:tnLst>
      <p:par>
        <p:cTn xmlns:p14="http://schemas.microsoft.com/office/powerpoint/2010/mai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4" descr="treantea"/>
          <p:cNvPicPr>
            <a:picLocks noChangeAspect="1" noChangeArrowheads="1"/>
          </p:cNvPicPr>
          <p:nvPr/>
        </p:nvPicPr>
        <p:blipFill>
          <a:blip r:embed="rId3">
            <a:alphaModFix amt="75000"/>
            <a:extLst>
              <a:ext uri="{28A0092B-C50C-407E-A947-70E740481C1C}">
                <a14:useLocalDpi xmlns:a14="http://schemas.microsoft.com/office/drawing/2010/main" val="0"/>
              </a:ext>
            </a:extLst>
          </a:blip>
          <a:srcRect/>
          <a:stretch>
            <a:fillRect/>
          </a:stretch>
        </p:blipFill>
        <p:spPr bwMode="auto">
          <a:xfrm>
            <a:off x="-700088" y="0"/>
            <a:ext cx="9844088"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3794" name="CasellaDiTesto 3"/>
          <p:cNvSpPr txBox="1">
            <a:spLocks noChangeArrowheads="1"/>
          </p:cNvSpPr>
          <p:nvPr/>
        </p:nvSpPr>
        <p:spPr bwMode="auto">
          <a:xfrm>
            <a:off x="6111875" y="0"/>
            <a:ext cx="2636838" cy="9940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endParaRPr lang="it-IT" sz="4000" b="1" dirty="0">
              <a:latin typeface="Calibri" charset="0"/>
            </a:endParaRPr>
          </a:p>
          <a:p>
            <a:pPr eaLnBrk="1" hangingPunct="1"/>
            <a:endParaRPr lang="it-IT" sz="4000" b="1" u="none" dirty="0">
              <a:latin typeface="Calibri" charset="0"/>
            </a:endParaRPr>
          </a:p>
          <a:p>
            <a:pPr eaLnBrk="1" hangingPunct="1"/>
            <a:r>
              <a:rPr lang="it-IT" sz="4000" b="1" u="none" dirty="0">
                <a:latin typeface="Calibri" charset="0"/>
              </a:rPr>
              <a:t>LA</a:t>
            </a:r>
          </a:p>
          <a:p>
            <a:pPr eaLnBrk="1" hangingPunct="1"/>
            <a:endParaRPr lang="it-IT" sz="4000" b="1" u="none" dirty="0">
              <a:latin typeface="Calibri" charset="0"/>
            </a:endParaRPr>
          </a:p>
          <a:p>
            <a:pPr eaLnBrk="1" hangingPunct="1"/>
            <a:r>
              <a:rPr lang="it-IT" sz="4000" b="1" u="none" dirty="0">
                <a:latin typeface="Calibri" charset="0"/>
              </a:rPr>
              <a:t>STORIA</a:t>
            </a:r>
          </a:p>
          <a:p>
            <a:pPr eaLnBrk="1" hangingPunct="1"/>
            <a:r>
              <a:rPr lang="it-IT" sz="4000" b="1" u="none" dirty="0">
                <a:latin typeface="Calibri" charset="0"/>
              </a:rPr>
              <a:t>PER </a:t>
            </a:r>
          </a:p>
          <a:p>
            <a:pPr eaLnBrk="1" hangingPunct="1"/>
            <a:r>
              <a:rPr lang="it-IT" sz="4000" b="1" u="none" dirty="0">
                <a:latin typeface="Calibri" charset="0"/>
              </a:rPr>
              <a:t>IL FUTURO</a:t>
            </a: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a:p>
            <a:pPr eaLnBrk="1" hangingPunct="1"/>
            <a:endParaRPr lang="it-IT" sz="1800" dirty="0">
              <a:solidFill>
                <a:srgbClr val="F79646"/>
              </a:solidFill>
              <a:latin typeface="Calibri" charset="0"/>
            </a:endParaRPr>
          </a:p>
        </p:txBody>
      </p:sp>
      <p:sp>
        <p:nvSpPr>
          <p:cNvPr id="33796" name="Rettangolo 5"/>
          <p:cNvSpPr>
            <a:spLocks noChangeArrowheads="1"/>
          </p:cNvSpPr>
          <p:nvPr/>
        </p:nvSpPr>
        <p:spPr bwMode="auto">
          <a:xfrm>
            <a:off x="-684584" y="2204864"/>
            <a:ext cx="4572001" cy="31702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it-IT" sz="4000" b="1" u="none" dirty="0">
                <a:latin typeface="Calibri" charset="0"/>
              </a:rPr>
              <a:t>IL</a:t>
            </a:r>
          </a:p>
          <a:p>
            <a:endParaRPr lang="it-IT" sz="4000" b="1" u="none" dirty="0">
              <a:latin typeface="Calibri" charset="0"/>
            </a:endParaRPr>
          </a:p>
          <a:p>
            <a:r>
              <a:rPr lang="it-IT" sz="4000" b="1" u="none" dirty="0">
                <a:latin typeface="Calibri" charset="0"/>
              </a:rPr>
              <a:t>FUTURO</a:t>
            </a:r>
          </a:p>
          <a:p>
            <a:r>
              <a:rPr lang="it-IT" sz="4000" b="1" u="none" dirty="0">
                <a:latin typeface="Calibri" charset="0"/>
              </a:rPr>
              <a:t>DELLA</a:t>
            </a:r>
          </a:p>
          <a:p>
            <a:r>
              <a:rPr lang="it-IT" sz="4000" b="1" u="none" dirty="0">
                <a:latin typeface="Calibri" charset="0"/>
              </a:rPr>
              <a:t>STORIA</a:t>
            </a:r>
          </a:p>
        </p:txBody>
      </p:sp>
    </p:spTree>
    <p:extLst>
      <p:ext uri="{BB962C8B-B14F-4D97-AF65-F5344CB8AC3E}">
        <p14:creationId xmlns:p14="http://schemas.microsoft.com/office/powerpoint/2010/main" val="629866061"/>
      </p:ext>
    </p:extLst>
  </p:cSld>
  <p:clrMapOvr>
    <a:masterClrMapping/>
  </p:clrMapOvr>
  <p:transition xmlns:p14="http://schemas.microsoft.com/office/powerpoint/2010/main">
    <p:pull dir="d"/>
  </p:transition>
  <p:timing>
    <p:tnLst>
      <p:par>
        <p:cTn xmlns:p14="http://schemas.microsoft.com/office/powerpoint/2010/mai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9937" name="Immagine 3"/>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116013" y="1196975"/>
            <a:ext cx="7088187" cy="52466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Rectangle 2"/>
          <p:cNvSpPr>
            <a:spLocks noGrp="1" noChangeArrowheads="1"/>
          </p:cNvSpPr>
          <p:nvPr>
            <p:ph type="title" idx="4294967295"/>
          </p:nvPr>
        </p:nvSpPr>
        <p:spPr bwMode="auto">
          <a:xfrm>
            <a:off x="971550" y="188913"/>
            <a:ext cx="8064500" cy="863600"/>
          </a:xfrm>
          <a:prstGeom prst="rect">
            <a:avLst/>
          </a:prstGeo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r" eaLnBrk="1" hangingPunct="1">
              <a:defRPr/>
            </a:pPr>
            <a:r>
              <a:rPr lang="en-US" sz="1600" b="1" cap="small" dirty="0" smtClean="0">
                <a:solidFill>
                  <a:srgbClr val="A50021"/>
                </a:solidFill>
                <a:latin typeface="Calibri" charset="0"/>
                <a:cs typeface="+mj-cs"/>
              </a:rPr>
              <a:t>Centro </a:t>
            </a:r>
            <a:r>
              <a:rPr lang="en-US" sz="1600" b="1" cap="small" dirty="0" err="1" smtClean="0">
                <a:solidFill>
                  <a:srgbClr val="A50021"/>
                </a:solidFill>
                <a:latin typeface="Calibri" charset="0"/>
                <a:cs typeface="+mj-cs"/>
              </a:rPr>
              <a:t>Internazionale</a:t>
            </a:r>
            <a:r>
              <a:rPr lang="en-US" sz="1600" b="1" cap="small" dirty="0" smtClean="0">
                <a:solidFill>
                  <a:srgbClr val="A50021"/>
                </a:solidFill>
                <a:latin typeface="Calibri" charset="0"/>
                <a:cs typeface="+mj-cs"/>
              </a:rPr>
              <a:t> di </a:t>
            </a:r>
            <a:r>
              <a:rPr lang="en-US" sz="1600" b="1" cap="small" dirty="0" err="1" smtClean="0">
                <a:solidFill>
                  <a:srgbClr val="A50021"/>
                </a:solidFill>
                <a:latin typeface="Calibri" charset="0"/>
                <a:cs typeface="+mj-cs"/>
              </a:rPr>
              <a:t>Didattica</a:t>
            </a:r>
            <a:r>
              <a:rPr lang="en-US" sz="1600" b="1" cap="small" dirty="0" smtClean="0">
                <a:solidFill>
                  <a:srgbClr val="A50021"/>
                </a:solidFill>
                <a:latin typeface="Calibri" charset="0"/>
                <a:cs typeface="+mj-cs"/>
              </a:rPr>
              <a:t> </a:t>
            </a:r>
            <a:r>
              <a:rPr lang="en-US" sz="1600" b="1" cap="small" dirty="0" err="1" smtClean="0">
                <a:solidFill>
                  <a:srgbClr val="A50021"/>
                </a:solidFill>
                <a:latin typeface="Calibri" charset="0"/>
                <a:cs typeface="+mj-cs"/>
              </a:rPr>
              <a:t>della</a:t>
            </a:r>
            <a:r>
              <a:rPr lang="en-US" sz="1600" b="1" cap="small" dirty="0" smtClean="0">
                <a:solidFill>
                  <a:srgbClr val="A50021"/>
                </a:solidFill>
                <a:latin typeface="Calibri" charset="0"/>
                <a:cs typeface="+mj-cs"/>
              </a:rPr>
              <a:t> </a:t>
            </a:r>
            <a:r>
              <a:rPr lang="en-US" sz="1600" b="1" cap="small" dirty="0" err="1" smtClean="0">
                <a:solidFill>
                  <a:srgbClr val="A50021"/>
                </a:solidFill>
                <a:latin typeface="Calibri" charset="0"/>
                <a:cs typeface="+mj-cs"/>
              </a:rPr>
              <a:t>Storia</a:t>
            </a:r>
            <a:r>
              <a:rPr lang="en-US" sz="1600" b="1" cap="small" dirty="0" smtClean="0">
                <a:solidFill>
                  <a:srgbClr val="A50021"/>
                </a:solidFill>
                <a:latin typeface="Calibri" charset="0"/>
                <a:cs typeface="+mj-cs"/>
              </a:rPr>
              <a:t> e del </a:t>
            </a:r>
            <a:r>
              <a:rPr lang="en-US" sz="1600" b="1" cap="small" dirty="0" err="1" smtClean="0">
                <a:solidFill>
                  <a:srgbClr val="A50021"/>
                </a:solidFill>
                <a:latin typeface="Calibri" charset="0"/>
                <a:cs typeface="+mj-cs"/>
              </a:rPr>
              <a:t>Patrimonio</a:t>
            </a:r>
            <a:r>
              <a:rPr lang="en-US" sz="1600" b="1" cap="small" dirty="0" smtClean="0">
                <a:solidFill>
                  <a:srgbClr val="A50021"/>
                </a:solidFill>
                <a:latin typeface="Calibri" charset="0"/>
                <a:cs typeface="+mj-cs"/>
              </a:rPr>
              <a:t> – </a:t>
            </a:r>
            <a:r>
              <a:rPr lang="en-US" sz="1600" b="1" cap="small" dirty="0" err="1" smtClean="0">
                <a:solidFill>
                  <a:srgbClr val="A50021"/>
                </a:solidFill>
                <a:latin typeface="Calibri" charset="0"/>
                <a:cs typeface="+mj-cs"/>
              </a:rPr>
              <a:t>DiPaSt</a:t>
            </a:r>
            <a:r>
              <a:rPr lang="en-US" sz="1600" b="1" cap="small" dirty="0" smtClean="0">
                <a:latin typeface="Calibri" charset="0"/>
                <a:cs typeface="+mj-cs"/>
              </a:rPr>
              <a:t/>
            </a:r>
            <a:br>
              <a:rPr lang="en-US" sz="1600" b="1" cap="small" dirty="0" smtClean="0">
                <a:latin typeface="Calibri" charset="0"/>
                <a:cs typeface="+mj-cs"/>
              </a:rPr>
            </a:br>
            <a:r>
              <a:rPr lang="en-US" sz="1400" b="1" i="1" dirty="0" smtClean="0">
                <a:solidFill>
                  <a:srgbClr val="A50021"/>
                </a:solidFill>
                <a:latin typeface="Calibri" charset="0"/>
                <a:cs typeface="+mj-cs"/>
              </a:rPr>
              <a:t>International </a:t>
            </a:r>
            <a:r>
              <a:rPr lang="en-US" sz="1400" b="1" i="1" dirty="0" err="1" smtClean="0">
                <a:solidFill>
                  <a:srgbClr val="A50021"/>
                </a:solidFill>
                <a:latin typeface="Calibri" charset="0"/>
                <a:cs typeface="+mj-cs"/>
              </a:rPr>
              <a:t>centre</a:t>
            </a:r>
            <a:r>
              <a:rPr lang="en-US" sz="1400" b="1" i="1" dirty="0" smtClean="0">
                <a:solidFill>
                  <a:srgbClr val="A50021"/>
                </a:solidFill>
                <a:latin typeface="Calibri" charset="0"/>
                <a:cs typeface="+mj-cs"/>
              </a:rPr>
              <a:t> of </a:t>
            </a:r>
            <a:r>
              <a:rPr lang="en-US" sz="1400" b="1" i="1" dirty="0" err="1" smtClean="0">
                <a:solidFill>
                  <a:srgbClr val="A50021"/>
                </a:solidFill>
                <a:latin typeface="Calibri" charset="0"/>
                <a:cs typeface="+mj-cs"/>
              </a:rPr>
              <a:t>metholodology</a:t>
            </a:r>
            <a:r>
              <a:rPr lang="en-US" sz="1400" b="1" i="1" dirty="0" smtClean="0">
                <a:solidFill>
                  <a:srgbClr val="A50021"/>
                </a:solidFill>
                <a:latin typeface="Calibri" charset="0"/>
                <a:cs typeface="+mj-cs"/>
              </a:rPr>
              <a:t> for teaching history and heritage</a:t>
            </a:r>
            <a:endParaRPr lang="en-US" sz="1400" b="1" i="1" dirty="0">
              <a:solidFill>
                <a:srgbClr val="A50021"/>
              </a:solidFill>
              <a:latin typeface="Calibri" charset="0"/>
              <a:cs typeface="+mj-cs"/>
            </a:endParaRPr>
          </a:p>
        </p:txBody>
      </p:sp>
      <p:sp>
        <p:nvSpPr>
          <p:cNvPr id="5" name="CasellaDiTesto 9"/>
          <p:cNvSpPr txBox="1">
            <a:spLocks noChangeArrowheads="1"/>
          </p:cNvSpPr>
          <p:nvPr/>
        </p:nvSpPr>
        <p:spPr bwMode="auto">
          <a:xfrm>
            <a:off x="7380312" y="6073551"/>
            <a:ext cx="1608133" cy="3077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400">
                <a:solidFill>
                  <a:schemeClr val="tx1"/>
                </a:solidFill>
                <a:latin typeface="Tahoma" charset="0"/>
                <a:ea typeface="ＭＳ Ｐゴシック" charset="0"/>
                <a:cs typeface="ＭＳ Ｐゴシック" charset="0"/>
              </a:defRPr>
            </a:lvl1pPr>
            <a:lvl2pPr marL="37931725" indent="-37474525" eaLnBrk="0" hangingPunct="0">
              <a:defRPr sz="2400">
                <a:solidFill>
                  <a:schemeClr val="tx1"/>
                </a:solidFill>
                <a:latin typeface="Tahoma" charset="0"/>
                <a:ea typeface="ＭＳ Ｐゴシック" charset="0"/>
              </a:defRPr>
            </a:lvl2pPr>
            <a:lvl3pPr eaLnBrk="0" hangingPunct="0">
              <a:defRPr sz="2400">
                <a:solidFill>
                  <a:schemeClr val="tx1"/>
                </a:solidFill>
                <a:latin typeface="Tahoma" charset="0"/>
                <a:ea typeface="ＭＳ Ｐゴシック" charset="0"/>
              </a:defRPr>
            </a:lvl3pPr>
            <a:lvl4pPr eaLnBrk="0" hangingPunct="0">
              <a:defRPr sz="2400">
                <a:solidFill>
                  <a:schemeClr val="tx1"/>
                </a:solidFill>
                <a:latin typeface="Tahoma" charset="0"/>
                <a:ea typeface="ＭＳ Ｐゴシック" charset="0"/>
              </a:defRPr>
            </a:lvl4pPr>
            <a:lvl5pPr eaLnBrk="0" hangingPunct="0">
              <a:defRPr sz="2400">
                <a:solidFill>
                  <a:schemeClr val="tx1"/>
                </a:solidFill>
                <a:latin typeface="Tahoma" charset="0"/>
                <a:ea typeface="ＭＳ Ｐゴシック" charset="0"/>
              </a:defRPr>
            </a:lvl5pPr>
            <a:lvl6pPr marL="457200" eaLnBrk="0" fontAlgn="base" hangingPunct="0">
              <a:spcBef>
                <a:spcPct val="0"/>
              </a:spcBef>
              <a:spcAft>
                <a:spcPct val="0"/>
              </a:spcAft>
              <a:defRPr sz="2400">
                <a:solidFill>
                  <a:schemeClr val="tx1"/>
                </a:solidFill>
                <a:latin typeface="Tahoma" charset="0"/>
                <a:ea typeface="ＭＳ Ｐゴシック" charset="0"/>
              </a:defRPr>
            </a:lvl6pPr>
            <a:lvl7pPr marL="914400" eaLnBrk="0" fontAlgn="base" hangingPunct="0">
              <a:spcBef>
                <a:spcPct val="0"/>
              </a:spcBef>
              <a:spcAft>
                <a:spcPct val="0"/>
              </a:spcAft>
              <a:defRPr sz="2400">
                <a:solidFill>
                  <a:schemeClr val="tx1"/>
                </a:solidFill>
                <a:latin typeface="Tahoma" charset="0"/>
                <a:ea typeface="ＭＳ Ｐゴシック" charset="0"/>
              </a:defRPr>
            </a:lvl7pPr>
            <a:lvl8pPr marL="1371600" eaLnBrk="0" fontAlgn="base" hangingPunct="0">
              <a:spcBef>
                <a:spcPct val="0"/>
              </a:spcBef>
              <a:spcAft>
                <a:spcPct val="0"/>
              </a:spcAft>
              <a:defRPr sz="2400">
                <a:solidFill>
                  <a:schemeClr val="tx1"/>
                </a:solidFill>
                <a:latin typeface="Tahoma" charset="0"/>
                <a:ea typeface="ＭＳ Ｐゴシック" charset="0"/>
              </a:defRPr>
            </a:lvl8pPr>
            <a:lvl9pPr marL="1828800" eaLnBrk="0" fontAlgn="base" hangingPunct="0">
              <a:spcBef>
                <a:spcPct val="0"/>
              </a:spcBef>
              <a:spcAft>
                <a:spcPct val="0"/>
              </a:spcAft>
              <a:defRPr sz="2400">
                <a:solidFill>
                  <a:schemeClr val="tx1"/>
                </a:solidFill>
                <a:latin typeface="Tahoma" charset="0"/>
                <a:ea typeface="ＭＳ Ｐゴシック" charset="0"/>
              </a:defRPr>
            </a:lvl9pPr>
          </a:lstStyle>
          <a:p>
            <a:pPr eaLnBrk="1" hangingPunct="1"/>
            <a:r>
              <a:rPr lang="it-IT" sz="1400" b="1" u="none" dirty="0">
                <a:solidFill>
                  <a:srgbClr val="A30404"/>
                </a:solidFill>
                <a:latin typeface="Calibri"/>
                <a:cs typeface="Calibri"/>
              </a:rPr>
              <a:t>Le radici per volare</a:t>
            </a:r>
          </a:p>
        </p:txBody>
      </p:sp>
    </p:spTree>
    <p:extLst>
      <p:ext uri="{BB962C8B-B14F-4D97-AF65-F5344CB8AC3E}">
        <p14:creationId xmlns:p14="http://schemas.microsoft.com/office/powerpoint/2010/main" val="2646680693"/>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1_Struttura predefinita">
  <a:themeElements>
    <a:clrScheme name="1_Struttura predefinita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1_Struttura predefinita">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it-IT" sz="1800" b="0" i="0" u="sng" strike="noStrike" cap="none" normalizeH="0" baseline="0" smtClean="0">
            <a:ln>
              <a:noFill/>
            </a:ln>
            <a:solidFill>
              <a:schemeClr val="tx1"/>
            </a:solidFill>
            <a:effectLst/>
            <a:latin typeface="Arial"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it-IT" sz="1800" b="0" i="0" u="sng" strike="noStrike" cap="none" normalizeH="0" baseline="0" smtClean="0">
            <a:ln>
              <a:noFill/>
            </a:ln>
            <a:solidFill>
              <a:schemeClr val="tx1"/>
            </a:solidFill>
            <a:effectLst/>
            <a:latin typeface="Arial" charset="0"/>
          </a:defRPr>
        </a:defPPr>
      </a:lstStyle>
    </a:lnDef>
  </a:objectDefaults>
  <a:extraClrSchemeLst>
    <a:extraClrScheme>
      <a:clrScheme name="1_Struttura predefinita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1_Struttura predefinita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1_Struttura predefinita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1_Struttura predefinita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1_Struttura predefinita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1_Struttura predefinita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1_Struttura predefinita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1_Struttura predefinita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1_Struttura predefinita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1_Struttura predefinita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1_Struttura predefinita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1_Struttura predefinita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2_Personalizza struttura">
  <a:themeElements>
    <a:clrScheme name="2_Personalizza struttura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2_Personalizza struttura">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it-IT" sz="1800" b="0" i="0" u="sng" strike="noStrike" cap="none" normalizeH="0" baseline="0" smtClean="0">
            <a:ln>
              <a:noFill/>
            </a:ln>
            <a:solidFill>
              <a:schemeClr val="tx1"/>
            </a:solidFill>
            <a:effectLst/>
            <a:latin typeface="Arial"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it-IT" sz="1800" b="0" i="0" u="sng" strike="noStrike" cap="none" normalizeH="0" baseline="0" smtClean="0">
            <a:ln>
              <a:noFill/>
            </a:ln>
            <a:solidFill>
              <a:schemeClr val="tx1"/>
            </a:solidFill>
            <a:effectLst/>
            <a:latin typeface="Arial" charset="0"/>
          </a:defRPr>
        </a:defPPr>
      </a:lstStyle>
    </a:lnDef>
  </a:objectDefaults>
  <a:extraClrSchemeLst>
    <a:extraClrScheme>
      <a:clrScheme name="2_Personalizza struttura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2_Personalizza struttura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2_Personalizza struttura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2_Personalizza struttura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2_Personalizza struttura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2_Personalizza struttura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2_Personalizza struttura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2_Personalizza struttura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2_Personalizza struttura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2_Personalizza struttura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2_Personalizza struttura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2_Personalizza struttura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Tema di Offic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Tema di Offic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3280</TotalTime>
  <Words>3585</Words>
  <Application>Microsoft Macintosh PowerPoint</Application>
  <PresentationFormat>Presentazione su schermo (4:3)</PresentationFormat>
  <Paragraphs>583</Paragraphs>
  <Slides>56</Slides>
  <Notes>8</Notes>
  <HiddenSlides>0</HiddenSlides>
  <MMClips>0</MMClips>
  <ScaleCrop>false</ScaleCrop>
  <HeadingPairs>
    <vt:vector size="6" baseType="variant">
      <vt:variant>
        <vt:lpstr>Tema</vt:lpstr>
      </vt:variant>
      <vt:variant>
        <vt:i4>2</vt:i4>
      </vt:variant>
      <vt:variant>
        <vt:lpstr>Server OLE incorporati</vt:lpstr>
      </vt:variant>
      <vt:variant>
        <vt:i4>1</vt:i4>
      </vt:variant>
      <vt:variant>
        <vt:lpstr>Titoli diapositive</vt:lpstr>
      </vt:variant>
      <vt:variant>
        <vt:i4>56</vt:i4>
      </vt:variant>
    </vt:vector>
  </HeadingPairs>
  <TitlesOfParts>
    <vt:vector size="59" baseType="lpstr">
      <vt:lpstr>1_Struttura predefinita</vt:lpstr>
      <vt:lpstr>2_Personalizza struttura</vt:lpstr>
      <vt:lpstr>Fotografia di Photo Editor</vt:lpstr>
      <vt:lpstr>Centro Internazionale di Didattica della Storia e del Patrimonio – DiPaSt International centre of metholodology for teaching history and heritage</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PATRIMONIO - CITTADINANZA</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Centro Internazionale di Didattica della Storia e del Patrimonio – DiPaSt International centre of metholodology for teaching history and heritage</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Presentazione di PowerPoint</vt:lpstr>
      <vt:lpstr>Centro Internazionale di Didattica della Storia e del Patrimonio – DiPaSt International centre of metholodology for teaching history and heritage</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
  <cp:lastModifiedBy>Beatrice Borghi</cp:lastModifiedBy>
  <cp:revision>282</cp:revision>
  <cp:lastPrinted>2009-04-22T19:24:48Z</cp:lastPrinted>
  <dcterms:created xsi:type="dcterms:W3CDTF">2009-04-22T19:24:48Z</dcterms:created>
  <dcterms:modified xsi:type="dcterms:W3CDTF">2015-11-19T08:45:38Z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Version">
    <vt:i4>1</vt:i4>
  </property>
</Properties>
</file>