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5" r:id="rId10"/>
    <p:sldId id="261" r:id="rId11"/>
    <p:sldId id="266" r:id="rId12"/>
    <p:sldId id="267" r:id="rId13"/>
    <p:sldId id="271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89A1B4-8C83-41D3-9BBF-B3FC3A880568}" v="38" dt="2025-03-17T14:55:56.463"/>
    <p1510:client id="{2B15C5AD-5664-4B6A-A4CF-E09EBB8720CC}" v="81" dt="2025-03-17T07:33:10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dovica De Panfilis" userId="2c8ba42bdc8a3af0" providerId="LiveId" clId="{2B15C5AD-5664-4B6A-A4CF-E09EBB8720CC}"/>
    <pc:docChg chg="undo custSel addSld modSld sldOrd">
      <pc:chgData name="Ludovica De Panfilis" userId="2c8ba42bdc8a3af0" providerId="LiveId" clId="{2B15C5AD-5664-4B6A-A4CF-E09EBB8720CC}" dt="2025-03-17T07:33:29.482" v="3785" actId="20577"/>
      <pc:docMkLst>
        <pc:docMk/>
      </pc:docMkLst>
      <pc:sldChg chg="addSp delSp modSp new mod setBg">
        <pc:chgData name="Ludovica De Panfilis" userId="2c8ba42bdc8a3af0" providerId="LiveId" clId="{2B15C5AD-5664-4B6A-A4CF-E09EBB8720CC}" dt="2025-03-14T14:45:15.171" v="2754" actId="404"/>
        <pc:sldMkLst>
          <pc:docMk/>
          <pc:sldMk cId="3932717110" sldId="256"/>
        </pc:sldMkLst>
        <pc:spChg chg="mod">
          <ac:chgData name="Ludovica De Panfilis" userId="2c8ba42bdc8a3af0" providerId="LiveId" clId="{2B15C5AD-5664-4B6A-A4CF-E09EBB8720CC}" dt="2025-03-14T14:45:15.171" v="2754" actId="404"/>
          <ac:spMkLst>
            <pc:docMk/>
            <pc:sldMk cId="3932717110" sldId="256"/>
            <ac:spMk id="2" creationId="{80E685AA-FC87-8C3E-DA56-B1BD3B3298A1}"/>
          </ac:spMkLst>
        </pc:spChg>
        <pc:spChg chg="mod">
          <ac:chgData name="Ludovica De Panfilis" userId="2c8ba42bdc8a3af0" providerId="LiveId" clId="{2B15C5AD-5664-4B6A-A4CF-E09EBB8720CC}" dt="2025-03-14T14:44:43.367" v="2725" actId="403"/>
          <ac:spMkLst>
            <pc:docMk/>
            <pc:sldMk cId="3932717110" sldId="256"/>
            <ac:spMk id="3" creationId="{9B639F53-F1AC-463A-6CE4-CB0EDDBD0D12}"/>
          </ac:spMkLst>
        </pc:spChg>
        <pc:spChg chg="add">
          <ac:chgData name="Ludovica De Panfilis" userId="2c8ba42bdc8a3af0" providerId="LiveId" clId="{2B15C5AD-5664-4B6A-A4CF-E09EBB8720CC}" dt="2025-03-14T14:44:35.137" v="2719" actId="26606"/>
          <ac:spMkLst>
            <pc:docMk/>
            <pc:sldMk cId="3932717110" sldId="256"/>
            <ac:spMk id="27" creationId="{BAD76F3E-3A97-486B-B402-44400A8B9173}"/>
          </ac:spMkLst>
        </pc:spChg>
        <pc:spChg chg="add">
          <ac:chgData name="Ludovica De Panfilis" userId="2c8ba42bdc8a3af0" providerId="LiveId" clId="{2B15C5AD-5664-4B6A-A4CF-E09EBB8720CC}" dt="2025-03-14T14:44:35.137" v="2719" actId="26606"/>
          <ac:spMkLst>
            <pc:docMk/>
            <pc:sldMk cId="3932717110" sldId="256"/>
            <ac:spMk id="28" creationId="{391F6B52-91F4-4AEB-B6DB-29FEBCF28C8B}"/>
          </ac:spMkLst>
        </pc:spChg>
        <pc:spChg chg="add">
          <ac:chgData name="Ludovica De Panfilis" userId="2c8ba42bdc8a3af0" providerId="LiveId" clId="{2B15C5AD-5664-4B6A-A4CF-E09EBB8720CC}" dt="2025-03-14T14:44:35.137" v="2719" actId="26606"/>
          <ac:spMkLst>
            <pc:docMk/>
            <pc:sldMk cId="3932717110" sldId="256"/>
            <ac:spMk id="29" creationId="{2CD6F061-7C53-44F4-9794-953DB70A451B}"/>
          </ac:spMkLst>
        </pc:spChg>
      </pc:sldChg>
      <pc:sldChg chg="addSp modSp new mod setBg">
        <pc:chgData name="Ludovica De Panfilis" userId="2c8ba42bdc8a3af0" providerId="LiveId" clId="{2B15C5AD-5664-4B6A-A4CF-E09EBB8720CC}" dt="2025-03-14T14:01:51.198" v="449" actId="20577"/>
        <pc:sldMkLst>
          <pc:docMk/>
          <pc:sldMk cId="2739105142" sldId="257"/>
        </pc:sldMkLst>
        <pc:spChg chg="mod">
          <ac:chgData name="Ludovica De Panfilis" userId="2c8ba42bdc8a3af0" providerId="LiveId" clId="{2B15C5AD-5664-4B6A-A4CF-E09EBB8720CC}" dt="2025-03-14T14:01:51.198" v="449" actId="20577"/>
          <ac:spMkLst>
            <pc:docMk/>
            <pc:sldMk cId="2739105142" sldId="257"/>
            <ac:spMk id="2" creationId="{1769E475-BC31-9B4E-8CDC-E623D0556897}"/>
          </ac:spMkLst>
        </pc:spChg>
        <pc:spChg chg="mod">
          <ac:chgData name="Ludovica De Panfilis" userId="2c8ba42bdc8a3af0" providerId="LiveId" clId="{2B15C5AD-5664-4B6A-A4CF-E09EBB8720CC}" dt="2025-03-14T13:57:56.954" v="359" actId="20577"/>
          <ac:spMkLst>
            <pc:docMk/>
            <pc:sldMk cId="2739105142" sldId="257"/>
            <ac:spMk id="3" creationId="{64ED1599-267E-8687-5DC7-739A07015705}"/>
          </ac:spMkLst>
        </pc:spChg>
        <pc:spChg chg="add">
          <ac:chgData name="Ludovica De Panfilis" userId="2c8ba42bdc8a3af0" providerId="LiveId" clId="{2B15C5AD-5664-4B6A-A4CF-E09EBB8720CC}" dt="2025-03-14T13:51:06.088" v="199" actId="26606"/>
          <ac:spMkLst>
            <pc:docMk/>
            <pc:sldMk cId="2739105142" sldId="257"/>
            <ac:spMk id="8" creationId="{907EF6B7-1338-4443-8C46-6A318D952DFD}"/>
          </ac:spMkLst>
        </pc:spChg>
        <pc:spChg chg="add">
          <ac:chgData name="Ludovica De Panfilis" userId="2c8ba42bdc8a3af0" providerId="LiveId" clId="{2B15C5AD-5664-4B6A-A4CF-E09EBB8720CC}" dt="2025-03-14T13:51:06.088" v="199" actId="26606"/>
          <ac:spMkLst>
            <pc:docMk/>
            <pc:sldMk cId="2739105142" sldId="257"/>
            <ac:spMk id="10" creationId="{DAAE4CDD-124C-4DCF-9584-B6033B545DD5}"/>
          </ac:spMkLst>
        </pc:spChg>
        <pc:spChg chg="add">
          <ac:chgData name="Ludovica De Panfilis" userId="2c8ba42bdc8a3af0" providerId="LiveId" clId="{2B15C5AD-5664-4B6A-A4CF-E09EBB8720CC}" dt="2025-03-14T13:51:06.088" v="199" actId="26606"/>
          <ac:spMkLst>
            <pc:docMk/>
            <pc:sldMk cId="2739105142" sldId="257"/>
            <ac:spMk id="12" creationId="{081E4A58-353D-44AE-B2FC-2A74E2E400F7}"/>
          </ac:spMkLst>
        </pc:spChg>
      </pc:sldChg>
      <pc:sldChg chg="addSp modSp new mod setBg">
        <pc:chgData name="Ludovica De Panfilis" userId="2c8ba42bdc8a3af0" providerId="LiveId" clId="{2B15C5AD-5664-4B6A-A4CF-E09EBB8720CC}" dt="2025-03-14T13:54:22.824" v="257" actId="26606"/>
        <pc:sldMkLst>
          <pc:docMk/>
          <pc:sldMk cId="2977998596" sldId="258"/>
        </pc:sldMkLst>
        <pc:spChg chg="mod">
          <ac:chgData name="Ludovica De Panfilis" userId="2c8ba42bdc8a3af0" providerId="LiveId" clId="{2B15C5AD-5664-4B6A-A4CF-E09EBB8720CC}" dt="2025-03-14T13:54:22.824" v="257" actId="26606"/>
          <ac:spMkLst>
            <pc:docMk/>
            <pc:sldMk cId="2977998596" sldId="258"/>
            <ac:spMk id="2" creationId="{D2BDA6FB-D6B6-9884-3DED-66893D62FD91}"/>
          </ac:spMkLst>
        </pc:spChg>
        <pc:spChg chg="mod">
          <ac:chgData name="Ludovica De Panfilis" userId="2c8ba42bdc8a3af0" providerId="LiveId" clId="{2B15C5AD-5664-4B6A-A4CF-E09EBB8720CC}" dt="2025-03-14T13:54:22.824" v="257" actId="26606"/>
          <ac:spMkLst>
            <pc:docMk/>
            <pc:sldMk cId="2977998596" sldId="258"/>
            <ac:spMk id="3" creationId="{8E8F7205-13C4-FC5F-7A7B-674EC97C60AC}"/>
          </ac:spMkLst>
        </pc:spChg>
        <pc:spChg chg="add">
          <ac:chgData name="Ludovica De Panfilis" userId="2c8ba42bdc8a3af0" providerId="LiveId" clId="{2B15C5AD-5664-4B6A-A4CF-E09EBB8720CC}" dt="2025-03-14T13:54:22.824" v="257" actId="26606"/>
          <ac:spMkLst>
            <pc:docMk/>
            <pc:sldMk cId="2977998596" sldId="258"/>
            <ac:spMk id="8" creationId="{907EF6B7-1338-4443-8C46-6A318D952DFD}"/>
          </ac:spMkLst>
        </pc:spChg>
        <pc:spChg chg="add">
          <ac:chgData name="Ludovica De Panfilis" userId="2c8ba42bdc8a3af0" providerId="LiveId" clId="{2B15C5AD-5664-4B6A-A4CF-E09EBB8720CC}" dt="2025-03-14T13:54:22.824" v="257" actId="26606"/>
          <ac:spMkLst>
            <pc:docMk/>
            <pc:sldMk cId="2977998596" sldId="258"/>
            <ac:spMk id="10" creationId="{DAAE4CDD-124C-4DCF-9584-B6033B545DD5}"/>
          </ac:spMkLst>
        </pc:spChg>
        <pc:spChg chg="add">
          <ac:chgData name="Ludovica De Panfilis" userId="2c8ba42bdc8a3af0" providerId="LiveId" clId="{2B15C5AD-5664-4B6A-A4CF-E09EBB8720CC}" dt="2025-03-14T13:54:22.824" v="257" actId="26606"/>
          <ac:spMkLst>
            <pc:docMk/>
            <pc:sldMk cId="2977998596" sldId="258"/>
            <ac:spMk id="12" creationId="{081E4A58-353D-44AE-B2FC-2A74E2E400F7}"/>
          </ac:spMkLst>
        </pc:spChg>
      </pc:sldChg>
      <pc:sldChg chg="addSp modSp new mod setBg">
        <pc:chgData name="Ludovica De Panfilis" userId="2c8ba42bdc8a3af0" providerId="LiveId" clId="{2B15C5AD-5664-4B6A-A4CF-E09EBB8720CC}" dt="2025-03-14T13:56:41.395" v="297" actId="207"/>
        <pc:sldMkLst>
          <pc:docMk/>
          <pc:sldMk cId="3164394881" sldId="259"/>
        </pc:sldMkLst>
        <pc:spChg chg="mod">
          <ac:chgData name="Ludovica De Panfilis" userId="2c8ba42bdc8a3af0" providerId="LiveId" clId="{2B15C5AD-5664-4B6A-A4CF-E09EBB8720CC}" dt="2025-03-14T13:56:26.265" v="296" actId="26606"/>
          <ac:spMkLst>
            <pc:docMk/>
            <pc:sldMk cId="3164394881" sldId="259"/>
            <ac:spMk id="2" creationId="{CF23D77D-0ED4-760C-DEFF-7EF3671203FB}"/>
          </ac:spMkLst>
        </pc:spChg>
        <pc:spChg chg="mod">
          <ac:chgData name="Ludovica De Panfilis" userId="2c8ba42bdc8a3af0" providerId="LiveId" clId="{2B15C5AD-5664-4B6A-A4CF-E09EBB8720CC}" dt="2025-03-14T13:56:41.395" v="297" actId="207"/>
          <ac:spMkLst>
            <pc:docMk/>
            <pc:sldMk cId="3164394881" sldId="259"/>
            <ac:spMk id="3" creationId="{36F2C893-1CC7-7835-2991-6E6F2461389D}"/>
          </ac:spMkLst>
        </pc:spChg>
        <pc:spChg chg="add">
          <ac:chgData name="Ludovica De Panfilis" userId="2c8ba42bdc8a3af0" providerId="LiveId" clId="{2B15C5AD-5664-4B6A-A4CF-E09EBB8720CC}" dt="2025-03-14T13:56:26.265" v="296" actId="26606"/>
          <ac:spMkLst>
            <pc:docMk/>
            <pc:sldMk cId="3164394881" sldId="259"/>
            <ac:spMk id="8" creationId="{907EF6B7-1338-4443-8C46-6A318D952DFD}"/>
          </ac:spMkLst>
        </pc:spChg>
        <pc:spChg chg="add">
          <ac:chgData name="Ludovica De Panfilis" userId="2c8ba42bdc8a3af0" providerId="LiveId" clId="{2B15C5AD-5664-4B6A-A4CF-E09EBB8720CC}" dt="2025-03-14T13:56:26.265" v="296" actId="26606"/>
          <ac:spMkLst>
            <pc:docMk/>
            <pc:sldMk cId="3164394881" sldId="259"/>
            <ac:spMk id="10" creationId="{DAAE4CDD-124C-4DCF-9584-B6033B545DD5}"/>
          </ac:spMkLst>
        </pc:spChg>
        <pc:spChg chg="add">
          <ac:chgData name="Ludovica De Panfilis" userId="2c8ba42bdc8a3af0" providerId="LiveId" clId="{2B15C5AD-5664-4B6A-A4CF-E09EBB8720CC}" dt="2025-03-14T13:56:26.265" v="296" actId="26606"/>
          <ac:spMkLst>
            <pc:docMk/>
            <pc:sldMk cId="3164394881" sldId="259"/>
            <ac:spMk id="12" creationId="{081E4A58-353D-44AE-B2FC-2A74E2E400F7}"/>
          </ac:spMkLst>
        </pc:spChg>
      </pc:sldChg>
      <pc:sldChg chg="addSp modSp new mod setBg">
        <pc:chgData name="Ludovica De Panfilis" userId="2c8ba42bdc8a3af0" providerId="LiveId" clId="{2B15C5AD-5664-4B6A-A4CF-E09EBB8720CC}" dt="2025-03-14T13:58:17.143" v="360" actId="26606"/>
        <pc:sldMkLst>
          <pc:docMk/>
          <pc:sldMk cId="1738148845" sldId="260"/>
        </pc:sldMkLst>
        <pc:spChg chg="mod">
          <ac:chgData name="Ludovica De Panfilis" userId="2c8ba42bdc8a3af0" providerId="LiveId" clId="{2B15C5AD-5664-4B6A-A4CF-E09EBB8720CC}" dt="2025-03-14T13:58:17.143" v="360" actId="26606"/>
          <ac:spMkLst>
            <pc:docMk/>
            <pc:sldMk cId="1738148845" sldId="260"/>
            <ac:spMk id="2" creationId="{6E209C74-0D27-5DF2-FF32-1A0451D2CC01}"/>
          </ac:spMkLst>
        </pc:spChg>
        <pc:spChg chg="mod">
          <ac:chgData name="Ludovica De Panfilis" userId="2c8ba42bdc8a3af0" providerId="LiveId" clId="{2B15C5AD-5664-4B6A-A4CF-E09EBB8720CC}" dt="2025-03-14T13:58:17.143" v="360" actId="26606"/>
          <ac:spMkLst>
            <pc:docMk/>
            <pc:sldMk cId="1738148845" sldId="260"/>
            <ac:spMk id="3" creationId="{BA9E5A1C-8E7C-D11A-7453-5386E0F54213}"/>
          </ac:spMkLst>
        </pc:spChg>
        <pc:spChg chg="add">
          <ac:chgData name="Ludovica De Panfilis" userId="2c8ba42bdc8a3af0" providerId="LiveId" clId="{2B15C5AD-5664-4B6A-A4CF-E09EBB8720CC}" dt="2025-03-14T13:58:17.143" v="360" actId="26606"/>
          <ac:spMkLst>
            <pc:docMk/>
            <pc:sldMk cId="1738148845" sldId="260"/>
            <ac:spMk id="8" creationId="{B6CDA21F-E7AF-4C75-8395-33F58D5B0E45}"/>
          </ac:spMkLst>
        </pc:spChg>
        <pc:spChg chg="add">
          <ac:chgData name="Ludovica De Panfilis" userId="2c8ba42bdc8a3af0" providerId="LiveId" clId="{2B15C5AD-5664-4B6A-A4CF-E09EBB8720CC}" dt="2025-03-14T13:58:17.143" v="360" actId="26606"/>
          <ac:spMkLst>
            <pc:docMk/>
            <pc:sldMk cId="1738148845" sldId="260"/>
            <ac:spMk id="15" creationId="{D5B0017B-2ECA-49AF-B397-DC140825DF8D}"/>
          </ac:spMkLst>
        </pc:spChg>
        <pc:grpChg chg="add">
          <ac:chgData name="Ludovica De Panfilis" userId="2c8ba42bdc8a3af0" providerId="LiveId" clId="{2B15C5AD-5664-4B6A-A4CF-E09EBB8720CC}" dt="2025-03-14T13:58:17.143" v="360" actId="26606"/>
          <ac:grpSpMkLst>
            <pc:docMk/>
            <pc:sldMk cId="1738148845" sldId="260"/>
            <ac:grpSpMk id="10" creationId="{AE1C45F0-260A-458C-96ED-C1F6D2151219}"/>
          </ac:grpSpMkLst>
        </pc:grpChg>
        <pc:cxnChg chg="add">
          <ac:chgData name="Ludovica De Panfilis" userId="2c8ba42bdc8a3af0" providerId="LiveId" clId="{2B15C5AD-5664-4B6A-A4CF-E09EBB8720CC}" dt="2025-03-14T13:58:17.143" v="360" actId="26606"/>
          <ac:cxnSpMkLst>
            <pc:docMk/>
            <pc:sldMk cId="1738148845" sldId="260"/>
            <ac:cxnSpMk id="17" creationId="{6CF1BAF6-AD41-4082-B212-8A1F9A2E8779}"/>
          </ac:cxnSpMkLst>
        </pc:cxnChg>
      </pc:sldChg>
      <pc:sldChg chg="addSp modSp new mod ord setBg">
        <pc:chgData name="Ludovica De Panfilis" userId="2c8ba42bdc8a3af0" providerId="LiveId" clId="{2B15C5AD-5664-4B6A-A4CF-E09EBB8720CC}" dt="2025-03-14T14:50:41.059" v="2808" actId="20577"/>
        <pc:sldMkLst>
          <pc:docMk/>
          <pc:sldMk cId="298744345" sldId="261"/>
        </pc:sldMkLst>
        <pc:spChg chg="mod">
          <ac:chgData name="Ludovica De Panfilis" userId="2c8ba42bdc8a3af0" providerId="LiveId" clId="{2B15C5AD-5664-4B6A-A4CF-E09EBB8720CC}" dt="2025-03-14T14:12:25.935" v="760" actId="26606"/>
          <ac:spMkLst>
            <pc:docMk/>
            <pc:sldMk cId="298744345" sldId="261"/>
            <ac:spMk id="2" creationId="{76CF72EB-CFBA-2EE1-B260-0BA2A952E90B}"/>
          </ac:spMkLst>
        </pc:spChg>
        <pc:spChg chg="mod">
          <ac:chgData name="Ludovica De Panfilis" userId="2c8ba42bdc8a3af0" providerId="LiveId" clId="{2B15C5AD-5664-4B6A-A4CF-E09EBB8720CC}" dt="2025-03-14T14:50:41.059" v="2808" actId="20577"/>
          <ac:spMkLst>
            <pc:docMk/>
            <pc:sldMk cId="298744345" sldId="261"/>
            <ac:spMk id="3" creationId="{73C0EFBD-61F2-0195-48C3-C46F3B3969B3}"/>
          </ac:spMkLst>
        </pc:spChg>
        <pc:spChg chg="add">
          <ac:chgData name="Ludovica De Panfilis" userId="2c8ba42bdc8a3af0" providerId="LiveId" clId="{2B15C5AD-5664-4B6A-A4CF-E09EBB8720CC}" dt="2025-03-14T14:12:25.935" v="760" actId="26606"/>
          <ac:spMkLst>
            <pc:docMk/>
            <pc:sldMk cId="298744345" sldId="261"/>
            <ac:spMk id="8" creationId="{081EA652-8C6A-4E69-BEB9-170809474553}"/>
          </ac:spMkLst>
        </pc:spChg>
        <pc:spChg chg="add">
          <ac:chgData name="Ludovica De Panfilis" userId="2c8ba42bdc8a3af0" providerId="LiveId" clId="{2B15C5AD-5664-4B6A-A4CF-E09EBB8720CC}" dt="2025-03-14T14:12:25.935" v="760" actId="26606"/>
          <ac:spMkLst>
            <pc:docMk/>
            <pc:sldMk cId="298744345" sldId="261"/>
            <ac:spMk id="10" creationId="{A4026A73-1F7F-49F2-B319-8CA3B3D53269}"/>
          </ac:spMkLst>
        </pc:spChg>
        <pc:spChg chg="add">
          <ac:chgData name="Ludovica De Panfilis" userId="2c8ba42bdc8a3af0" providerId="LiveId" clId="{2B15C5AD-5664-4B6A-A4CF-E09EBB8720CC}" dt="2025-03-14T14:12:25.935" v="760" actId="26606"/>
          <ac:spMkLst>
            <pc:docMk/>
            <pc:sldMk cId="298744345" sldId="261"/>
            <ac:spMk id="12" creationId="{5298780A-33B9-4EA2-8F67-DE68AD62841B}"/>
          </ac:spMkLst>
        </pc:spChg>
        <pc:spChg chg="add">
          <ac:chgData name="Ludovica De Panfilis" userId="2c8ba42bdc8a3af0" providerId="LiveId" clId="{2B15C5AD-5664-4B6A-A4CF-E09EBB8720CC}" dt="2025-03-14T14:12:25.935" v="760" actId="26606"/>
          <ac:spMkLst>
            <pc:docMk/>
            <pc:sldMk cId="298744345" sldId="261"/>
            <ac:spMk id="14" creationId="{7F488E8B-4E1E-4402-8935-D4E6C02615C7}"/>
          </ac:spMkLst>
        </pc:spChg>
        <pc:cxnChg chg="add">
          <ac:chgData name="Ludovica De Panfilis" userId="2c8ba42bdc8a3af0" providerId="LiveId" clId="{2B15C5AD-5664-4B6A-A4CF-E09EBB8720CC}" dt="2025-03-14T14:12:25.935" v="760" actId="26606"/>
          <ac:cxnSpMkLst>
            <pc:docMk/>
            <pc:sldMk cId="298744345" sldId="261"/>
            <ac:cxnSpMk id="16" creationId="{23AAC9B5-8015-485C-ACF9-A750390E9A56}"/>
          </ac:cxnSpMkLst>
        </pc:cxnChg>
      </pc:sldChg>
      <pc:sldChg chg="addSp modSp new mod setBg">
        <pc:chgData name="Ludovica De Panfilis" userId="2c8ba42bdc8a3af0" providerId="LiveId" clId="{2B15C5AD-5664-4B6A-A4CF-E09EBB8720CC}" dt="2025-03-14T14:01:39.867" v="440" actId="26606"/>
        <pc:sldMkLst>
          <pc:docMk/>
          <pc:sldMk cId="3505955218" sldId="262"/>
        </pc:sldMkLst>
        <pc:spChg chg="mod">
          <ac:chgData name="Ludovica De Panfilis" userId="2c8ba42bdc8a3af0" providerId="LiveId" clId="{2B15C5AD-5664-4B6A-A4CF-E09EBB8720CC}" dt="2025-03-14T14:01:39.867" v="440" actId="26606"/>
          <ac:spMkLst>
            <pc:docMk/>
            <pc:sldMk cId="3505955218" sldId="262"/>
            <ac:spMk id="2" creationId="{BA505820-A724-C1B4-C204-E05B66AE350F}"/>
          </ac:spMkLst>
        </pc:spChg>
        <pc:spChg chg="mod">
          <ac:chgData name="Ludovica De Panfilis" userId="2c8ba42bdc8a3af0" providerId="LiveId" clId="{2B15C5AD-5664-4B6A-A4CF-E09EBB8720CC}" dt="2025-03-14T14:01:39.867" v="440" actId="26606"/>
          <ac:spMkLst>
            <pc:docMk/>
            <pc:sldMk cId="3505955218" sldId="262"/>
            <ac:spMk id="3" creationId="{E4C0E127-5882-FCDF-F3CD-3815E0F7EC11}"/>
          </ac:spMkLst>
        </pc:spChg>
        <pc:spChg chg="add">
          <ac:chgData name="Ludovica De Panfilis" userId="2c8ba42bdc8a3af0" providerId="LiveId" clId="{2B15C5AD-5664-4B6A-A4CF-E09EBB8720CC}" dt="2025-03-14T14:01:39.867" v="440" actId="26606"/>
          <ac:spMkLst>
            <pc:docMk/>
            <pc:sldMk cId="3505955218" sldId="262"/>
            <ac:spMk id="8" creationId="{907EF6B7-1338-4443-8C46-6A318D952DFD}"/>
          </ac:spMkLst>
        </pc:spChg>
        <pc:spChg chg="add">
          <ac:chgData name="Ludovica De Panfilis" userId="2c8ba42bdc8a3af0" providerId="LiveId" clId="{2B15C5AD-5664-4B6A-A4CF-E09EBB8720CC}" dt="2025-03-14T14:01:39.867" v="440" actId="26606"/>
          <ac:spMkLst>
            <pc:docMk/>
            <pc:sldMk cId="3505955218" sldId="262"/>
            <ac:spMk id="10" creationId="{DAAE4CDD-124C-4DCF-9584-B6033B545DD5}"/>
          </ac:spMkLst>
        </pc:spChg>
        <pc:spChg chg="add">
          <ac:chgData name="Ludovica De Panfilis" userId="2c8ba42bdc8a3af0" providerId="LiveId" clId="{2B15C5AD-5664-4B6A-A4CF-E09EBB8720CC}" dt="2025-03-14T14:01:39.867" v="440" actId="26606"/>
          <ac:spMkLst>
            <pc:docMk/>
            <pc:sldMk cId="3505955218" sldId="262"/>
            <ac:spMk id="12" creationId="{081E4A58-353D-44AE-B2FC-2A74E2E400F7}"/>
          </ac:spMkLst>
        </pc:spChg>
      </pc:sldChg>
      <pc:sldChg chg="addSp modSp new mod setBg">
        <pc:chgData name="Ludovica De Panfilis" userId="2c8ba42bdc8a3af0" providerId="LiveId" clId="{2B15C5AD-5664-4B6A-A4CF-E09EBB8720CC}" dt="2025-03-14T14:04:39.171" v="512" actId="207"/>
        <pc:sldMkLst>
          <pc:docMk/>
          <pc:sldMk cId="1371665582" sldId="263"/>
        </pc:sldMkLst>
        <pc:spChg chg="mod">
          <ac:chgData name="Ludovica De Panfilis" userId="2c8ba42bdc8a3af0" providerId="LiveId" clId="{2B15C5AD-5664-4B6A-A4CF-E09EBB8720CC}" dt="2025-03-14T14:04:34.343" v="511" actId="26606"/>
          <ac:spMkLst>
            <pc:docMk/>
            <pc:sldMk cId="1371665582" sldId="263"/>
            <ac:spMk id="2" creationId="{56591D0E-13FC-EF2C-FA77-EFB730BCC581}"/>
          </ac:spMkLst>
        </pc:spChg>
        <pc:spChg chg="mod">
          <ac:chgData name="Ludovica De Panfilis" userId="2c8ba42bdc8a3af0" providerId="LiveId" clId="{2B15C5AD-5664-4B6A-A4CF-E09EBB8720CC}" dt="2025-03-14T14:04:39.171" v="512" actId="207"/>
          <ac:spMkLst>
            <pc:docMk/>
            <pc:sldMk cId="1371665582" sldId="263"/>
            <ac:spMk id="3" creationId="{9F07C0A9-FA75-5F70-BB71-008CA178D083}"/>
          </ac:spMkLst>
        </pc:spChg>
        <pc:spChg chg="add">
          <ac:chgData name="Ludovica De Panfilis" userId="2c8ba42bdc8a3af0" providerId="LiveId" clId="{2B15C5AD-5664-4B6A-A4CF-E09EBB8720CC}" dt="2025-03-14T14:04:34.343" v="511" actId="26606"/>
          <ac:spMkLst>
            <pc:docMk/>
            <pc:sldMk cId="1371665582" sldId="263"/>
            <ac:spMk id="8" creationId="{907EF6B7-1338-4443-8C46-6A318D952DFD}"/>
          </ac:spMkLst>
        </pc:spChg>
        <pc:spChg chg="add">
          <ac:chgData name="Ludovica De Panfilis" userId="2c8ba42bdc8a3af0" providerId="LiveId" clId="{2B15C5AD-5664-4B6A-A4CF-E09EBB8720CC}" dt="2025-03-14T14:04:34.343" v="511" actId="26606"/>
          <ac:spMkLst>
            <pc:docMk/>
            <pc:sldMk cId="1371665582" sldId="263"/>
            <ac:spMk id="10" creationId="{DAAE4CDD-124C-4DCF-9584-B6033B545DD5}"/>
          </ac:spMkLst>
        </pc:spChg>
        <pc:spChg chg="add">
          <ac:chgData name="Ludovica De Panfilis" userId="2c8ba42bdc8a3af0" providerId="LiveId" clId="{2B15C5AD-5664-4B6A-A4CF-E09EBB8720CC}" dt="2025-03-14T14:04:34.343" v="511" actId="26606"/>
          <ac:spMkLst>
            <pc:docMk/>
            <pc:sldMk cId="1371665582" sldId="263"/>
            <ac:spMk id="12" creationId="{081E4A58-353D-44AE-B2FC-2A74E2E400F7}"/>
          </ac:spMkLst>
        </pc:spChg>
      </pc:sldChg>
      <pc:sldChg chg="addSp delSp modSp new mod setBg">
        <pc:chgData name="Ludovica De Panfilis" userId="2c8ba42bdc8a3af0" providerId="LiveId" clId="{2B15C5AD-5664-4B6A-A4CF-E09EBB8720CC}" dt="2025-03-14T14:12:12.304" v="759" actId="27636"/>
        <pc:sldMkLst>
          <pc:docMk/>
          <pc:sldMk cId="659302877" sldId="264"/>
        </pc:sldMkLst>
        <pc:spChg chg="mod">
          <ac:chgData name="Ludovica De Panfilis" userId="2c8ba42bdc8a3af0" providerId="LiveId" clId="{2B15C5AD-5664-4B6A-A4CF-E09EBB8720CC}" dt="2025-03-14T14:11:58.293" v="752" actId="26606"/>
          <ac:spMkLst>
            <pc:docMk/>
            <pc:sldMk cId="659302877" sldId="264"/>
            <ac:spMk id="2" creationId="{40FCC22B-0BA2-9072-BC2D-8286C9FA8A5D}"/>
          </ac:spMkLst>
        </pc:spChg>
        <pc:spChg chg="mod">
          <ac:chgData name="Ludovica De Panfilis" userId="2c8ba42bdc8a3af0" providerId="LiveId" clId="{2B15C5AD-5664-4B6A-A4CF-E09EBB8720CC}" dt="2025-03-14T14:12:12.304" v="759" actId="27636"/>
          <ac:spMkLst>
            <pc:docMk/>
            <pc:sldMk cId="659302877" sldId="264"/>
            <ac:spMk id="3" creationId="{E7E87394-FE59-EBAB-D78F-823D158DB829}"/>
          </ac:spMkLst>
        </pc:spChg>
        <pc:spChg chg="add">
          <ac:chgData name="Ludovica De Panfilis" userId="2c8ba42bdc8a3af0" providerId="LiveId" clId="{2B15C5AD-5664-4B6A-A4CF-E09EBB8720CC}" dt="2025-03-14T14:11:58.293" v="752" actId="26606"/>
          <ac:spMkLst>
            <pc:docMk/>
            <pc:sldMk cId="659302877" sldId="264"/>
            <ac:spMk id="28" creationId="{081EA652-8C6A-4E69-BEB9-170809474553}"/>
          </ac:spMkLst>
        </pc:spChg>
        <pc:spChg chg="add">
          <ac:chgData name="Ludovica De Panfilis" userId="2c8ba42bdc8a3af0" providerId="LiveId" clId="{2B15C5AD-5664-4B6A-A4CF-E09EBB8720CC}" dt="2025-03-14T14:11:58.293" v="752" actId="26606"/>
          <ac:spMkLst>
            <pc:docMk/>
            <pc:sldMk cId="659302877" sldId="264"/>
            <ac:spMk id="29" creationId="{A4026A73-1F7F-49F2-B319-8CA3B3D53269}"/>
          </ac:spMkLst>
        </pc:spChg>
        <pc:spChg chg="add">
          <ac:chgData name="Ludovica De Panfilis" userId="2c8ba42bdc8a3af0" providerId="LiveId" clId="{2B15C5AD-5664-4B6A-A4CF-E09EBB8720CC}" dt="2025-03-14T14:11:58.293" v="752" actId="26606"/>
          <ac:spMkLst>
            <pc:docMk/>
            <pc:sldMk cId="659302877" sldId="264"/>
            <ac:spMk id="30" creationId="{5298780A-33B9-4EA2-8F67-DE68AD62841B}"/>
          </ac:spMkLst>
        </pc:spChg>
        <pc:spChg chg="add">
          <ac:chgData name="Ludovica De Panfilis" userId="2c8ba42bdc8a3af0" providerId="LiveId" clId="{2B15C5AD-5664-4B6A-A4CF-E09EBB8720CC}" dt="2025-03-14T14:11:58.293" v="752" actId="26606"/>
          <ac:spMkLst>
            <pc:docMk/>
            <pc:sldMk cId="659302877" sldId="264"/>
            <ac:spMk id="31" creationId="{7F488E8B-4E1E-4402-8935-D4E6C02615C7}"/>
          </ac:spMkLst>
        </pc:spChg>
        <pc:cxnChg chg="add">
          <ac:chgData name="Ludovica De Panfilis" userId="2c8ba42bdc8a3af0" providerId="LiveId" clId="{2B15C5AD-5664-4B6A-A4CF-E09EBB8720CC}" dt="2025-03-14T14:11:58.293" v="752" actId="26606"/>
          <ac:cxnSpMkLst>
            <pc:docMk/>
            <pc:sldMk cId="659302877" sldId="264"/>
            <ac:cxnSpMk id="27" creationId="{23AAC9B5-8015-485C-ACF9-A750390E9A56}"/>
          </ac:cxnSpMkLst>
        </pc:cxnChg>
      </pc:sldChg>
      <pc:sldChg chg="modSp add mod ord">
        <pc:chgData name="Ludovica De Panfilis" userId="2c8ba42bdc8a3af0" providerId="LiveId" clId="{2B15C5AD-5664-4B6A-A4CF-E09EBB8720CC}" dt="2025-03-14T14:14:07.310" v="803" actId="403"/>
        <pc:sldMkLst>
          <pc:docMk/>
          <pc:sldMk cId="1874657953" sldId="265"/>
        </pc:sldMkLst>
        <pc:spChg chg="mod">
          <ac:chgData name="Ludovica De Panfilis" userId="2c8ba42bdc8a3af0" providerId="LiveId" clId="{2B15C5AD-5664-4B6A-A4CF-E09EBB8720CC}" dt="2025-03-14T14:14:07.310" v="803" actId="403"/>
          <ac:spMkLst>
            <pc:docMk/>
            <pc:sldMk cId="1874657953" sldId="265"/>
            <ac:spMk id="3" creationId="{9F2AAE8A-CF6D-7BCE-7DFD-4CD930624483}"/>
          </ac:spMkLst>
        </pc:spChg>
      </pc:sldChg>
      <pc:sldChg chg="modSp add mod">
        <pc:chgData name="Ludovica De Panfilis" userId="2c8ba42bdc8a3af0" providerId="LiveId" clId="{2B15C5AD-5664-4B6A-A4CF-E09EBB8720CC}" dt="2025-03-14T14:50:28.726" v="2783" actId="20577"/>
        <pc:sldMkLst>
          <pc:docMk/>
          <pc:sldMk cId="2090470056" sldId="266"/>
        </pc:sldMkLst>
        <pc:spChg chg="mod">
          <ac:chgData name="Ludovica De Panfilis" userId="2c8ba42bdc8a3af0" providerId="LiveId" clId="{2B15C5AD-5664-4B6A-A4CF-E09EBB8720CC}" dt="2025-03-14T14:50:28.726" v="2783" actId="20577"/>
          <ac:spMkLst>
            <pc:docMk/>
            <pc:sldMk cId="2090470056" sldId="266"/>
            <ac:spMk id="3" creationId="{ECDBF567-27DC-2FBF-6413-47914A1666E1}"/>
          </ac:spMkLst>
        </pc:spChg>
      </pc:sldChg>
      <pc:sldChg chg="addSp modSp new mod setBg">
        <pc:chgData name="Ludovica De Panfilis" userId="2c8ba42bdc8a3af0" providerId="LiveId" clId="{2B15C5AD-5664-4B6A-A4CF-E09EBB8720CC}" dt="2025-03-17T07:23:21.887" v="3558" actId="5793"/>
        <pc:sldMkLst>
          <pc:docMk/>
          <pc:sldMk cId="1945142191" sldId="267"/>
        </pc:sldMkLst>
        <pc:spChg chg="mod">
          <ac:chgData name="Ludovica De Panfilis" userId="2c8ba42bdc8a3af0" providerId="LiveId" clId="{2B15C5AD-5664-4B6A-A4CF-E09EBB8720CC}" dt="2025-03-14T14:20:22.478" v="1131" actId="26606"/>
          <ac:spMkLst>
            <pc:docMk/>
            <pc:sldMk cId="1945142191" sldId="267"/>
            <ac:spMk id="2" creationId="{235D4E35-F5F6-1399-7039-D834ABC2C29D}"/>
          </ac:spMkLst>
        </pc:spChg>
        <pc:spChg chg="mod">
          <ac:chgData name="Ludovica De Panfilis" userId="2c8ba42bdc8a3af0" providerId="LiveId" clId="{2B15C5AD-5664-4B6A-A4CF-E09EBB8720CC}" dt="2025-03-17T07:23:21.887" v="3558" actId="5793"/>
          <ac:spMkLst>
            <pc:docMk/>
            <pc:sldMk cId="1945142191" sldId="267"/>
            <ac:spMk id="3" creationId="{CB16649F-1DA9-65F5-202A-F39047DF835A}"/>
          </ac:spMkLst>
        </pc:spChg>
        <pc:spChg chg="add">
          <ac:chgData name="Ludovica De Panfilis" userId="2c8ba42bdc8a3af0" providerId="LiveId" clId="{2B15C5AD-5664-4B6A-A4CF-E09EBB8720CC}" dt="2025-03-14T14:20:22.478" v="1131" actId="26606"/>
          <ac:spMkLst>
            <pc:docMk/>
            <pc:sldMk cId="1945142191" sldId="267"/>
            <ac:spMk id="8" creationId="{100EDD19-6802-4EC3-95CE-CFFAB042CFD6}"/>
          </ac:spMkLst>
        </pc:spChg>
        <pc:spChg chg="add">
          <ac:chgData name="Ludovica De Panfilis" userId="2c8ba42bdc8a3af0" providerId="LiveId" clId="{2B15C5AD-5664-4B6A-A4CF-E09EBB8720CC}" dt="2025-03-14T14:20:22.478" v="1131" actId="26606"/>
          <ac:spMkLst>
            <pc:docMk/>
            <pc:sldMk cId="1945142191" sldId="267"/>
            <ac:spMk id="10" creationId="{DB17E863-922E-4C26-BD64-E8FD41D28661}"/>
          </ac:spMkLst>
        </pc:spChg>
      </pc:sldChg>
      <pc:sldChg chg="addSp delSp modSp new mod modAnim">
        <pc:chgData name="Ludovica De Panfilis" userId="2c8ba42bdc8a3af0" providerId="LiveId" clId="{2B15C5AD-5664-4B6A-A4CF-E09EBB8720CC}" dt="2025-03-17T07:33:29.482" v="3785" actId="20577"/>
        <pc:sldMkLst>
          <pc:docMk/>
          <pc:sldMk cId="2596850423" sldId="268"/>
        </pc:sldMkLst>
        <pc:spChg chg="add mod">
          <ac:chgData name="Ludovica De Panfilis" userId="2c8ba42bdc8a3af0" providerId="LiveId" clId="{2B15C5AD-5664-4B6A-A4CF-E09EBB8720CC}" dt="2025-03-17T07:27:42.844" v="3688" actId="404"/>
          <ac:spMkLst>
            <pc:docMk/>
            <pc:sldMk cId="2596850423" sldId="268"/>
            <ac:spMk id="3" creationId="{8B5DC1F0-4D27-6EE5-1405-E59AD8813619}"/>
          </ac:spMkLst>
        </pc:spChg>
        <pc:spChg chg="add mod">
          <ac:chgData name="Ludovica De Panfilis" userId="2c8ba42bdc8a3af0" providerId="LiveId" clId="{2B15C5AD-5664-4B6A-A4CF-E09EBB8720CC}" dt="2025-03-17T07:33:10.837" v="3784" actId="20577"/>
          <ac:spMkLst>
            <pc:docMk/>
            <pc:sldMk cId="2596850423" sldId="268"/>
            <ac:spMk id="5" creationId="{D56613C5-B436-A95C-4E66-14273285F8AC}"/>
          </ac:spMkLst>
        </pc:spChg>
        <pc:spChg chg="add mod">
          <ac:chgData name="Ludovica De Panfilis" userId="2c8ba42bdc8a3af0" providerId="LiveId" clId="{2B15C5AD-5664-4B6A-A4CF-E09EBB8720CC}" dt="2025-03-17T07:32:26.314" v="3779" actId="1076"/>
          <ac:spMkLst>
            <pc:docMk/>
            <pc:sldMk cId="2596850423" sldId="268"/>
            <ac:spMk id="6" creationId="{13235836-5195-04FC-5F9C-7CEDA82D258C}"/>
          </ac:spMkLst>
        </pc:spChg>
        <pc:graphicFrameChg chg="add del mod modGraphic">
          <ac:chgData name="Ludovica De Panfilis" userId="2c8ba42bdc8a3af0" providerId="LiveId" clId="{2B15C5AD-5664-4B6A-A4CF-E09EBB8720CC}" dt="2025-03-17T07:33:29.482" v="3785" actId="20577"/>
          <ac:graphicFrameMkLst>
            <pc:docMk/>
            <pc:sldMk cId="2596850423" sldId="268"/>
            <ac:graphicFrameMk id="4" creationId="{95C9D95C-368B-A1C4-D24A-9F89F0842F8F}"/>
          </ac:graphicFrameMkLst>
        </pc:graphicFrameChg>
      </pc:sldChg>
      <pc:sldChg chg="addSp modSp new mod setBg">
        <pc:chgData name="Ludovica De Panfilis" userId="2c8ba42bdc8a3af0" providerId="LiveId" clId="{2B15C5AD-5664-4B6A-A4CF-E09EBB8720CC}" dt="2025-03-14T14:41:25.594" v="2530" actId="26606"/>
        <pc:sldMkLst>
          <pc:docMk/>
          <pc:sldMk cId="2160995612" sldId="269"/>
        </pc:sldMkLst>
        <pc:spChg chg="mod">
          <ac:chgData name="Ludovica De Panfilis" userId="2c8ba42bdc8a3af0" providerId="LiveId" clId="{2B15C5AD-5664-4B6A-A4CF-E09EBB8720CC}" dt="2025-03-14T14:41:25.594" v="2530" actId="26606"/>
          <ac:spMkLst>
            <pc:docMk/>
            <pc:sldMk cId="2160995612" sldId="269"/>
            <ac:spMk id="2" creationId="{A7CE583E-182D-47AB-36F8-558C2D67910E}"/>
          </ac:spMkLst>
        </pc:spChg>
        <pc:spChg chg="mod">
          <ac:chgData name="Ludovica De Panfilis" userId="2c8ba42bdc8a3af0" providerId="LiveId" clId="{2B15C5AD-5664-4B6A-A4CF-E09EBB8720CC}" dt="2025-03-14T14:41:25.594" v="2530" actId="26606"/>
          <ac:spMkLst>
            <pc:docMk/>
            <pc:sldMk cId="2160995612" sldId="269"/>
            <ac:spMk id="3" creationId="{470D4319-5290-D2C6-76D8-3CB3654F635E}"/>
          </ac:spMkLst>
        </pc:spChg>
        <pc:spChg chg="add">
          <ac:chgData name="Ludovica De Panfilis" userId="2c8ba42bdc8a3af0" providerId="LiveId" clId="{2B15C5AD-5664-4B6A-A4CF-E09EBB8720CC}" dt="2025-03-14T14:41:25.594" v="2530" actId="26606"/>
          <ac:spMkLst>
            <pc:docMk/>
            <pc:sldMk cId="2160995612" sldId="269"/>
            <ac:spMk id="10" creationId="{EDDBB197-D710-4A4F-A9CA-FD2177498BE8}"/>
          </ac:spMkLst>
        </pc:spChg>
        <pc:spChg chg="add">
          <ac:chgData name="Ludovica De Panfilis" userId="2c8ba42bdc8a3af0" providerId="LiveId" clId="{2B15C5AD-5664-4B6A-A4CF-E09EBB8720CC}" dt="2025-03-14T14:41:25.594" v="2530" actId="26606"/>
          <ac:spMkLst>
            <pc:docMk/>
            <pc:sldMk cId="2160995612" sldId="269"/>
            <ac:spMk id="12" creationId="{975D1CFA-2CDB-4B64-BD9F-85744E8DA12F}"/>
          </ac:spMkLst>
        </pc:spChg>
        <pc:grpChg chg="add">
          <ac:chgData name="Ludovica De Panfilis" userId="2c8ba42bdc8a3af0" providerId="LiveId" clId="{2B15C5AD-5664-4B6A-A4CF-E09EBB8720CC}" dt="2025-03-14T14:41:25.594" v="2530" actId="26606"/>
          <ac:grpSpMkLst>
            <pc:docMk/>
            <pc:sldMk cId="2160995612" sldId="269"/>
            <ac:grpSpMk id="14" creationId="{25EE5136-01F1-466C-962D-BA9B4C6757AA}"/>
          </ac:grpSpMkLst>
        </pc:grpChg>
        <pc:picChg chg="add">
          <ac:chgData name="Ludovica De Panfilis" userId="2c8ba42bdc8a3af0" providerId="LiveId" clId="{2B15C5AD-5664-4B6A-A4CF-E09EBB8720CC}" dt="2025-03-14T14:41:25.594" v="2530" actId="26606"/>
          <ac:picMkLst>
            <pc:docMk/>
            <pc:sldMk cId="2160995612" sldId="269"/>
            <ac:picMk id="7" creationId="{DC10BEA0-948F-E081-D9E6-3264089122E3}"/>
          </ac:picMkLst>
        </pc:picChg>
      </pc:sldChg>
      <pc:sldChg chg="addSp modSp new mod setBg">
        <pc:chgData name="Ludovica De Panfilis" userId="2c8ba42bdc8a3af0" providerId="LiveId" clId="{2B15C5AD-5664-4B6A-A4CF-E09EBB8720CC}" dt="2025-03-14T14:42:44.026" v="2581" actId="20577"/>
        <pc:sldMkLst>
          <pc:docMk/>
          <pc:sldMk cId="3597474400" sldId="270"/>
        </pc:sldMkLst>
        <pc:spChg chg="mod">
          <ac:chgData name="Ludovica De Panfilis" userId="2c8ba42bdc8a3af0" providerId="LiveId" clId="{2B15C5AD-5664-4B6A-A4CF-E09EBB8720CC}" dt="2025-03-14T14:41:54.321" v="2531" actId="26606"/>
          <ac:spMkLst>
            <pc:docMk/>
            <pc:sldMk cId="3597474400" sldId="270"/>
            <ac:spMk id="2" creationId="{38C2E386-7AA3-8BCC-9673-8FE64E75235A}"/>
          </ac:spMkLst>
        </pc:spChg>
        <pc:spChg chg="mod">
          <ac:chgData name="Ludovica De Panfilis" userId="2c8ba42bdc8a3af0" providerId="LiveId" clId="{2B15C5AD-5664-4B6A-A4CF-E09EBB8720CC}" dt="2025-03-14T14:42:44.026" v="2581" actId="20577"/>
          <ac:spMkLst>
            <pc:docMk/>
            <pc:sldMk cId="3597474400" sldId="270"/>
            <ac:spMk id="3" creationId="{95F2B43F-25F0-5FF2-465C-2EEAD74AC667}"/>
          </ac:spMkLst>
        </pc:spChg>
        <pc:spChg chg="add">
          <ac:chgData name="Ludovica De Panfilis" userId="2c8ba42bdc8a3af0" providerId="LiveId" clId="{2B15C5AD-5664-4B6A-A4CF-E09EBB8720CC}" dt="2025-03-14T14:41:54.321" v="2531" actId="26606"/>
          <ac:spMkLst>
            <pc:docMk/>
            <pc:sldMk cId="3597474400" sldId="270"/>
            <ac:spMk id="9" creationId="{C0763A76-9F1C-4FC5-82B7-DD475DA461B2}"/>
          </ac:spMkLst>
        </pc:spChg>
        <pc:spChg chg="add">
          <ac:chgData name="Ludovica De Panfilis" userId="2c8ba42bdc8a3af0" providerId="LiveId" clId="{2B15C5AD-5664-4B6A-A4CF-E09EBB8720CC}" dt="2025-03-14T14:41:54.321" v="2531" actId="26606"/>
          <ac:spMkLst>
            <pc:docMk/>
            <pc:sldMk cId="3597474400" sldId="270"/>
            <ac:spMk id="11" creationId="{E81BF4F6-F2CF-4984-9D14-D6966D92F99F}"/>
          </ac:spMkLst>
        </pc:spChg>
        <pc:picChg chg="add">
          <ac:chgData name="Ludovica De Panfilis" userId="2c8ba42bdc8a3af0" providerId="LiveId" clId="{2B15C5AD-5664-4B6A-A4CF-E09EBB8720CC}" dt="2025-03-14T14:41:54.321" v="2531" actId="26606"/>
          <ac:picMkLst>
            <pc:docMk/>
            <pc:sldMk cId="3597474400" sldId="270"/>
            <ac:picMk id="5" creationId="{B71C0D6E-5A32-F901-EF83-461BDE0A5EA7}"/>
          </ac:picMkLst>
        </pc:picChg>
      </pc:sldChg>
    </pc:docChg>
  </pc:docChgLst>
  <pc:docChgLst>
    <pc:chgData name="Ludovica De Panfilis" userId="2c8ba42bdc8a3af0" providerId="LiveId" clId="{1F89A1B4-8C83-41D3-9BBF-B3FC3A880568}"/>
    <pc:docChg chg="undo custSel addSld delSld modSld sldOrd">
      <pc:chgData name="Ludovica De Panfilis" userId="2c8ba42bdc8a3af0" providerId="LiveId" clId="{1F89A1B4-8C83-41D3-9BBF-B3FC3A880568}" dt="2025-03-17T14:57:50.744" v="621" actId="113"/>
      <pc:docMkLst>
        <pc:docMk/>
      </pc:docMkLst>
      <pc:sldChg chg="modSp mod">
        <pc:chgData name="Ludovica De Panfilis" userId="2c8ba42bdc8a3af0" providerId="LiveId" clId="{1F89A1B4-8C83-41D3-9BBF-B3FC3A880568}" dt="2025-03-17T14:44:39.062" v="57" actId="27636"/>
        <pc:sldMkLst>
          <pc:docMk/>
          <pc:sldMk cId="3932717110" sldId="256"/>
        </pc:sldMkLst>
        <pc:spChg chg="mod">
          <ac:chgData name="Ludovica De Panfilis" userId="2c8ba42bdc8a3af0" providerId="LiveId" clId="{1F89A1B4-8C83-41D3-9BBF-B3FC3A880568}" dt="2025-03-17T14:44:39.062" v="57" actId="27636"/>
          <ac:spMkLst>
            <pc:docMk/>
            <pc:sldMk cId="3932717110" sldId="256"/>
            <ac:spMk id="3" creationId="{9B639F53-F1AC-463A-6CE4-CB0EDDBD0D12}"/>
          </ac:spMkLst>
        </pc:spChg>
      </pc:sldChg>
      <pc:sldChg chg="modSp mod">
        <pc:chgData name="Ludovica De Panfilis" userId="2c8ba42bdc8a3af0" providerId="LiveId" clId="{1F89A1B4-8C83-41D3-9BBF-B3FC3A880568}" dt="2025-03-17T14:41:59.459" v="0" actId="404"/>
        <pc:sldMkLst>
          <pc:docMk/>
          <pc:sldMk cId="2739105142" sldId="257"/>
        </pc:sldMkLst>
        <pc:spChg chg="mod">
          <ac:chgData name="Ludovica De Panfilis" userId="2c8ba42bdc8a3af0" providerId="LiveId" clId="{1F89A1B4-8C83-41D3-9BBF-B3FC3A880568}" dt="2025-03-17T14:41:59.459" v="0" actId="404"/>
          <ac:spMkLst>
            <pc:docMk/>
            <pc:sldMk cId="2739105142" sldId="257"/>
            <ac:spMk id="3" creationId="{64ED1599-267E-8687-5DC7-739A07015705}"/>
          </ac:spMkLst>
        </pc:spChg>
      </pc:sldChg>
      <pc:sldChg chg="addSp modSp mod modAnim">
        <pc:chgData name="Ludovica De Panfilis" userId="2c8ba42bdc8a3af0" providerId="LiveId" clId="{1F89A1B4-8C83-41D3-9BBF-B3FC3A880568}" dt="2025-03-17T14:46:02.030" v="233"/>
        <pc:sldMkLst>
          <pc:docMk/>
          <pc:sldMk cId="3164394881" sldId="259"/>
        </pc:sldMkLst>
        <pc:spChg chg="add mod">
          <ac:chgData name="Ludovica De Panfilis" userId="2c8ba42bdc8a3af0" providerId="LiveId" clId="{1F89A1B4-8C83-41D3-9BBF-B3FC3A880568}" dt="2025-03-17T14:45:54.708" v="232" actId="1076"/>
          <ac:spMkLst>
            <pc:docMk/>
            <pc:sldMk cId="3164394881" sldId="259"/>
            <ac:spMk id="4" creationId="{472DCCB4-5CC7-A0BE-1135-F61F124C51C2}"/>
          </ac:spMkLst>
        </pc:spChg>
      </pc:sldChg>
      <pc:sldChg chg="modSp mod">
        <pc:chgData name="Ludovica De Panfilis" userId="2c8ba42bdc8a3af0" providerId="LiveId" clId="{1F89A1B4-8C83-41D3-9BBF-B3FC3A880568}" dt="2025-03-17T14:46:30.612" v="235" actId="20577"/>
        <pc:sldMkLst>
          <pc:docMk/>
          <pc:sldMk cId="298744345" sldId="261"/>
        </pc:sldMkLst>
        <pc:spChg chg="mod">
          <ac:chgData name="Ludovica De Panfilis" userId="2c8ba42bdc8a3af0" providerId="LiveId" clId="{1F89A1B4-8C83-41D3-9BBF-B3FC3A880568}" dt="2025-03-17T14:46:30.612" v="235" actId="20577"/>
          <ac:spMkLst>
            <pc:docMk/>
            <pc:sldMk cId="298744345" sldId="261"/>
            <ac:spMk id="3" creationId="{73C0EFBD-61F2-0195-48C3-C46F3B3969B3}"/>
          </ac:spMkLst>
        </pc:spChg>
      </pc:sldChg>
      <pc:sldChg chg="modSp mod">
        <pc:chgData name="Ludovica De Panfilis" userId="2c8ba42bdc8a3af0" providerId="LiveId" clId="{1F89A1B4-8C83-41D3-9BBF-B3FC3A880568}" dt="2025-03-17T14:46:19.479" v="234" actId="5793"/>
        <pc:sldMkLst>
          <pc:docMk/>
          <pc:sldMk cId="1874657953" sldId="265"/>
        </pc:sldMkLst>
        <pc:spChg chg="mod">
          <ac:chgData name="Ludovica De Panfilis" userId="2c8ba42bdc8a3af0" providerId="LiveId" clId="{1F89A1B4-8C83-41D3-9BBF-B3FC3A880568}" dt="2025-03-17T14:46:19.479" v="234" actId="5793"/>
          <ac:spMkLst>
            <pc:docMk/>
            <pc:sldMk cId="1874657953" sldId="265"/>
            <ac:spMk id="3" creationId="{9F2AAE8A-CF6D-7BCE-7DFD-4CD930624483}"/>
          </ac:spMkLst>
        </pc:spChg>
      </pc:sldChg>
      <pc:sldChg chg="modSp mod">
        <pc:chgData name="Ludovica De Panfilis" userId="2c8ba42bdc8a3af0" providerId="LiveId" clId="{1F89A1B4-8C83-41D3-9BBF-B3FC3A880568}" dt="2025-03-17T14:57:50.744" v="621" actId="113"/>
        <pc:sldMkLst>
          <pc:docMk/>
          <pc:sldMk cId="2090470056" sldId="266"/>
        </pc:sldMkLst>
        <pc:spChg chg="mod">
          <ac:chgData name="Ludovica De Panfilis" userId="2c8ba42bdc8a3af0" providerId="LiveId" clId="{1F89A1B4-8C83-41D3-9BBF-B3FC3A880568}" dt="2025-03-17T14:57:50.744" v="621" actId="113"/>
          <ac:spMkLst>
            <pc:docMk/>
            <pc:sldMk cId="2090470056" sldId="266"/>
            <ac:spMk id="3" creationId="{ECDBF567-27DC-2FBF-6413-47914A1666E1}"/>
          </ac:spMkLst>
        </pc:spChg>
      </pc:sldChg>
      <pc:sldChg chg="del">
        <pc:chgData name="Ludovica De Panfilis" userId="2c8ba42bdc8a3af0" providerId="LiveId" clId="{1F89A1B4-8C83-41D3-9BBF-B3FC3A880568}" dt="2025-03-17T14:47:21.977" v="237" actId="2696"/>
        <pc:sldMkLst>
          <pc:docMk/>
          <pc:sldMk cId="2596850423" sldId="268"/>
        </pc:sldMkLst>
      </pc:sldChg>
      <pc:sldChg chg="modSp mod">
        <pc:chgData name="Ludovica De Panfilis" userId="2c8ba42bdc8a3af0" providerId="LiveId" clId="{1F89A1B4-8C83-41D3-9BBF-B3FC3A880568}" dt="2025-03-17T14:54:30.733" v="588" actId="6549"/>
        <pc:sldMkLst>
          <pc:docMk/>
          <pc:sldMk cId="3597474400" sldId="270"/>
        </pc:sldMkLst>
        <pc:spChg chg="mod">
          <ac:chgData name="Ludovica De Panfilis" userId="2c8ba42bdc8a3af0" providerId="LiveId" clId="{1F89A1B4-8C83-41D3-9BBF-B3FC3A880568}" dt="2025-03-17T14:54:30.733" v="588" actId="6549"/>
          <ac:spMkLst>
            <pc:docMk/>
            <pc:sldMk cId="3597474400" sldId="270"/>
            <ac:spMk id="3" creationId="{95F2B43F-25F0-5FF2-465C-2EEAD74AC667}"/>
          </ac:spMkLst>
        </pc:spChg>
      </pc:sldChg>
      <pc:sldChg chg="addSp delSp modSp mod addAnim delAnim modAnim">
        <pc:chgData name="Ludovica De Panfilis" userId="2c8ba42bdc8a3af0" providerId="LiveId" clId="{1F89A1B4-8C83-41D3-9BBF-B3FC3A880568}" dt="2025-03-17T14:55:56.463" v="591" actId="403"/>
        <pc:sldMkLst>
          <pc:docMk/>
          <pc:sldMk cId="2728023307" sldId="271"/>
        </pc:sldMkLst>
        <pc:spChg chg="mod">
          <ac:chgData name="Ludovica De Panfilis" userId="2c8ba42bdc8a3af0" providerId="LiveId" clId="{1F89A1B4-8C83-41D3-9BBF-B3FC3A880568}" dt="2025-03-17T14:55:45.793" v="589" actId="108"/>
          <ac:spMkLst>
            <pc:docMk/>
            <pc:sldMk cId="2728023307" sldId="271"/>
            <ac:spMk id="2" creationId="{55A6A98E-D2BB-6DF4-C8C6-B67980844C33}"/>
          </ac:spMkLst>
        </pc:spChg>
        <pc:spChg chg="mod">
          <ac:chgData name="Ludovica De Panfilis" userId="2c8ba42bdc8a3af0" providerId="LiveId" clId="{1F89A1B4-8C83-41D3-9BBF-B3FC3A880568}" dt="2025-03-17T14:55:56.463" v="591" actId="403"/>
          <ac:spMkLst>
            <pc:docMk/>
            <pc:sldMk cId="2728023307" sldId="271"/>
            <ac:spMk id="3" creationId="{8B5DC1F0-4D27-6EE5-1405-E59AD8813619}"/>
          </ac:spMkLst>
        </pc:spChg>
        <pc:spChg chg="del">
          <ac:chgData name="Ludovica De Panfilis" userId="2c8ba42bdc8a3af0" providerId="LiveId" clId="{1F89A1B4-8C83-41D3-9BBF-B3FC3A880568}" dt="2025-03-17T14:47:29.408" v="239" actId="478"/>
          <ac:spMkLst>
            <pc:docMk/>
            <pc:sldMk cId="2728023307" sldId="271"/>
            <ac:spMk id="5" creationId="{D56613C5-B436-A95C-4E66-14273285F8AC}"/>
          </ac:spMkLst>
        </pc:spChg>
        <pc:spChg chg="del">
          <ac:chgData name="Ludovica De Panfilis" userId="2c8ba42bdc8a3af0" providerId="LiveId" clId="{1F89A1B4-8C83-41D3-9BBF-B3FC3A880568}" dt="2025-03-17T14:47:27.680" v="238" actId="478"/>
          <ac:spMkLst>
            <pc:docMk/>
            <pc:sldMk cId="2728023307" sldId="271"/>
            <ac:spMk id="6" creationId="{13235836-5195-04FC-5F9C-7CEDA82D258C}"/>
          </ac:spMkLst>
        </pc:spChg>
        <pc:spChg chg="add del mod">
          <ac:chgData name="Ludovica De Panfilis" userId="2c8ba42bdc8a3af0" providerId="LiveId" clId="{1F89A1B4-8C83-41D3-9BBF-B3FC3A880568}" dt="2025-03-17T14:47:43.150" v="241" actId="21"/>
          <ac:spMkLst>
            <pc:docMk/>
            <pc:sldMk cId="2728023307" sldId="271"/>
            <ac:spMk id="8" creationId="{FF0F8A8E-B81D-3239-2AFB-5DC9318BD4F8}"/>
          </ac:spMkLst>
        </pc:spChg>
        <pc:spChg chg="add del mod">
          <ac:chgData name="Ludovica De Panfilis" userId="2c8ba42bdc8a3af0" providerId="LiveId" clId="{1F89A1B4-8C83-41D3-9BBF-B3FC3A880568}" dt="2025-03-17T14:53:09.292" v="528" actId="478"/>
          <ac:spMkLst>
            <pc:docMk/>
            <pc:sldMk cId="2728023307" sldId="271"/>
            <ac:spMk id="10" creationId="{7C3E5C8B-051F-517E-66C4-79BDD8C4D7E6}"/>
          </ac:spMkLst>
        </pc:spChg>
        <pc:spChg chg="add mod">
          <ac:chgData name="Ludovica De Panfilis" userId="2c8ba42bdc8a3af0" providerId="LiveId" clId="{1F89A1B4-8C83-41D3-9BBF-B3FC3A880568}" dt="2025-03-17T14:53:21.520" v="531" actId="14100"/>
          <ac:spMkLst>
            <pc:docMk/>
            <pc:sldMk cId="2728023307" sldId="271"/>
            <ac:spMk id="11" creationId="{FF6A2002-76DB-8F10-88EE-50167964758A}"/>
          </ac:spMkLst>
        </pc:spChg>
        <pc:graphicFrameChg chg="add del mod modGraphic">
          <ac:chgData name="Ludovica De Panfilis" userId="2c8ba42bdc8a3af0" providerId="LiveId" clId="{1F89A1B4-8C83-41D3-9BBF-B3FC3A880568}" dt="2025-03-17T14:51:13.010" v="352" actId="21"/>
          <ac:graphicFrameMkLst>
            <pc:docMk/>
            <pc:sldMk cId="2728023307" sldId="271"/>
            <ac:graphicFrameMk id="4" creationId="{95C9D95C-368B-A1C4-D24A-9F89F0842F8F}"/>
          </ac:graphicFrameMkLst>
        </pc:graphicFrameChg>
      </pc:sldChg>
      <pc:sldChg chg="modSp add del mod ord">
        <pc:chgData name="Ludovica De Panfilis" userId="2c8ba42bdc8a3af0" providerId="LiveId" clId="{1F89A1B4-8C83-41D3-9BBF-B3FC3A880568}" dt="2025-03-17T14:46:44.538" v="236" actId="2696"/>
        <pc:sldMkLst>
          <pc:docMk/>
          <pc:sldMk cId="3711119699" sldId="271"/>
        </pc:sldMkLst>
        <pc:spChg chg="mod">
          <ac:chgData name="Ludovica De Panfilis" userId="2c8ba42bdc8a3af0" providerId="LiveId" clId="{1F89A1B4-8C83-41D3-9BBF-B3FC3A880568}" dt="2025-03-17T14:43:20.249" v="53" actId="20577"/>
          <ac:spMkLst>
            <pc:docMk/>
            <pc:sldMk cId="3711119699" sldId="271"/>
            <ac:spMk id="2" creationId="{6A5764D0-AC9E-5406-A12E-420AFE055A6B}"/>
          </ac:spMkLst>
        </pc:spChg>
        <pc:spChg chg="mod">
          <ac:chgData name="Ludovica De Panfilis" userId="2c8ba42bdc8a3af0" providerId="LiveId" clId="{1F89A1B4-8C83-41D3-9BBF-B3FC3A880568}" dt="2025-03-17T14:43:06.019" v="2" actId="20577"/>
          <ac:spMkLst>
            <pc:docMk/>
            <pc:sldMk cId="3711119699" sldId="271"/>
            <ac:spMk id="3" creationId="{D04F89BB-94A0-0F65-2093-8C1986A38D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0613D5-B5A6-90D4-7092-7FB2ED163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A5BD09C-BFDF-58CD-BC9E-FF89BAE34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24260C-2750-D880-8F66-F4D633512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747371-E407-E9EA-A914-80E721BA0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B7AA36-07C4-4AFB-6CA8-A01170DD7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13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1BB116-3DC9-D700-E4C8-F8572B04F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BB38634-5B18-5D7F-F7DA-E185C6DCA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078162-60B7-4187-F245-0EDFDEF9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38D7CA9-51D1-A351-0E4C-35A7528DF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FC79EB-35F9-EBE3-11BD-1CB832631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094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A410C79-14EB-B967-E81C-E6B6DD967F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44C1681-F36F-2B04-838E-F51DAA073A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84F2A7-D235-A1E8-892F-BEF595CCD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256202-A791-DCF6-4BAF-6028AD221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0AF53B-50BF-4E65-9EFB-0B82812B3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701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DD7FE1-B7B3-3C17-7DA4-273150CEF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CBD724-8D79-08C7-24EC-0A6234482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1F01DD-9A22-BE4F-CA2C-72F2A2C76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D3C50C-E9B5-74F7-FCA7-B82DECF9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364BE7-CF03-C052-DA14-AB83AD505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274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EA832A-FDAD-BFD8-AE71-F98A6FF0B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B60AA8D-E682-4228-47C0-76F0B2687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F4D36F-BD83-9B96-48DE-8910CE3AF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65AAE8-19C3-DE2F-EAA4-0D6D9F670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2CA796-D6F4-CB9B-7121-8D3B47D28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759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AC228A-825C-63AA-A879-BB2C5B314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50CC22-0303-FFA3-61F1-02B3AA00C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184E01D-D80C-67D9-1F64-17910F23A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2E66736-85E8-B91C-2D73-3EB1EDD4F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B635BF8-DAEB-6B2B-5BBB-532EA72D8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78A815-F136-A241-2177-E70463676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20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DA9DED-8FEA-2300-A62C-CE6CCE320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8E3235B-B3EA-AA87-2D1F-F1A386C76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E6E129-7882-9170-78C3-03C0CAFF2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90F768E-748E-9116-A52F-C69B4C3B4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D458068-8009-B908-BB8A-E1AA13CA6A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91CDCC7-72AC-3BF9-F579-74D9D8042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1862110-3393-2B3B-638A-3DFA63D4B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A86E44D-4010-AFE7-BF93-9039B2AEA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922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166160-7CC3-28C9-D08F-15BAC23B7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03FBD7B-0787-5AF5-0574-65A2D57E8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A03248F-A1CE-DE77-79C3-25EDCD7DD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96FF9B7-9FEB-A4E4-B8EA-10093AFF1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92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42AB10A-C297-C820-CE2B-3FAC57B8B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E935CDD-1F39-17CA-B843-D5DC6F6E4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0B8D0B7-AA10-5937-5816-2D6AC74B0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79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2603D4-8F05-76D8-6CFC-9465D0F2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B30889-2F3D-9B4B-72AE-953BAA669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AED662D-AC0F-8B01-9453-E5537A93E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DF9B71E-6B35-0196-76FF-2A34F1EA5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50200D-EDEA-1C75-F9AA-6D1E305B8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F63C9E-FBCE-4BC2-616B-17B578DD0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644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48D2F5-72FF-EAA1-D2A8-B9E370F59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A43D9FA-2D6D-CB4C-D982-D996DD7289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04B1078-A61A-5B49-DC89-A8310D7B0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9C14C9-D917-C93A-0510-9FF34C9C1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5322120-FE1F-0E41-CB9D-3253DD17E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28D47DE-BF3C-B558-71F6-44EC6BC28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47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C18B89E-59EE-E4F4-24FF-DF324BE63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0D86604-1C4C-AA14-3E91-49590633C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BCA1BA-030F-D726-9C51-E15F273667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25F70-FD73-4080-982C-FA0B5A69807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A80DE5-20BB-5427-C3CA-14C4F8BF23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867C48-BEC1-4A91-CAF9-816167611A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220AD5-B053-43F0-97A8-AD1399419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798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7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0E685AA-FC87-8C3E-DA56-B1BD3B3298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9" y="752317"/>
            <a:ext cx="10506455" cy="2967208"/>
          </a:xfrm>
        </p:spPr>
        <p:txBody>
          <a:bodyPr>
            <a:normAutofit/>
          </a:bodyPr>
          <a:lstStyle/>
          <a:p>
            <a:r>
              <a:rPr lang="en-GB" sz="4800" b="0" i="0" u="none" strike="noStrike" baseline="0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Audizione</a:t>
            </a:r>
            <a:r>
              <a:rPr lang="en-GB" sz="4800" b="0" i="0" u="none" strike="noStrike" baseline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0" i="0" u="none" strike="noStrike" baseline="0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sull’operatività</a:t>
            </a:r>
            <a:r>
              <a:rPr lang="en-GB" sz="4800" b="0" i="0" u="none" strike="noStrike" baseline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4800" b="0" i="0" u="none" strike="noStrike" baseline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800" b="0" i="0" u="none" strike="noStrike" baseline="0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delle</a:t>
            </a:r>
            <a:r>
              <a:rPr lang="en-GB" sz="4800" b="0" i="0" u="none" strike="noStrike" baseline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800" b="0" i="0" u="none" strike="noStrike" baseline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DGR </a:t>
            </a:r>
            <a:r>
              <a:rPr lang="it-IT" sz="4800" b="0" i="0" u="none" strike="noStrike" baseline="0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nn</a:t>
            </a:r>
            <a:r>
              <a:rPr lang="it-IT" sz="4800" b="0" i="0" u="none" strike="noStrike" baseline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194 e 333 del 2024</a:t>
            </a:r>
            <a:br>
              <a:rPr lang="it-IT" sz="4800" b="0" i="0" u="none" strike="noStrike" baseline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48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it-IT" sz="48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b="0" i="0" u="none" strike="noStrike" baseline="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Marzo 2025</a:t>
            </a:r>
            <a:endParaRPr lang="en-GB" sz="48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B639F53-F1AC-463A-6CE4-CB0EDDBD0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4257676" cy="2027361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it-IT" sz="1800" dirty="0"/>
              <a:t>Ludovica De Panfilis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it-IT" sz="1800" dirty="0"/>
              <a:t>Ricercatrice e Professoressa di Bioetica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it-IT" sz="1800" dirty="0"/>
              <a:t>DIMEC </a:t>
            </a:r>
            <a:r>
              <a:rPr lang="it-IT" sz="1800" dirty="0" err="1"/>
              <a:t>Unibo</a:t>
            </a:r>
            <a:r>
              <a:rPr lang="it-IT" sz="1800" dirty="0"/>
              <a:t> e Azienda ospedaliero-universitaria IRCCS di Bologna</a:t>
            </a:r>
            <a:endParaRPr lang="en-GB" sz="1800" dirty="0"/>
          </a:p>
        </p:txBody>
      </p:sp>
      <p:sp>
        <p:nvSpPr>
          <p:cNvPr id="28" name="Rectangle 9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ectangle 11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2717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6CF72EB-CFBA-2EE1-B260-0BA2A952E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it-IT" sz="4800" dirty="0">
                <a:solidFill>
                  <a:schemeClr val="tx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Cosa abbiamo fatto?</a:t>
            </a:r>
            <a:endParaRPr lang="en-GB" sz="4800" dirty="0">
              <a:solidFill>
                <a:schemeClr val="tx2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C0EFBD-61F2-0195-48C3-C46F3B396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623275"/>
            <a:ext cx="6503142" cy="4895996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24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CEC in 3 anni di attività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ha ricevuto 11 richieste di consulenza etica (3 nel 2020, 4 nel 2021, 4 nel 2023) e ha erogato un totale di 30 ore di consulenza. Ha inoltre emanato 3 pareri su tematiche etiche rilevanti; ha organizzato una formazione per i professionisti dell’AUSL-IRCCS di Reggio Emilia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44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AFB420-06FB-5E6C-1472-EAD027507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EADD7A8-37B1-B016-9C26-2D3A915273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C678402-5B97-F78E-D776-FBD9513D6E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0A699885-7A10-AD92-4FFC-5FF042AC79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BA6875-8B90-D8A8-CEDF-285B2F130A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A906B0D-BF9B-5082-9E6A-8E243C680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it-IT" sz="4800" dirty="0">
                <a:solidFill>
                  <a:schemeClr val="tx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Cosa abbiamo fatto?</a:t>
            </a:r>
            <a:endParaRPr lang="en-GB" sz="4800" dirty="0">
              <a:solidFill>
                <a:schemeClr val="tx2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56347F1-8E78-1B95-4347-32C98081CB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DBF567-27DC-2FBF-6413-47914A166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-223227"/>
            <a:ext cx="6960341" cy="7142773"/>
          </a:xfrm>
        </p:spPr>
        <p:txBody>
          <a:bodyPr anchor="ctr">
            <a:normAutofit/>
          </a:bodyPr>
          <a:lstStyle/>
          <a:p>
            <a:endParaRPr lang="it-IT" sz="2000" dirty="0"/>
          </a:p>
          <a:p>
            <a:pPr marL="0" lvl="0" indent="0" algn="just">
              <a:lnSpc>
                <a:spcPct val="120000"/>
              </a:lnSpc>
              <a:buNone/>
            </a:pPr>
            <a:r>
              <a:rPr lang="it-IT" sz="24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COREC in un anno di attività: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it-IT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È </a:t>
            </a:r>
            <a:r>
              <a:rPr lang="it-IT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stato coinvolto per un supporto in merito agli aspetti etici connessi all’attività sanitaria e sociosanitaria, in particolare in merito al percorso di screening del colon-retto per persone con malattia psichiatrica e terminali per i quali è difficile ottenere un consenso. </a:t>
            </a:r>
            <a:endParaRPr lang="en-GB" sz="1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algn="just">
              <a:lnSpc>
                <a:spcPct val="120000"/>
              </a:lnSpc>
              <a:buNone/>
            </a:pPr>
            <a:r>
              <a:rPr lang="it-IT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relativo parere è oggetto del lavoro di un sottogruppo del COREC</a:t>
            </a:r>
            <a:r>
              <a:rPr lang="it-IT" sz="17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GB" sz="1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buNone/>
            </a:pPr>
            <a:r>
              <a:rPr lang="it-IT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 promosso, insieme alla Regione, un corso di formazione sul tema SMA (9/12/2024) dal titolo: </a:t>
            </a:r>
            <a:r>
              <a:rPr lang="it-IT" sz="17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Bioetica del fine vita: tra cura, etica e legge.</a:t>
            </a:r>
            <a:r>
              <a:rPr lang="it-IT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Il corso, in presenza, della durata di 4 ore, è stato rivolto a tutti i componenti del COREC, delle 3 commissioni di Area Vasta dedicate alla valutazione della sussistenza dei criteri per accedere a SMA.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it-IT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</a:t>
            </a:r>
            <a:r>
              <a:rPr lang="it-IT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progettato un corso di formazione regionale per operatori sanitari e sociosanitari in materia di Bioetica.</a:t>
            </a:r>
            <a:endParaRPr lang="en-GB" sz="1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lnSpc>
                <a:spcPct val="120000"/>
              </a:lnSpc>
              <a:buNone/>
            </a:pPr>
            <a:r>
              <a:rPr lang="it-IT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relativo programma è oggetto del lavoro di un sottogruppo del COREC. </a:t>
            </a:r>
            <a:endParaRPr lang="it-IT" sz="17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lnSpc>
                <a:spcPct val="120000"/>
              </a:lnSpc>
              <a:buNone/>
            </a:pPr>
            <a:r>
              <a:rPr lang="it-IT" sz="17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È</a:t>
            </a:r>
            <a:r>
              <a:rPr lang="it-IT" sz="1700" b="1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it-IT" sz="17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stato coinvolto in 3 richieste di SMA</a:t>
            </a:r>
            <a:endParaRPr lang="en-GB" sz="17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lnSpc>
                <a:spcPct val="120000"/>
              </a:lnSpc>
              <a:buNone/>
            </a:pPr>
            <a:endParaRPr lang="en-GB" sz="1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470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35D4E35-F5F6-1399-7039-D834ABC2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48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on: Richieste di SMA</a:t>
            </a:r>
            <a:endParaRPr lang="en-GB" sz="4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16649F-1DA9-65F5-202A-F39047DF8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84638" y="1686517"/>
            <a:ext cx="12373590" cy="425196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La Commissione valuta la legittimità della richiesta di suicidio medicalmente assistito alla luce dei requisiti indicati nella sentenza della Corte Costituzionale, in particolare: patologia irreversibile; sofferenze fisiche o psicologiche che la persona reputa intollerabili; trattamenti di sostegno vitale; consenso libero e consapevole</a:t>
            </a:r>
            <a:r>
              <a:rPr lang="it-IT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it-IT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None/>
            </a:pPr>
            <a:r>
              <a:rPr lang="it-IT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La Commissione </a:t>
            </a: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provvede a verificare collegialmente le condizioni (presupposti clinici e personali), verificando l’avvenuta offerta delle possibili alternative disponibili (ad es. percorso di cure palliative…) ed  a valutare se possano esservi motivi di ripensamento del/la paziente, anche attraverso uno specifico supporto psicologico</a:t>
            </a:r>
            <a:r>
              <a:rPr lang="it-IT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  <a:buNone/>
            </a:pP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La Commissione verifica le modalità e il setting per la realizzazione del suicidio medicalmente assistito al fine di garantire la dignità del/la paziente ed evitargli/le ulteriori sofferenze. Effettuate le proprie valutazioni, la Commissione produce una relazione che invia al COREC affinché esprima il parere di competenza.</a:t>
            </a:r>
          </a:p>
          <a:p>
            <a:pPr algn="just">
              <a:lnSpc>
                <a:spcPct val="100000"/>
              </a:lnSpc>
              <a:buNone/>
            </a:pP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	</a:t>
            </a:r>
            <a:r>
              <a:rPr lang="it-IT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COREC è tenuto ad esprimere un parere entro sette giorni dal ricevimento della relazione della Commissione. A tal fine può attivare colloqui con il/la paziente e le persone indicate per effettuare le valutazioni di competenza. Il parere formulato dal COREC, obbligatorio, ma non vincolante, deve essere inviato a che coordina la Commissione di valutazione.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142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A6A98E-D2BB-6DF4-C8C6-B6798084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35162" y="183367"/>
            <a:ext cx="7235952" cy="1325563"/>
          </a:xfrm>
        </p:spPr>
        <p:txBody>
          <a:bodyPr>
            <a:noAutofit/>
          </a:bodyPr>
          <a:lstStyle/>
          <a:p>
            <a:pPr algn="ctr"/>
            <a:r>
              <a:rPr lang="it-IT" sz="48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on: </a:t>
            </a:r>
            <a:r>
              <a:rPr lang="it-IT" sz="48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48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48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Richieste </a:t>
            </a:r>
            <a:r>
              <a:rPr lang="it-IT" sz="48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SMA</a:t>
            </a:r>
            <a:endParaRPr lang="en-GB" sz="4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B5DC1F0-4D27-6EE5-1405-E59AD8813619}"/>
              </a:ext>
            </a:extLst>
          </p:cNvPr>
          <p:cNvSpPr txBox="1"/>
          <p:nvPr/>
        </p:nvSpPr>
        <p:spPr>
          <a:xfrm>
            <a:off x="6805246" y="284731"/>
            <a:ext cx="5073162" cy="6181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Il tempo totale in cui concludere la valutazione, dal momento in cui la richiesta viene ricevuta, è di </a:t>
            </a:r>
            <a:r>
              <a:rPr lang="it-IT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 giorni: </a:t>
            </a:r>
          </a:p>
          <a:p>
            <a:pPr marL="285750" marR="0" lvl="0" indent="-285750" algn="just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entro 3 gg la DS trasmette la richiesta alle Commissioni e al COREC; </a:t>
            </a:r>
          </a:p>
          <a:p>
            <a:pPr marL="285750" lvl="0" indent="-285750" algn="just">
              <a:spcBef>
                <a:spcPts val="1000"/>
              </a:spcBef>
              <a:buFontTx/>
              <a:buChar char="-"/>
              <a:defRPr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entro 20 gg la Commissione competente formula la relazione; </a:t>
            </a:r>
          </a:p>
          <a:p>
            <a:pPr marL="285750" lvl="0" indent="-285750" algn="just">
              <a:spcBef>
                <a:spcPts val="1000"/>
              </a:spcBef>
              <a:buFontTx/>
              <a:buChar char="-"/>
              <a:defRPr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entro 7 ggil COREC formula il parere sulla base della relazione e di un eventuale incontro con il paziente; </a:t>
            </a:r>
          </a:p>
          <a:p>
            <a:pPr marL="285750" lvl="0" indent="-285750" algn="just">
              <a:spcBef>
                <a:spcPts val="1000"/>
              </a:spcBef>
              <a:buFontTx/>
              <a:buChar char="-"/>
              <a:defRPr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entro 5 gg dal recepimento del parere del COREC la relazione conclusiva viene inviata al paziente o ad un suo delegato e al DS. </a:t>
            </a:r>
          </a:p>
          <a:p>
            <a:pPr marL="285750" lvl="0" indent="-285750" algn="just">
              <a:spcBef>
                <a:spcPts val="1000"/>
              </a:spcBef>
              <a:buFontTx/>
              <a:buChar char="-"/>
              <a:defRPr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entro 7 gg dal ricevimento della relazione conclusiva, in caso di parere favorevole, la procedura deve essere effettuata.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F6A2002-76DB-8F10-88EE-50167964758A}"/>
              </a:ext>
            </a:extLst>
          </p:cNvPr>
          <p:cNvSpPr txBox="1"/>
          <p:nvPr/>
        </p:nvSpPr>
        <p:spPr>
          <a:xfrm>
            <a:off x="257908" y="2232543"/>
            <a:ext cx="58581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Il COREC ha inviato il proprio parere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alla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Commissione in media 6 gg dopo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ricezione della relazione da parte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della Commissione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competente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02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7CE583E-182D-47AB-36F8-558C2D679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602" y="802955"/>
            <a:ext cx="5797634" cy="1454051"/>
          </a:xfrm>
        </p:spPr>
        <p:txBody>
          <a:bodyPr>
            <a:normAutofit/>
          </a:bodyPr>
          <a:lstStyle/>
          <a:p>
            <a:pPr algn="ctr"/>
            <a:r>
              <a:rPr lang="it-IT" sz="3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Azioni di miglioramento:</a:t>
            </a:r>
            <a:endParaRPr lang="en-GB" sz="36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0D4319-5290-D2C6-76D8-3CB3654F6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46" y="2774823"/>
            <a:ext cx="5934090" cy="3639289"/>
          </a:xfrm>
        </p:spPr>
        <p:txBody>
          <a:bodyPr anchor="ctr">
            <a:noAutofit/>
          </a:bodyPr>
          <a:lstStyle/>
          <a:p>
            <a:pPr algn="just">
              <a:lnSpc>
                <a:spcPct val="10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Prevedere una maggiore collaborazione tra COREC e Commissioni sin dal momento della ricezione della richiesta;</a:t>
            </a:r>
          </a:p>
          <a:p>
            <a:pPr algn="just">
              <a:lnSpc>
                <a:spcPct val="10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Organizzare iniziative di divulgazione dedicate alla cittadinanza;</a:t>
            </a:r>
          </a:p>
          <a:p>
            <a:pPr algn="just">
              <a:lnSpc>
                <a:spcPct val="10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Organizzare attività formative dedicate ai professionisti sanitari delle aziende regionali;</a:t>
            </a:r>
          </a:p>
          <a:p>
            <a:pPr algn="just">
              <a:lnSpc>
                <a:spcPct val="10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Formazione continua dedicata ai componenti del COREC e delle Commissioni;</a:t>
            </a:r>
          </a:p>
          <a:p>
            <a:pPr algn="just">
              <a:lnSpc>
                <a:spcPct val="10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Condivisione di una procedura comune alle aziende sanitarie della regione relativa agli aspetti gestionali della richiesta</a:t>
            </a:r>
          </a:p>
          <a:p>
            <a:pPr algn="just">
              <a:lnSpc>
                <a:spcPct val="10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Segno di spunta">
            <a:extLst>
              <a:ext uri="{FF2B5EF4-FFF2-40B4-BE49-F238E27FC236}">
                <a16:creationId xmlns:a16="http://schemas.microsoft.com/office/drawing/2014/main" id="{DC10BEA0-948F-E081-D9E6-3264089122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995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8C2E386-7AA3-8BCC-9673-8FE64E752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314" y="350196"/>
            <a:ext cx="5389685" cy="1624520"/>
          </a:xfrm>
        </p:spPr>
        <p:txBody>
          <a:bodyPr anchor="ctr">
            <a:normAutofit/>
          </a:bodyPr>
          <a:lstStyle/>
          <a:p>
            <a:pPr algn="ctr"/>
            <a:r>
              <a:rPr lang="it-IT" sz="4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Punti di forza:</a:t>
            </a:r>
            <a:endParaRPr lang="en-GB" sz="4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F2B43F-25F0-5FF2-465C-2EEAD74AC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09" y="1673540"/>
            <a:ext cx="5609493" cy="4894313"/>
          </a:xfrm>
        </p:spPr>
        <p:txBody>
          <a:bodyPr anchor="ctr">
            <a:normAutofit fontScale="92500" lnSpcReduction="10000"/>
          </a:bodyPr>
          <a:lstStyle/>
          <a:p>
            <a:pPr algn="just">
              <a:lnSpc>
                <a:spcPct val="11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Tutela dell’estrema vulnerabilità delle persone gravemente ammalate, attraverso un’organizzazione regionale che rende esigibile un diritto stabilito dalla Corte Costituzionale;</a:t>
            </a:r>
          </a:p>
          <a:p>
            <a:pPr algn="just">
              <a:lnSpc>
                <a:spcPct val="11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Tutela delle singole Aziende Sanitarie;</a:t>
            </a:r>
          </a:p>
          <a:p>
            <a:pPr algn="just">
              <a:lnSpc>
                <a:spcPct val="11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Garanzia di equità in tutta la regione;</a:t>
            </a:r>
          </a:p>
          <a:p>
            <a:pPr algn="just">
              <a:lnSpc>
                <a:spcPct val="11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Difesa del diritto all’autodeterminazione;</a:t>
            </a:r>
          </a:p>
          <a:p>
            <a:pPr algn="just">
              <a:lnSpc>
                <a:spcPct val="11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Doppia valutazione Commissioni/COREC;</a:t>
            </a:r>
          </a:p>
          <a:p>
            <a:pPr algn="just">
              <a:lnSpc>
                <a:spcPct val="11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Soluzione amministrativa, nel rispetto del ruolo del Parlamento;</a:t>
            </a:r>
          </a:p>
          <a:p>
            <a:pPr algn="just">
              <a:lnSpc>
                <a:spcPct val="110000"/>
              </a:lnSpc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Procedura di valutazione dei criteri di SMA stabilita in una regione con buona copertura rispetto alle Cure Palliative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Due persone che si tengono le mani">
            <a:extLst>
              <a:ext uri="{FF2B5EF4-FFF2-40B4-BE49-F238E27FC236}">
                <a16:creationId xmlns:a16="http://schemas.microsoft.com/office/drawing/2014/main" id="{B71C0D6E-5A32-F901-EF83-461BDE0A5E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246" r="23353" b="-2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474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769E475-BC31-9B4E-8CDC-E623D0556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78" y="1198417"/>
            <a:ext cx="3667426" cy="44611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it-IT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Delibera n. 194</a:t>
            </a:r>
            <a:br>
              <a:rPr lang="it-IT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05/02/2024</a:t>
            </a:r>
            <a:endParaRPr lang="en-GB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ED1599-267E-8687-5DC7-739A07015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152818"/>
            <a:ext cx="7913360" cy="6552363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GB" sz="1800" b="1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1800" b="1" i="0" u="none" strike="noStrike" baseline="0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elibera</a:t>
            </a:r>
            <a:r>
              <a:rPr lang="en-GB" sz="1800" b="1" i="0" u="none" strike="noStrike" baseline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Num. 194 del 05/02/2024 </a:t>
            </a:r>
            <a:r>
              <a:rPr lang="it-IT" sz="1800" b="1" i="0" u="none" strike="noStrike" baseline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costituisce il Comitato Regionale per l’Etica nella Clinica (COREC) della Regione Emilia-Romagna.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Sono attribuite al COREC le seguenti funzioni: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ct val="150000"/>
              <a:buFont typeface="Courier New" panose="02070309020205020404" pitchFamily="49" charset="0"/>
              <a:buChar char="o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fornire consulenza etica non vincolante su casi eticamente problematici e sui processi decisionali nei quali sono presenti dilemmi o conflitti etici che richiedono un supporto di tipo etico;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ct val="150000"/>
              <a:buFont typeface="Courier New" panose="02070309020205020404" pitchFamily="49" charset="0"/>
              <a:buChar char="o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fornire pareri relativi a richieste sul fine vita, per gli aspetti che esulano da quelli normati dalla Legge n. 219/2017;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ct val="150000"/>
              <a:buFont typeface="Courier New" panose="02070309020205020404" pitchFamily="49" charset="0"/>
              <a:buChar char="o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fornire pareri in merito agli aspetti bioetici connessi alle attività sanitaria e socio-sanitaria, all'allocazione e all’uso delle risorse, alla qualità delle cure e dei processi di umanizzazione della medicina;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ct val="150000"/>
              <a:buFont typeface="Courier New" panose="02070309020205020404" pitchFamily="49" charset="0"/>
              <a:buChar char="o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promuovere iniziative di formazione e aggiornamento degli operatori sanitari e socio-sanitari in materia di bioetica;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ct val="150000"/>
              <a:buFont typeface="Courier New" panose="02070309020205020404" pitchFamily="49" charset="0"/>
              <a:buChar char="o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promuovere iniziative di sensibilizzazione rivolte ai cittadini sui temi della bioetica;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FF6600"/>
              </a:buClr>
              <a:buSzPct val="150000"/>
              <a:buFont typeface="Courier New" panose="02070309020205020404" pitchFamily="49" charset="0"/>
              <a:buChar char="o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relazionarsi con i Comitati per l'etica nella clinica nazionali e con il Comitato Nazionale per la Bioetica.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105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2BDA6FB-D6B6-9884-3DED-66893D62F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671" y="1083234"/>
            <a:ext cx="3489513" cy="44611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GB" sz="2800" b="0" i="0" u="none" strike="noStrik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DETERMINAZIONE Num. 2596 del 09/02/2024</a:t>
            </a:r>
            <a:endParaRPr lang="en-GB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8F7205-13C4-FC5F-7A7B-674EC97C6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3008" y="29116"/>
            <a:ext cx="7774000" cy="6828884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«Dato atto che la Corte costituzionale ha sottolineato che la verifica delle condizioni che rendono legittimo l’aiuto al suicidio deve restare affidata a strutture pubbliche del Servizio Sanitario Nazionale (SSN) previo parere del comitato tecnico territorialmente competente, e che a queste ultime spetta anche la verifica delle modalità di esecuzione che debbono essere tali da evitare abusi in danno di persone vulnerabili, da garantire la dignità del paziente e da evitare al medesimo sofferenze»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998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F23D77D-0ED4-760C-DEFF-7EF36712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9" y="1198418"/>
            <a:ext cx="3546527" cy="44611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GB" sz="2800" b="0" i="0" u="none" strike="noStrik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DETERMINAZIONE Num. 2596 del 09/02/2024</a:t>
            </a:r>
            <a:endParaRPr lang="en-GB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F2C893-1CC7-7835-2991-6E6F24613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-562708"/>
            <a:ext cx="7772400" cy="6858000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24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 </a:t>
            </a:r>
            <a:r>
              <a:rPr lang="it-IT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approvare il documento recante “Istruzioni tecnico-operative per la verifica dei requisiti previsti dalla sentenza della Corte costituzionale n. 242/2019 e delle modalità per la sua applicazione”,</a:t>
            </a:r>
            <a:r>
              <a:rPr lang="it-IT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allegato alla presente determinazione quale parte integrante e sostanziale (allegato e la relativa Informativa al trattamento dei dati personale ai sensi dell’art. 13 del Regolamento 679/2016 (allegato 2);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72DCCB4-5CC7-A0BE-1135-F61F124C51C2}"/>
              </a:ext>
            </a:extLst>
          </p:cNvPr>
          <p:cNvSpPr txBox="1"/>
          <p:nvPr/>
        </p:nvSpPr>
        <p:spPr>
          <a:xfrm>
            <a:off x="4725438" y="5380672"/>
            <a:ext cx="57029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A seguito della Determinazione sono state formate anche 3 Commissioni Mediche di Area Vasta dedicate al tema del SMA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39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A505820-A724-C1B4-C204-E05B66AE3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841" y="1153571"/>
            <a:ext cx="3200400" cy="44611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GB" sz="4000" b="0" i="0" u="none" strike="noStrike" baseline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Delibera</a:t>
            </a:r>
            <a:r>
              <a:rPr lang="en-GB" sz="4000" b="0" i="0" u="none" strike="noStrik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Num. 333 del 26/02/2024</a:t>
            </a:r>
            <a:endParaRPr lang="en-GB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C0E127-5882-FCDF-F3CD-3815E0F7E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1" y="79131"/>
            <a:ext cx="7930943" cy="697229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Vista la propria deliberazione n. 194 del 5 febbraio 2024 portante </a:t>
            </a:r>
            <a:r>
              <a:rPr lang="it-IT" sz="24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COSTITUZIONE DEL COMITATO REGIONALE PER L’ETICA NELLA CLINICA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cui, quale prosecuzione e conferma dell’esperienza maturata dal Comitato per l’etica nella clinica (CEC) istituito dall’Azienda USL – IRCCS di Reggio Emilia con deliberazione del Direttore generale n. 224 del 13 luglio 2020 e regolamentato con successiva deliberazione n. 391 del 17 novembre 2020, è stata attribuita valenza regionale </a:t>
            </a:r>
            <a:r>
              <a:rPr lang="it-IT" dirty="0"/>
              <a:t>(…)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955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6591D0E-13FC-EF2C-FA77-EFB730BCC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03" y="1153571"/>
            <a:ext cx="3200400" cy="44611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it-IT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 atto che …</a:t>
            </a:r>
            <a:endParaRPr lang="en-GB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07C0A9-FA75-5F70-BB71-008CA178D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6685" y="0"/>
            <a:ext cx="7842737" cy="6858000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it-IT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on lettera 0089124.U in data 01/02/2022 il Presidente della Regione, in risposta alla richiesta del Ministero della Salute inoltrata dalla Conferenza Stato-Regioni con nota Prot. n. 9286/C7SAN del 20/12/2021,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it-IT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ndicava come competente per la Regione Emilia-Romagna ai fini dell’emissione del parere nel caso di richieste di suicidio medicalmente assistito” </a:t>
            </a:r>
            <a:r>
              <a:rPr lang="it-IT" sz="2400" b="0" i="1" u="none" strike="noStrike" baseline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Comitato per l’Etica nella clinica (CEC) dell’AUSL di Reggio Emilia, istituito con Delibera 2020/0224 del 13/07/2020 dell'Azienda USL-IRCCS di Reggio Emilia. Si ritiene, infatti che tale comitato abbia le competenze appropriate per la valutazione di eventuali richieste di suicidio assistito</a:t>
            </a:r>
            <a:r>
              <a:rPr lang="it-IT" sz="2400" b="0" i="0" u="none" strike="noStrike" baseline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en-GB" sz="2400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665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0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0FCC22B-0BA2-9072-BC2D-8286C9FA8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it-IT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 compone il COREC?</a:t>
            </a:r>
            <a:endParaRPr lang="en-GB" dirty="0">
              <a:solidFill>
                <a:srgbClr val="0099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E87394-FE59-EBAB-D78F-823D158DB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8570" y="623275"/>
            <a:ext cx="7168258" cy="5912991"/>
          </a:xfrm>
        </p:spPr>
        <p:txBody>
          <a:bodyPr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Il COREC è composto da un totale di 22 componenti, identificati nella Delibera della Giunta Regionale n. 194 del 5 febbraio 2024. Presidente: Ludovica De Panfilis; </a:t>
            </a:r>
            <a:r>
              <a:rPr lang="it-IT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                                            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Vice-Presidente: Alessandra De Palma.</a:t>
            </a: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Di questi, 7 sono professionisti esterni alle Aziende Regionali, 15 sono interni alle Aziende Regionali. </a:t>
            </a: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Gli esterni afferiscono ai seguenti centri: Consiglio Nazionale delle Ricerche; UNIBO; liberi professionisti; in quiescenza. </a:t>
            </a: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	Le professioni incluse sono le seguenti: </a:t>
            </a: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3 Medici area pediatrica; 2 Bioeticisti e ricercatori; 3 Medici legali ; 1 Responsabile rapporti con le associazioni dei pazienti; 2 Giuristi; 1 Farmacologo; 1 Neonatologo; 1 Area infermieristica; 1 Medico ginecologo; 1 Oncologo; 1 Anestesista-rianimatrice; 1 MMG; 1 Neurologa; 1 Psichiatra; 1 Palliativista; 1 Psicologa. </a:t>
            </a: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</a:t>
            </a: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COREC è, inoltre, dotato di una Segreteria Tecnico-Scientifica preposta alla gestione ed al monitoraggio delle attività ed è costituita da una Ricercatrice sanitaria (Responsabile) e da una Infermiera di Ricerca (collaboratrice)</a:t>
            </a: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302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E209C74-0D27-5DF2-FF32-1A0451D2C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 algn="ctr"/>
            <a:r>
              <a:rPr lang="it-IT" sz="4000" dirty="0">
                <a:solidFill>
                  <a:schemeClr val="tx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prima e principale funzione del COREC</a:t>
            </a:r>
            <a:endParaRPr lang="en-GB" sz="4000" dirty="0">
              <a:solidFill>
                <a:schemeClr val="tx2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9E5A1C-8E7C-D11A-7453-5386E0F54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3017522"/>
            <a:ext cx="10907487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it-IT" sz="2400" dirty="0">
              <a:latin typeface="ArialM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Fornire consulenza etica non vincolante su casi eticamente problematici e sui processi decisionali nei quali sono presenti dilemmi o conflitti etici che richiedono un supporto di tipo etico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148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91570C-C1A3-EA5D-096F-F2408B74E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6256EAE-EBB4-A845-DBAC-0D16755025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7B286E6-8016-32BC-6E0F-8F83DD0B1D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AE5098FE-3FDA-0323-BA4A-4FF55000C0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EE4D24-A135-19CE-E532-7CB6160C6A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7E542CE-ABFA-D10C-1BE9-432BE01CE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it-IT" sz="4800" dirty="0">
                <a:solidFill>
                  <a:schemeClr val="tx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Cosa abbiamo fatto?</a:t>
            </a:r>
            <a:endParaRPr lang="en-GB" sz="4800" dirty="0">
              <a:solidFill>
                <a:schemeClr val="tx2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D645DAE-3325-26EA-551E-625512B570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2AAE8A-CF6D-7BCE-7DFD-4CD930624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938" y="623275"/>
            <a:ext cx="6224953" cy="5607882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COREC si è riunito un totale di: </a:t>
            </a:r>
          </a:p>
          <a:p>
            <a:pPr marL="0" indent="0" algn="just">
              <a:lnSpc>
                <a:spcPct val="150000"/>
              </a:lnSpc>
              <a:buClr>
                <a:srgbClr val="0099FF"/>
              </a:buClr>
              <a:buSzPct val="150000"/>
              <a:buNone/>
            </a:pP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 sedute, delle quali </a:t>
            </a:r>
          </a:p>
          <a:p>
            <a:pPr algn="just">
              <a:lnSpc>
                <a:spcPct val="150000"/>
              </a:lnSpc>
              <a:buClr>
                <a:srgbClr val="0099FF"/>
              </a:buClr>
              <a:buSzPct val="150000"/>
              <a:buFont typeface="Wingdings" panose="05000000000000000000" pitchFamily="2" charset="2"/>
              <a:buChar char="§"/>
            </a:pP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 sedute ordinarie, </a:t>
            </a:r>
          </a:p>
          <a:p>
            <a:pPr algn="just">
              <a:lnSpc>
                <a:spcPct val="150000"/>
              </a:lnSpc>
              <a:buClr>
                <a:srgbClr val="0099FF"/>
              </a:buClr>
              <a:buSzPct val="150000"/>
              <a:buFont typeface="Wingdings" panose="05000000000000000000" pitchFamily="2" charset="2"/>
              <a:buChar char="§"/>
            </a:pP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sedute straordinarie, </a:t>
            </a:r>
          </a:p>
          <a:p>
            <a:pPr algn="just">
              <a:lnSpc>
                <a:spcPct val="150000"/>
              </a:lnSpc>
              <a:buClr>
                <a:srgbClr val="0099FF"/>
              </a:buClr>
              <a:buSzPct val="150000"/>
              <a:buFont typeface="Wingdings" panose="05000000000000000000" pitchFamily="2" charset="2"/>
              <a:buChar char="§"/>
            </a:pP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incontro di formazione, </a:t>
            </a:r>
          </a:p>
          <a:p>
            <a:pPr algn="just">
              <a:lnSpc>
                <a:spcPct val="150000"/>
              </a:lnSpc>
              <a:buClr>
                <a:srgbClr val="0099FF"/>
              </a:buClr>
              <a:buSzPct val="150000"/>
              <a:buFont typeface="Wingdings" panose="05000000000000000000" pitchFamily="2" charset="2"/>
              <a:buChar char="§"/>
            </a:pP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incontri per sottogruppi.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tutte le sedute è stato raggiunto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numero legale.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6579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1586</Words>
  <Application>Microsoft Office PowerPoint</Application>
  <PresentationFormat>Widescreen</PresentationFormat>
  <Paragraphs>81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4" baseType="lpstr">
      <vt:lpstr>Aptos</vt:lpstr>
      <vt:lpstr>Aptos Display</vt:lpstr>
      <vt:lpstr>Arial</vt:lpstr>
      <vt:lpstr>ArialMT</vt:lpstr>
      <vt:lpstr>Calibri</vt:lpstr>
      <vt:lpstr>Courier New</vt:lpstr>
      <vt:lpstr>Times New Roman</vt:lpstr>
      <vt:lpstr>Wingdings</vt:lpstr>
      <vt:lpstr>Tema di Office</vt:lpstr>
      <vt:lpstr>Audizione sull’operatività  delle DGR nn. 194 e 333 del 2024   18 Marzo 2025</vt:lpstr>
      <vt:lpstr>Delibera n. 194  del 05/02/2024</vt:lpstr>
      <vt:lpstr>DETERMINAZIONE Num. 2596 del 09/02/2024</vt:lpstr>
      <vt:lpstr>DETERMINAZIONE Num. 2596 del 09/02/2024</vt:lpstr>
      <vt:lpstr>Delibera Num. 333 del 26/02/2024</vt:lpstr>
      <vt:lpstr>Dato atto che …</vt:lpstr>
      <vt:lpstr>CHI compone il COREC?</vt:lpstr>
      <vt:lpstr>La prima e principale funzione del COREC</vt:lpstr>
      <vt:lpstr>Cosa abbiamo fatto?</vt:lpstr>
      <vt:lpstr>Cosa abbiamo fatto?</vt:lpstr>
      <vt:lpstr>Cosa abbiamo fatto?</vt:lpstr>
      <vt:lpstr>Focus on: Richieste di SMA</vt:lpstr>
      <vt:lpstr>Focus on:  Richieste di SMA</vt:lpstr>
      <vt:lpstr>Azioni di miglioramento:</vt:lpstr>
      <vt:lpstr>Punti di forza: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Audizione sull’operatività delle DGR nn. 194 e 333 del 2024  18 Marzo 2025</dc:title>
  <dc:creator>Ludovica De Panfilis</dc:creator>
  <cp:lastModifiedBy>Alessandra De Palma</cp:lastModifiedBy>
  <cp:revision>24</cp:revision>
  <dcterms:created xsi:type="dcterms:W3CDTF">2025-03-14T13:45:44Z</dcterms:created>
  <dcterms:modified xsi:type="dcterms:W3CDTF">2025-03-17T17:52:14Z</dcterms:modified>
</cp:coreProperties>
</file>