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4"/>
  </p:sldMasterIdLst>
  <p:notesMasterIdLst>
    <p:notesMasterId r:id="rId27"/>
  </p:notesMasterIdLst>
  <p:sldIdLst>
    <p:sldId id="256" r:id="rId5"/>
    <p:sldId id="316" r:id="rId6"/>
    <p:sldId id="348" r:id="rId7"/>
    <p:sldId id="367" r:id="rId8"/>
    <p:sldId id="280" r:id="rId9"/>
    <p:sldId id="284" r:id="rId10"/>
    <p:sldId id="328" r:id="rId11"/>
    <p:sldId id="353" r:id="rId12"/>
    <p:sldId id="368" r:id="rId13"/>
    <p:sldId id="362" r:id="rId14"/>
    <p:sldId id="363" r:id="rId15"/>
    <p:sldId id="365" r:id="rId16"/>
    <p:sldId id="371" r:id="rId17"/>
    <p:sldId id="369" r:id="rId18"/>
    <p:sldId id="343" r:id="rId19"/>
    <p:sldId id="360" r:id="rId20"/>
    <p:sldId id="349" r:id="rId21"/>
    <p:sldId id="355" r:id="rId22"/>
    <p:sldId id="356" r:id="rId23"/>
    <p:sldId id="357" r:id="rId24"/>
    <p:sldId id="370" r:id="rId25"/>
    <p:sldId id="266" r:id="rId2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6A8972-0C4B-5923-0F1D-F8DC406E5ED0}" v="4" dt="2025-04-02T13:05:46.178"/>
    <p1510:client id="{401EF244-9288-45C8-AF07-984C54C1336D}" v="1183" dt="2025-04-02T13:34:32.59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lestini Luigi" userId="ead01fcd-64e0-49fd-8352-9f0023968a71" providerId="ADAL" clId="{401EF244-9288-45C8-AF07-984C54C1336D}"/>
    <pc:docChg chg="undo redo custSel addSld delSld modSld sldOrd">
      <pc:chgData name="Palestini Luigi" userId="ead01fcd-64e0-49fd-8352-9f0023968a71" providerId="ADAL" clId="{401EF244-9288-45C8-AF07-984C54C1336D}" dt="2025-04-02T13:34:32.593" v="2726" actId="114"/>
      <pc:docMkLst>
        <pc:docMk/>
      </pc:docMkLst>
      <pc:sldChg chg="addSp delSp modSp mod">
        <pc:chgData name="Palestini Luigi" userId="ead01fcd-64e0-49fd-8352-9f0023968a71" providerId="ADAL" clId="{401EF244-9288-45C8-AF07-984C54C1336D}" dt="2025-04-02T13:34:32.593" v="2726" actId="114"/>
        <pc:sldMkLst>
          <pc:docMk/>
          <pc:sldMk cId="0" sldId="256"/>
        </pc:sldMkLst>
        <pc:spChg chg="mod">
          <ac:chgData name="Palestini Luigi" userId="ead01fcd-64e0-49fd-8352-9f0023968a71" providerId="ADAL" clId="{401EF244-9288-45C8-AF07-984C54C1336D}" dt="2025-04-02T13:34:32.593" v="2726" actId="114"/>
          <ac:spMkLst>
            <pc:docMk/>
            <pc:sldMk cId="0" sldId="256"/>
            <ac:spMk id="3" creationId="{81CA678C-A05B-25A7-6F3D-7CD1E0AAE01C}"/>
          </ac:spMkLst>
        </pc:spChg>
        <pc:spChg chg="mod">
          <ac:chgData name="Palestini Luigi" userId="ead01fcd-64e0-49fd-8352-9f0023968a71" providerId="ADAL" clId="{401EF244-9288-45C8-AF07-984C54C1336D}" dt="2025-04-02T13:33:14.925" v="2638" actId="14100"/>
          <ac:spMkLst>
            <pc:docMk/>
            <pc:sldMk cId="0" sldId="256"/>
            <ac:spMk id="35" creationId="{00000000-0000-0000-0000-000000000000}"/>
          </ac:spMkLst>
        </pc:spChg>
        <pc:spChg chg="del">
          <ac:chgData name="Palestini Luigi" userId="ead01fcd-64e0-49fd-8352-9f0023968a71" providerId="ADAL" clId="{401EF244-9288-45C8-AF07-984C54C1336D}" dt="2025-04-02T13:33:00.122" v="2634" actId="478"/>
          <ac:spMkLst>
            <pc:docMk/>
            <pc:sldMk cId="0" sldId="256"/>
            <ac:spMk id="36" creationId="{00000000-0000-0000-0000-000000000000}"/>
          </ac:spMkLst>
        </pc:spChg>
        <pc:graphicFrameChg chg="add mod">
          <ac:chgData name="Palestini Luigi" userId="ead01fcd-64e0-49fd-8352-9f0023968a71" providerId="ADAL" clId="{401EF244-9288-45C8-AF07-984C54C1336D}" dt="2025-04-02T09:33:59.391" v="8"/>
          <ac:graphicFrameMkLst>
            <pc:docMk/>
            <pc:sldMk cId="0" sldId="256"/>
            <ac:graphicFrameMk id="2" creationId="{B12E2A34-1E2B-F032-3075-F2420FE349F0}"/>
          </ac:graphicFrameMkLst>
        </pc:graphicFrameChg>
      </pc:sldChg>
      <pc:sldChg chg="modSp mod">
        <pc:chgData name="Palestini Luigi" userId="ead01fcd-64e0-49fd-8352-9f0023968a71" providerId="ADAL" clId="{401EF244-9288-45C8-AF07-984C54C1336D}" dt="2025-04-02T10:13:05.912" v="1073" actId="255"/>
        <pc:sldMkLst>
          <pc:docMk/>
          <pc:sldMk cId="0" sldId="266"/>
        </pc:sldMkLst>
        <pc:spChg chg="mod">
          <ac:chgData name="Palestini Luigi" userId="ead01fcd-64e0-49fd-8352-9f0023968a71" providerId="ADAL" clId="{401EF244-9288-45C8-AF07-984C54C1336D}" dt="2025-04-02T10:13:05.912" v="1073" actId="255"/>
          <ac:spMkLst>
            <pc:docMk/>
            <pc:sldMk cId="0" sldId="266"/>
            <ac:spMk id="136" creationId="{00000000-0000-0000-0000-000000000000}"/>
          </ac:spMkLst>
        </pc:spChg>
      </pc:sldChg>
      <pc:sldChg chg="delSp add del setBg delDesignElem">
        <pc:chgData name="Palestini Luigi" userId="ead01fcd-64e0-49fd-8352-9f0023968a71" providerId="ADAL" clId="{401EF244-9288-45C8-AF07-984C54C1336D}" dt="2025-04-02T09:43:00.529" v="73" actId="47"/>
        <pc:sldMkLst>
          <pc:docMk/>
          <pc:sldMk cId="1002216272" sldId="267"/>
        </pc:sldMkLst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1002216272" sldId="267"/>
            <ac:spMk id="7" creationId="{052BEFF1-896C-45B1-B02C-96A6A1BC389A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1002216272" sldId="267"/>
            <ac:spMk id="9" creationId="{BB237A14-61B1-4C00-A670-5D8D68A8668E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1002216272" sldId="267"/>
            <ac:spMk id="11" creationId="{8598F259-6F54-47A3-8D13-1603D786A328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1002216272" sldId="267"/>
            <ac:spMk id="13" creationId="{0BA768A8-4FED-4ED8-9E46-6BE72188ECD2}"/>
          </ac:spMkLst>
        </pc:spChg>
      </pc:sldChg>
      <pc:sldChg chg="delSp add del setBg delDesignElem">
        <pc:chgData name="Palestini Luigi" userId="ead01fcd-64e0-49fd-8352-9f0023968a71" providerId="ADAL" clId="{401EF244-9288-45C8-AF07-984C54C1336D}" dt="2025-04-02T09:46:46.811" v="144" actId="47"/>
        <pc:sldMkLst>
          <pc:docMk/>
          <pc:sldMk cId="2640206214" sldId="268"/>
        </pc:sldMkLst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2640206214" sldId="268"/>
            <ac:spMk id="6" creationId="{0BA768A8-4FED-4ED8-9E46-6BE72188ECD2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2640206214" sldId="268"/>
            <ac:spMk id="7" creationId="{BB237A14-61B1-4C00-A670-5D8D68A8668E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2640206214" sldId="268"/>
            <ac:spMk id="8" creationId="{052BEFF1-896C-45B1-B02C-96A6A1BC389A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2640206214" sldId="268"/>
            <ac:spMk id="9" creationId="{8598F259-6F54-47A3-8D13-1603D786A328}"/>
          </ac:spMkLst>
        </pc:spChg>
      </pc:sldChg>
      <pc:sldChg chg="modSp add del mod">
        <pc:chgData name="Palestini Luigi" userId="ead01fcd-64e0-49fd-8352-9f0023968a71" providerId="ADAL" clId="{401EF244-9288-45C8-AF07-984C54C1336D}" dt="2025-04-02T09:48:26.780" v="179" actId="47"/>
        <pc:sldMkLst>
          <pc:docMk/>
          <pc:sldMk cId="1041759324" sldId="271"/>
        </pc:sldMkLst>
        <pc:spChg chg="mod">
          <ac:chgData name="Palestini Luigi" userId="ead01fcd-64e0-49fd-8352-9f0023968a71" providerId="ADAL" clId="{401EF244-9288-45C8-AF07-984C54C1336D}" dt="2025-04-02T09:47:03.982" v="148" actId="21"/>
          <ac:spMkLst>
            <pc:docMk/>
            <pc:sldMk cId="1041759324" sldId="271"/>
            <ac:spMk id="2" creationId="{2BDE37D0-F33F-4EC1-BE12-841340467B87}"/>
          </ac:spMkLst>
        </pc:spChg>
        <pc:spChg chg="mod">
          <ac:chgData name="Palestini Luigi" userId="ead01fcd-64e0-49fd-8352-9f0023968a71" providerId="ADAL" clId="{401EF244-9288-45C8-AF07-984C54C1336D}" dt="2025-04-02T09:44:51.591" v="117" actId="27636"/>
          <ac:spMkLst>
            <pc:docMk/>
            <pc:sldMk cId="1041759324" sldId="271"/>
            <ac:spMk id="3" creationId="{6FA1F755-063B-4DB2-9B2F-58F460F701A4}"/>
          </ac:spMkLst>
        </pc:spChg>
      </pc:sldChg>
      <pc:sldChg chg="delSp modSp add del mod setBg delDesignElem">
        <pc:chgData name="Palestini Luigi" userId="ead01fcd-64e0-49fd-8352-9f0023968a71" providerId="ADAL" clId="{401EF244-9288-45C8-AF07-984C54C1336D}" dt="2025-04-02T09:51:20.001" v="228" actId="47"/>
        <pc:sldMkLst>
          <pc:docMk/>
          <pc:sldMk cId="3669287081" sldId="272"/>
        </pc:sldMkLst>
        <pc:spChg chg="mod">
          <ac:chgData name="Palestini Luigi" userId="ead01fcd-64e0-49fd-8352-9f0023968a71" providerId="ADAL" clId="{401EF244-9288-45C8-AF07-984C54C1336D}" dt="2025-04-02T09:48:48.172" v="185" actId="21"/>
          <ac:spMkLst>
            <pc:docMk/>
            <pc:sldMk cId="3669287081" sldId="272"/>
            <ac:spMk id="2" creationId="{A0AD899F-1F54-405E-ADB0-CE7E5188DBBF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3669287081" sldId="272"/>
            <ac:spMk id="6" creationId="{B6C2B692-B8DF-4B9C-9C24-37BC2C74A188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3669287081" sldId="272"/>
            <ac:spMk id="7" creationId="{006EB36C-3364-407B-869F-3092395C3E1C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3669287081" sldId="272"/>
            <ac:spMk id="8" creationId="{B4FCD7CF-9730-42FD-9C42-E33FE14DCA5B}"/>
          </ac:spMkLst>
        </pc:spChg>
      </pc:sldChg>
      <pc:sldChg chg="add del ord">
        <pc:chgData name="Palestini Luigi" userId="ead01fcd-64e0-49fd-8352-9f0023968a71" providerId="ADAL" clId="{401EF244-9288-45C8-AF07-984C54C1336D}" dt="2025-04-02T13:04:01.577" v="2249" actId="47"/>
        <pc:sldMkLst>
          <pc:docMk/>
          <pc:sldMk cId="2748310870" sldId="279"/>
        </pc:sldMkLst>
      </pc:sldChg>
      <pc:sldChg chg="modSp add mod ord">
        <pc:chgData name="Palestini Luigi" userId="ead01fcd-64e0-49fd-8352-9f0023968a71" providerId="ADAL" clId="{401EF244-9288-45C8-AF07-984C54C1336D}" dt="2025-04-02T13:23:24.652" v="2480" actId="207"/>
        <pc:sldMkLst>
          <pc:docMk/>
          <pc:sldMk cId="1086328999" sldId="280"/>
        </pc:sldMkLst>
        <pc:spChg chg="mod">
          <ac:chgData name="Palestini Luigi" userId="ead01fcd-64e0-49fd-8352-9f0023968a71" providerId="ADAL" clId="{401EF244-9288-45C8-AF07-984C54C1336D}" dt="2025-04-02T13:23:12.564" v="2479" actId="207"/>
          <ac:spMkLst>
            <pc:docMk/>
            <pc:sldMk cId="1086328999" sldId="280"/>
            <ac:spMk id="6" creationId="{F518939A-ED52-C49A-1213-BE557BF3CF42}"/>
          </ac:spMkLst>
        </pc:spChg>
        <pc:spChg chg="mod">
          <ac:chgData name="Palestini Luigi" userId="ead01fcd-64e0-49fd-8352-9f0023968a71" providerId="ADAL" clId="{401EF244-9288-45C8-AF07-984C54C1336D}" dt="2025-04-02T13:23:24.652" v="2480" actId="207"/>
          <ac:spMkLst>
            <pc:docMk/>
            <pc:sldMk cId="1086328999" sldId="280"/>
            <ac:spMk id="7" creationId="{7A9726B7-CA8A-B633-83BE-63F24456B9EC}"/>
          </ac:spMkLst>
        </pc:spChg>
      </pc:sldChg>
      <pc:sldChg chg="delSp modSp add del mod setBg delDesignElem">
        <pc:chgData name="Palestini Luigi" userId="ead01fcd-64e0-49fd-8352-9f0023968a71" providerId="ADAL" clId="{401EF244-9288-45C8-AF07-984C54C1336D}" dt="2025-04-02T09:52:17.496" v="266" actId="47"/>
        <pc:sldMkLst>
          <pc:docMk/>
          <pc:sldMk cId="1841696281" sldId="282"/>
        </pc:sldMkLst>
        <pc:spChg chg="mod">
          <ac:chgData name="Palestini Luigi" userId="ead01fcd-64e0-49fd-8352-9f0023968a71" providerId="ADAL" clId="{401EF244-9288-45C8-AF07-984C54C1336D}" dt="2025-04-02T09:51:38.633" v="255" actId="21"/>
          <ac:spMkLst>
            <pc:docMk/>
            <pc:sldMk cId="1841696281" sldId="282"/>
            <ac:spMk id="3" creationId="{B77B577D-4E8E-4D32-84B6-08F526DB9033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1841696281" sldId="282"/>
            <ac:spMk id="9" creationId="{119388EF-16AD-4007-9187-44574DDDE414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1841696281" sldId="282"/>
            <ac:spMk id="11" creationId="{2499B0BB-6CF4-4169-A017-72E27868747E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1841696281" sldId="282"/>
            <ac:spMk id="13" creationId="{814559DA-E155-4929-880D-F82FEEA742CA}"/>
          </ac:spMkLst>
        </pc:spChg>
      </pc:sldChg>
      <pc:sldChg chg="add ord">
        <pc:chgData name="Palestini Luigi" userId="ead01fcd-64e0-49fd-8352-9f0023968a71" providerId="ADAL" clId="{401EF244-9288-45C8-AF07-984C54C1336D}" dt="2025-04-02T09:38:37.015" v="47"/>
        <pc:sldMkLst>
          <pc:docMk/>
          <pc:sldMk cId="1441734299" sldId="284"/>
        </pc:sldMkLst>
      </pc:sldChg>
      <pc:sldChg chg="delSp modSp add del mod setBg delDesignElem">
        <pc:chgData name="Palestini Luigi" userId="ead01fcd-64e0-49fd-8352-9f0023968a71" providerId="ADAL" clId="{401EF244-9288-45C8-AF07-984C54C1336D}" dt="2025-04-02T09:48:29.765" v="180" actId="47"/>
        <pc:sldMkLst>
          <pc:docMk/>
          <pc:sldMk cId="3655588715" sldId="288"/>
        </pc:sldMkLst>
        <pc:spChg chg="mod">
          <ac:chgData name="Palestini Luigi" userId="ead01fcd-64e0-49fd-8352-9f0023968a71" providerId="ADAL" clId="{401EF244-9288-45C8-AF07-984C54C1336D}" dt="2025-04-02T09:47:23.863" v="157" actId="21"/>
          <ac:spMkLst>
            <pc:docMk/>
            <pc:sldMk cId="3655588715" sldId="288"/>
            <ac:spMk id="3" creationId="{DAFE4C91-D379-45DC-941C-355394757A95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3655588715" sldId="288"/>
            <ac:spMk id="8" creationId="{74CD14DB-BB81-479F-A1FC-1C75640E9F84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3655588715" sldId="288"/>
            <ac:spMk id="10" creationId="{C943A91B-7CA7-4592-A975-73B1BF8C4C74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3655588715" sldId="288"/>
            <ac:spMk id="12" creationId="{EC471314-E46A-414B-8D91-74880E84F187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3655588715" sldId="288"/>
            <ac:spMk id="14" creationId="{6A681326-1C9D-44A3-A627-3871BDAE4127}"/>
          </ac:spMkLst>
        </pc:spChg>
      </pc:sldChg>
      <pc:sldChg chg="modSp add del mod setBg">
        <pc:chgData name="Palestini Luigi" userId="ead01fcd-64e0-49fd-8352-9f0023968a71" providerId="ADAL" clId="{401EF244-9288-45C8-AF07-984C54C1336D}" dt="2025-04-02T09:55:35.926" v="327" actId="47"/>
        <pc:sldMkLst>
          <pc:docMk/>
          <pc:sldMk cId="571001582" sldId="289"/>
        </pc:sldMkLst>
        <pc:spChg chg="mod">
          <ac:chgData name="Palestini Luigi" userId="ead01fcd-64e0-49fd-8352-9f0023968a71" providerId="ADAL" clId="{401EF244-9288-45C8-AF07-984C54C1336D}" dt="2025-04-02T09:52:22.868" v="267" actId="21"/>
          <ac:spMkLst>
            <pc:docMk/>
            <pc:sldMk cId="571001582" sldId="289"/>
            <ac:spMk id="2" creationId="{1DA21D3E-B908-475E-9319-95F5876B3C94}"/>
          </ac:spMkLst>
        </pc:spChg>
      </pc:sldChg>
      <pc:sldChg chg="delSp modSp add del mod setBg delDesignElem">
        <pc:chgData name="Palestini Luigi" userId="ead01fcd-64e0-49fd-8352-9f0023968a71" providerId="ADAL" clId="{401EF244-9288-45C8-AF07-984C54C1336D}" dt="2025-04-02T10:06:22.868" v="515" actId="47"/>
        <pc:sldMkLst>
          <pc:docMk/>
          <pc:sldMk cId="2370361621" sldId="290"/>
        </pc:sldMkLst>
        <pc:spChg chg="mod">
          <ac:chgData name="Palestini Luigi" userId="ead01fcd-64e0-49fd-8352-9f0023968a71" providerId="ADAL" clId="{401EF244-9288-45C8-AF07-984C54C1336D}" dt="2025-04-02T09:42:15.478" v="63" actId="27636"/>
          <ac:spMkLst>
            <pc:docMk/>
            <pc:sldMk cId="2370361621" sldId="290"/>
            <ac:spMk id="2" creationId="{45FCB0E1-F79F-4C88-A11A-61EBEC3C8D72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2370361621" sldId="290"/>
            <ac:spMk id="8" creationId="{74CD14DB-BB81-479F-A1FC-1C75640E9F84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2370361621" sldId="290"/>
            <ac:spMk id="10" creationId="{C943A91B-7CA7-4592-A975-73B1BF8C4C74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2370361621" sldId="290"/>
            <ac:spMk id="12" creationId="{EC471314-E46A-414B-8D91-74880E84F187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2370361621" sldId="290"/>
            <ac:spMk id="14" creationId="{6A681326-1C9D-44A3-A627-3871BDAE4127}"/>
          </ac:spMkLst>
        </pc:spChg>
      </pc:sldChg>
      <pc:sldChg chg="modSp add ord">
        <pc:chgData name="Palestini Luigi" userId="ead01fcd-64e0-49fd-8352-9f0023968a71" providerId="ADAL" clId="{401EF244-9288-45C8-AF07-984C54C1336D}" dt="2025-04-02T13:22:41.087" v="2478" actId="12100"/>
        <pc:sldMkLst>
          <pc:docMk/>
          <pc:sldMk cId="3842050301" sldId="316"/>
        </pc:sldMkLst>
        <pc:graphicFrameChg chg="mod">
          <ac:chgData name="Palestini Luigi" userId="ead01fcd-64e0-49fd-8352-9f0023968a71" providerId="ADAL" clId="{401EF244-9288-45C8-AF07-984C54C1336D}" dt="2025-04-02T13:22:41.087" v="2478" actId="12100"/>
          <ac:graphicFrameMkLst>
            <pc:docMk/>
            <pc:sldMk cId="3842050301" sldId="316"/>
            <ac:graphicFrameMk id="9" creationId="{24C42723-1A9F-45D2-625A-EE8328FFFA83}"/>
          </ac:graphicFrameMkLst>
        </pc:graphicFrameChg>
      </pc:sldChg>
      <pc:sldChg chg="add ord">
        <pc:chgData name="Palestini Luigi" userId="ead01fcd-64e0-49fd-8352-9f0023968a71" providerId="ADAL" clId="{401EF244-9288-45C8-AF07-984C54C1336D}" dt="2025-04-02T09:38:37.015" v="47"/>
        <pc:sldMkLst>
          <pc:docMk/>
          <pc:sldMk cId="4145277920" sldId="328"/>
        </pc:sldMkLst>
      </pc:sldChg>
      <pc:sldChg chg="del">
        <pc:chgData name="Palestini Luigi" userId="ead01fcd-64e0-49fd-8352-9f0023968a71" providerId="ADAL" clId="{401EF244-9288-45C8-AF07-984C54C1336D}" dt="2025-04-02T09:56:18.110" v="328" actId="47"/>
        <pc:sldMkLst>
          <pc:docMk/>
          <pc:sldMk cId="3122249797" sldId="329"/>
        </pc:sldMkLst>
      </pc:sldChg>
      <pc:sldChg chg="new del">
        <pc:chgData name="Palestini Luigi" userId="ead01fcd-64e0-49fd-8352-9f0023968a71" providerId="ADAL" clId="{401EF244-9288-45C8-AF07-984C54C1336D}" dt="2025-04-02T10:06:29.142" v="517" actId="47"/>
        <pc:sldMkLst>
          <pc:docMk/>
          <pc:sldMk cId="3358323964" sldId="330"/>
        </pc:sldMkLst>
      </pc:sldChg>
      <pc:sldChg chg="new del">
        <pc:chgData name="Palestini Luigi" userId="ead01fcd-64e0-49fd-8352-9f0023968a71" providerId="ADAL" clId="{401EF244-9288-45C8-AF07-984C54C1336D}" dt="2025-04-02T10:11:12.519" v="979" actId="47"/>
        <pc:sldMkLst>
          <pc:docMk/>
          <pc:sldMk cId="821706971" sldId="331"/>
        </pc:sldMkLst>
      </pc:sldChg>
      <pc:sldChg chg="new del">
        <pc:chgData name="Palestini Luigi" userId="ead01fcd-64e0-49fd-8352-9f0023968a71" providerId="ADAL" clId="{401EF244-9288-45C8-AF07-984C54C1336D}" dt="2025-04-02T10:11:12.519" v="979" actId="47"/>
        <pc:sldMkLst>
          <pc:docMk/>
          <pc:sldMk cId="1549996747" sldId="332"/>
        </pc:sldMkLst>
      </pc:sldChg>
      <pc:sldChg chg="new del">
        <pc:chgData name="Palestini Luigi" userId="ead01fcd-64e0-49fd-8352-9f0023968a71" providerId="ADAL" clId="{401EF244-9288-45C8-AF07-984C54C1336D}" dt="2025-04-02T10:11:12.519" v="979" actId="47"/>
        <pc:sldMkLst>
          <pc:docMk/>
          <pc:sldMk cId="2894281015" sldId="333"/>
        </pc:sldMkLst>
      </pc:sldChg>
      <pc:sldChg chg="new del">
        <pc:chgData name="Palestini Luigi" userId="ead01fcd-64e0-49fd-8352-9f0023968a71" providerId="ADAL" clId="{401EF244-9288-45C8-AF07-984C54C1336D}" dt="2025-04-02T10:11:12.519" v="979" actId="47"/>
        <pc:sldMkLst>
          <pc:docMk/>
          <pc:sldMk cId="96717539" sldId="334"/>
        </pc:sldMkLst>
      </pc:sldChg>
      <pc:sldChg chg="new del">
        <pc:chgData name="Palestini Luigi" userId="ead01fcd-64e0-49fd-8352-9f0023968a71" providerId="ADAL" clId="{401EF244-9288-45C8-AF07-984C54C1336D}" dt="2025-04-02T10:11:12.519" v="979" actId="47"/>
        <pc:sldMkLst>
          <pc:docMk/>
          <pc:sldMk cId="2237469467" sldId="335"/>
        </pc:sldMkLst>
      </pc:sldChg>
      <pc:sldChg chg="new del">
        <pc:chgData name="Palestini Luigi" userId="ead01fcd-64e0-49fd-8352-9f0023968a71" providerId="ADAL" clId="{401EF244-9288-45C8-AF07-984C54C1336D}" dt="2025-04-02T10:11:12.519" v="979" actId="47"/>
        <pc:sldMkLst>
          <pc:docMk/>
          <pc:sldMk cId="3289792008" sldId="336"/>
        </pc:sldMkLst>
      </pc:sldChg>
      <pc:sldChg chg="add ord">
        <pc:chgData name="Palestini Luigi" userId="ead01fcd-64e0-49fd-8352-9f0023968a71" providerId="ADAL" clId="{401EF244-9288-45C8-AF07-984C54C1336D}" dt="2025-04-02T10:10:49.227" v="977"/>
        <pc:sldMkLst>
          <pc:docMk/>
          <pc:sldMk cId="3919610227" sldId="343"/>
        </pc:sldMkLst>
      </pc:sldChg>
      <pc:sldChg chg="modSp add mod ord">
        <pc:chgData name="Palestini Luigi" userId="ead01fcd-64e0-49fd-8352-9f0023968a71" providerId="ADAL" clId="{401EF244-9288-45C8-AF07-984C54C1336D}" dt="2025-04-02T09:36:40.386" v="43" actId="115"/>
        <pc:sldMkLst>
          <pc:docMk/>
          <pc:sldMk cId="4257356369" sldId="348"/>
        </pc:sldMkLst>
        <pc:spChg chg="mod">
          <ac:chgData name="Palestini Luigi" userId="ead01fcd-64e0-49fd-8352-9f0023968a71" providerId="ADAL" clId="{401EF244-9288-45C8-AF07-984C54C1336D}" dt="2025-04-02T09:36:40.386" v="43" actId="115"/>
          <ac:spMkLst>
            <pc:docMk/>
            <pc:sldMk cId="4257356369" sldId="348"/>
            <ac:spMk id="3" creationId="{13CEA9CA-948D-C808-4277-52F540591456}"/>
          </ac:spMkLst>
        </pc:spChg>
      </pc:sldChg>
      <pc:sldChg chg="modSp add mod">
        <pc:chgData name="Palestini Luigi" userId="ead01fcd-64e0-49fd-8352-9f0023968a71" providerId="ADAL" clId="{401EF244-9288-45C8-AF07-984C54C1336D}" dt="2025-04-02T13:25:33.435" v="2498" actId="20577"/>
        <pc:sldMkLst>
          <pc:docMk/>
          <pc:sldMk cId="945692760" sldId="349"/>
        </pc:sldMkLst>
        <pc:spChg chg="mod">
          <ac:chgData name="Palestini Luigi" userId="ead01fcd-64e0-49fd-8352-9f0023968a71" providerId="ADAL" clId="{401EF244-9288-45C8-AF07-984C54C1336D}" dt="2025-04-02T13:25:33.435" v="2498" actId="20577"/>
          <ac:spMkLst>
            <pc:docMk/>
            <pc:sldMk cId="945692760" sldId="349"/>
            <ac:spMk id="3" creationId="{3C04BDE0-132D-992A-0407-44DF550CEF43}"/>
          </ac:spMkLst>
        </pc:spChg>
      </pc:sldChg>
      <pc:sldChg chg="modSp add mod ord">
        <pc:chgData name="Palestini Luigi" userId="ead01fcd-64e0-49fd-8352-9f0023968a71" providerId="ADAL" clId="{401EF244-9288-45C8-AF07-984C54C1336D}" dt="2025-04-02T13:03:27.486" v="2241" actId="404"/>
        <pc:sldMkLst>
          <pc:docMk/>
          <pc:sldMk cId="270348922" sldId="353"/>
        </pc:sldMkLst>
        <pc:spChg chg="mod">
          <ac:chgData name="Palestini Luigi" userId="ead01fcd-64e0-49fd-8352-9f0023968a71" providerId="ADAL" clId="{401EF244-9288-45C8-AF07-984C54C1336D}" dt="2025-04-02T13:03:27.486" v="2241" actId="404"/>
          <ac:spMkLst>
            <pc:docMk/>
            <pc:sldMk cId="270348922" sldId="353"/>
            <ac:spMk id="2" creationId="{A1A94958-FF05-CEB7-57EA-60FFEBF0DCB7}"/>
          </ac:spMkLst>
        </pc:spChg>
        <pc:spChg chg="mod">
          <ac:chgData name="Palestini Luigi" userId="ead01fcd-64e0-49fd-8352-9f0023968a71" providerId="ADAL" clId="{401EF244-9288-45C8-AF07-984C54C1336D}" dt="2025-04-02T12:44:33.803" v="1555" actId="13926"/>
          <ac:spMkLst>
            <pc:docMk/>
            <pc:sldMk cId="270348922" sldId="353"/>
            <ac:spMk id="183" creationId="{39DABCB4-98E7-7968-CABB-0BC698D36B12}"/>
          </ac:spMkLst>
        </pc:spChg>
      </pc:sldChg>
      <pc:sldChg chg="modSp add mod">
        <pc:chgData name="Palestini Luigi" userId="ead01fcd-64e0-49fd-8352-9f0023968a71" providerId="ADAL" clId="{401EF244-9288-45C8-AF07-984C54C1336D}" dt="2025-04-02T13:25:26.673" v="2497" actId="20577"/>
        <pc:sldMkLst>
          <pc:docMk/>
          <pc:sldMk cId="1085287239" sldId="355"/>
        </pc:sldMkLst>
        <pc:spChg chg="mod">
          <ac:chgData name="Palestini Luigi" userId="ead01fcd-64e0-49fd-8352-9f0023968a71" providerId="ADAL" clId="{401EF244-9288-45C8-AF07-984C54C1336D}" dt="2025-04-02T13:25:26.673" v="2497" actId="20577"/>
          <ac:spMkLst>
            <pc:docMk/>
            <pc:sldMk cId="1085287239" sldId="355"/>
            <ac:spMk id="3" creationId="{64900443-D3E8-54BB-8003-00010D7A4178}"/>
          </ac:spMkLst>
        </pc:spChg>
      </pc:sldChg>
      <pc:sldChg chg="modSp add mod">
        <pc:chgData name="Palestini Luigi" userId="ead01fcd-64e0-49fd-8352-9f0023968a71" providerId="ADAL" clId="{401EF244-9288-45C8-AF07-984C54C1336D}" dt="2025-04-02T13:25:44.409" v="2501" actId="20577"/>
        <pc:sldMkLst>
          <pc:docMk/>
          <pc:sldMk cId="605897782" sldId="356"/>
        </pc:sldMkLst>
        <pc:spChg chg="mod">
          <ac:chgData name="Palestini Luigi" userId="ead01fcd-64e0-49fd-8352-9f0023968a71" providerId="ADAL" clId="{401EF244-9288-45C8-AF07-984C54C1336D}" dt="2025-04-02T13:25:44.409" v="2501" actId="20577"/>
          <ac:spMkLst>
            <pc:docMk/>
            <pc:sldMk cId="605897782" sldId="356"/>
            <ac:spMk id="3" creationId="{8F237A09-A595-3936-429E-91BEF5DC0CD5}"/>
          </ac:spMkLst>
        </pc:spChg>
      </pc:sldChg>
      <pc:sldChg chg="modSp add mod">
        <pc:chgData name="Palestini Luigi" userId="ead01fcd-64e0-49fd-8352-9f0023968a71" providerId="ADAL" clId="{401EF244-9288-45C8-AF07-984C54C1336D}" dt="2025-04-02T13:25:53.606" v="2506" actId="20577"/>
        <pc:sldMkLst>
          <pc:docMk/>
          <pc:sldMk cId="3873913115" sldId="357"/>
        </pc:sldMkLst>
        <pc:spChg chg="mod">
          <ac:chgData name="Palestini Luigi" userId="ead01fcd-64e0-49fd-8352-9f0023968a71" providerId="ADAL" clId="{401EF244-9288-45C8-AF07-984C54C1336D}" dt="2025-04-02T13:25:53.606" v="2506" actId="20577"/>
          <ac:spMkLst>
            <pc:docMk/>
            <pc:sldMk cId="3873913115" sldId="357"/>
            <ac:spMk id="3" creationId="{543215D4-C229-6B4C-E1A2-A8E31D8B6476}"/>
          </ac:spMkLst>
        </pc:spChg>
      </pc:sldChg>
      <pc:sldChg chg="modSp add mod">
        <pc:chgData name="Palestini Luigi" userId="ead01fcd-64e0-49fd-8352-9f0023968a71" providerId="ADAL" clId="{401EF244-9288-45C8-AF07-984C54C1336D}" dt="2025-04-02T13:30:22.744" v="2614" actId="404"/>
        <pc:sldMkLst>
          <pc:docMk/>
          <pc:sldMk cId="2300844100" sldId="360"/>
        </pc:sldMkLst>
        <pc:spChg chg="mod">
          <ac:chgData name="Palestini Luigi" userId="ead01fcd-64e0-49fd-8352-9f0023968a71" providerId="ADAL" clId="{401EF244-9288-45C8-AF07-984C54C1336D}" dt="2025-04-02T13:30:22.744" v="2614" actId="404"/>
          <ac:spMkLst>
            <pc:docMk/>
            <pc:sldMk cId="2300844100" sldId="360"/>
            <ac:spMk id="2" creationId="{9254ED68-2D9D-B049-2957-44ADE62D8C3C}"/>
          </ac:spMkLst>
        </pc:spChg>
        <pc:spChg chg="mod">
          <ac:chgData name="Palestini Luigi" userId="ead01fcd-64e0-49fd-8352-9f0023968a71" providerId="ADAL" clId="{401EF244-9288-45C8-AF07-984C54C1336D}" dt="2025-04-02T13:30:10.078" v="2596" actId="14100"/>
          <ac:spMkLst>
            <pc:docMk/>
            <pc:sldMk cId="2300844100" sldId="360"/>
            <ac:spMk id="3" creationId="{13CEA9CA-948D-C808-4277-52F540591456}"/>
          </ac:spMkLst>
        </pc:spChg>
      </pc:sldChg>
      <pc:sldChg chg="delSp modSp add del mod setBg delDesignElem">
        <pc:chgData name="Palestini Luigi" userId="ead01fcd-64e0-49fd-8352-9f0023968a71" providerId="ADAL" clId="{401EF244-9288-45C8-AF07-984C54C1336D}" dt="2025-04-02T10:06:24.670" v="516" actId="47"/>
        <pc:sldMkLst>
          <pc:docMk/>
          <pc:sldMk cId="0" sldId="361"/>
        </pc:sldMkLst>
        <pc:spChg chg="mod">
          <ac:chgData name="Palestini Luigi" userId="ead01fcd-64e0-49fd-8352-9f0023968a71" providerId="ADAL" clId="{401EF244-9288-45C8-AF07-984C54C1336D}" dt="2025-04-02T10:04:42.431" v="470" actId="21"/>
          <ac:spMkLst>
            <pc:docMk/>
            <pc:sldMk cId="0" sldId="361"/>
            <ac:spMk id="13315" creationId="{54165E21-39AF-475B-A76F-6A238C234E83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0" sldId="361"/>
            <ac:spMk id="18439" creationId="{923E8915-D2AA-4327-A45A-972C3CA9574B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0" sldId="361"/>
            <ac:spMk id="18441" creationId="{8302FC3C-9804-4950-B721-5FD704BA6065}"/>
          </ac:spMkLst>
        </pc:spChg>
        <pc:spChg chg="del">
          <ac:chgData name="Palestini Luigi" userId="ead01fcd-64e0-49fd-8352-9f0023968a71" providerId="ADAL" clId="{401EF244-9288-45C8-AF07-984C54C1336D}" dt="2025-04-02T09:42:15.407" v="61"/>
          <ac:spMkLst>
            <pc:docMk/>
            <pc:sldMk cId="0" sldId="361"/>
            <ac:spMk id="18447" creationId="{F3798573-F27B-47EB-8EA4-7EE34954C2D6}"/>
          </ac:spMkLst>
        </pc:spChg>
        <pc:picChg chg="del">
          <ac:chgData name="Palestini Luigi" userId="ead01fcd-64e0-49fd-8352-9f0023968a71" providerId="ADAL" clId="{401EF244-9288-45C8-AF07-984C54C1336D}" dt="2025-04-02T09:42:15.407" v="61"/>
          <ac:picMkLst>
            <pc:docMk/>
            <pc:sldMk cId="0" sldId="361"/>
            <ac:picMk id="18445" creationId="{3BC6EBB2-9BDC-4075-BA6B-43A9FBF9C86C}"/>
          </ac:picMkLst>
        </pc:picChg>
        <pc:cxnChg chg="del">
          <ac:chgData name="Palestini Luigi" userId="ead01fcd-64e0-49fd-8352-9f0023968a71" providerId="ADAL" clId="{401EF244-9288-45C8-AF07-984C54C1336D}" dt="2025-04-02T09:42:15.407" v="61"/>
          <ac:cxnSpMkLst>
            <pc:docMk/>
            <pc:sldMk cId="0" sldId="361"/>
            <ac:cxnSpMk id="18443" creationId="{6B9695BD-ECF6-49CA-8877-8C493193C65D}"/>
          </ac:cxnSpMkLst>
        </pc:cxnChg>
      </pc:sldChg>
      <pc:sldChg chg="modSp new mod">
        <pc:chgData name="Palestini Luigi" userId="ead01fcd-64e0-49fd-8352-9f0023968a71" providerId="ADAL" clId="{401EF244-9288-45C8-AF07-984C54C1336D}" dt="2025-04-02T13:27:58.333" v="2535" actId="20577"/>
        <pc:sldMkLst>
          <pc:docMk/>
          <pc:sldMk cId="784364033" sldId="362"/>
        </pc:sldMkLst>
        <pc:spChg chg="mod">
          <ac:chgData name="Palestini Luigi" userId="ead01fcd-64e0-49fd-8352-9f0023968a71" providerId="ADAL" clId="{401EF244-9288-45C8-AF07-984C54C1336D}" dt="2025-04-02T12:46:32.132" v="1568" actId="404"/>
          <ac:spMkLst>
            <pc:docMk/>
            <pc:sldMk cId="784364033" sldId="362"/>
            <ac:spMk id="2" creationId="{8BF58C79-7F64-5E55-721A-84D6BC67A4A8}"/>
          </ac:spMkLst>
        </pc:spChg>
        <pc:spChg chg="mod">
          <ac:chgData name="Palestini Luigi" userId="ead01fcd-64e0-49fd-8352-9f0023968a71" providerId="ADAL" clId="{401EF244-9288-45C8-AF07-984C54C1336D}" dt="2025-04-02T13:27:58.333" v="2535" actId="20577"/>
          <ac:spMkLst>
            <pc:docMk/>
            <pc:sldMk cId="784364033" sldId="362"/>
            <ac:spMk id="3" creationId="{F26A4582-C258-91A0-8BE0-AAC685704BA3}"/>
          </ac:spMkLst>
        </pc:spChg>
      </pc:sldChg>
      <pc:sldChg chg="modSp new del mod">
        <pc:chgData name="Palestini Luigi" userId="ead01fcd-64e0-49fd-8352-9f0023968a71" providerId="ADAL" clId="{401EF244-9288-45C8-AF07-984C54C1336D}" dt="2025-04-02T09:46:44.067" v="143" actId="47"/>
        <pc:sldMkLst>
          <pc:docMk/>
          <pc:sldMk cId="546724719" sldId="363"/>
        </pc:sldMkLst>
        <pc:spChg chg="mod">
          <ac:chgData name="Palestini Luigi" userId="ead01fcd-64e0-49fd-8352-9f0023968a71" providerId="ADAL" clId="{401EF244-9288-45C8-AF07-984C54C1336D}" dt="2025-04-02T09:43:38.850" v="99" actId="21"/>
          <ac:spMkLst>
            <pc:docMk/>
            <pc:sldMk cId="546724719" sldId="363"/>
            <ac:spMk id="2" creationId="{6FBD1C1C-FA90-7D25-0131-992952076E62}"/>
          </ac:spMkLst>
        </pc:spChg>
      </pc:sldChg>
      <pc:sldChg chg="modSp new mod">
        <pc:chgData name="Palestini Luigi" userId="ead01fcd-64e0-49fd-8352-9f0023968a71" providerId="ADAL" clId="{401EF244-9288-45C8-AF07-984C54C1336D}" dt="2025-04-02T13:29:50.286" v="2568" actId="14100"/>
        <pc:sldMkLst>
          <pc:docMk/>
          <pc:sldMk cId="4189230615" sldId="363"/>
        </pc:sldMkLst>
        <pc:spChg chg="mod">
          <ac:chgData name="Palestini Luigi" userId="ead01fcd-64e0-49fd-8352-9f0023968a71" providerId="ADAL" clId="{401EF244-9288-45C8-AF07-984C54C1336D}" dt="2025-04-02T13:29:41.684" v="2566" actId="20577"/>
          <ac:spMkLst>
            <pc:docMk/>
            <pc:sldMk cId="4189230615" sldId="363"/>
            <ac:spMk id="2" creationId="{251541D1-F81B-A611-C4DF-63377AD3C035}"/>
          </ac:spMkLst>
        </pc:spChg>
        <pc:spChg chg="mod">
          <ac:chgData name="Palestini Luigi" userId="ead01fcd-64e0-49fd-8352-9f0023968a71" providerId="ADAL" clId="{401EF244-9288-45C8-AF07-984C54C1336D}" dt="2025-04-02T13:29:50.286" v="2568" actId="14100"/>
          <ac:spMkLst>
            <pc:docMk/>
            <pc:sldMk cId="4189230615" sldId="363"/>
            <ac:spMk id="3" creationId="{5D7C0C0D-50C8-35C5-6EE0-1DF1981A4E9E}"/>
          </ac:spMkLst>
        </pc:spChg>
      </pc:sldChg>
      <pc:sldChg chg="addSp modSp new add del mod">
        <pc:chgData name="Palestini Luigi" userId="ead01fcd-64e0-49fd-8352-9f0023968a71" providerId="ADAL" clId="{401EF244-9288-45C8-AF07-984C54C1336D}" dt="2025-04-02T13:12:06.699" v="2416" actId="47"/>
        <pc:sldMkLst>
          <pc:docMk/>
          <pc:sldMk cId="905182101" sldId="364"/>
        </pc:sldMkLst>
        <pc:spChg chg="mod">
          <ac:chgData name="Palestini Luigi" userId="ead01fcd-64e0-49fd-8352-9f0023968a71" providerId="ADAL" clId="{401EF244-9288-45C8-AF07-984C54C1336D}" dt="2025-04-02T09:48:57.325" v="200" actId="20577"/>
          <ac:spMkLst>
            <pc:docMk/>
            <pc:sldMk cId="905182101" sldId="364"/>
            <ac:spMk id="2" creationId="{3484776B-03F4-4B44-2DF7-3C0FC6773151}"/>
          </ac:spMkLst>
        </pc:spChg>
        <pc:spChg chg="mod">
          <ac:chgData name="Palestini Luigi" userId="ead01fcd-64e0-49fd-8352-9f0023968a71" providerId="ADAL" clId="{401EF244-9288-45C8-AF07-984C54C1336D}" dt="2025-04-02T09:51:16.870" v="227" actId="1076"/>
          <ac:spMkLst>
            <pc:docMk/>
            <pc:sldMk cId="905182101" sldId="364"/>
            <ac:spMk id="3" creationId="{35D5B4C4-6461-5590-693F-E7D7B9BEE073}"/>
          </ac:spMkLst>
        </pc:spChg>
        <pc:picChg chg="add mod">
          <ac:chgData name="Palestini Luigi" userId="ead01fcd-64e0-49fd-8352-9f0023968a71" providerId="ADAL" clId="{401EF244-9288-45C8-AF07-984C54C1336D}" dt="2025-04-02T09:51:00.667" v="226" actId="208"/>
          <ac:picMkLst>
            <pc:docMk/>
            <pc:sldMk cId="905182101" sldId="364"/>
            <ac:picMk id="4" creationId="{FC726C7D-0EC4-25D1-64C0-E1DC034A78DD}"/>
          </ac:picMkLst>
        </pc:picChg>
      </pc:sldChg>
      <pc:sldChg chg="addSp modSp new mod">
        <pc:chgData name="Palestini Luigi" userId="ead01fcd-64e0-49fd-8352-9f0023968a71" providerId="ADAL" clId="{401EF244-9288-45C8-AF07-984C54C1336D}" dt="2025-04-02T13:22:10.138" v="2477" actId="208"/>
        <pc:sldMkLst>
          <pc:docMk/>
          <pc:sldMk cId="2831017755" sldId="365"/>
        </pc:sldMkLst>
        <pc:spChg chg="mod">
          <ac:chgData name="Palestini Luigi" userId="ead01fcd-64e0-49fd-8352-9f0023968a71" providerId="ADAL" clId="{401EF244-9288-45C8-AF07-984C54C1336D}" dt="2025-04-02T13:13:20.337" v="2432" actId="20577"/>
          <ac:spMkLst>
            <pc:docMk/>
            <pc:sldMk cId="2831017755" sldId="365"/>
            <ac:spMk id="2" creationId="{D1FB4E7B-D711-47FE-517F-8FBDD0F1FCC6}"/>
          </ac:spMkLst>
        </pc:spChg>
        <pc:spChg chg="mod">
          <ac:chgData name="Palestini Luigi" userId="ead01fcd-64e0-49fd-8352-9f0023968a71" providerId="ADAL" clId="{401EF244-9288-45C8-AF07-984C54C1336D}" dt="2025-04-02T13:13:44.309" v="2435" actId="20577"/>
          <ac:spMkLst>
            <pc:docMk/>
            <pc:sldMk cId="2831017755" sldId="365"/>
            <ac:spMk id="3" creationId="{178BD60A-9D57-4ABA-71BE-028D5CE8F8A5}"/>
          </ac:spMkLst>
        </pc:spChg>
        <pc:picChg chg="add mod">
          <ac:chgData name="Palestini Luigi" userId="ead01fcd-64e0-49fd-8352-9f0023968a71" providerId="ADAL" clId="{401EF244-9288-45C8-AF07-984C54C1336D}" dt="2025-04-02T13:22:10.138" v="2477" actId="208"/>
          <ac:picMkLst>
            <pc:docMk/>
            <pc:sldMk cId="2831017755" sldId="365"/>
            <ac:picMk id="4" creationId="{501D3011-FFFF-DD89-B6ED-EDC79C067924}"/>
          </ac:picMkLst>
        </pc:picChg>
      </pc:sldChg>
      <pc:sldChg chg="addSp delSp modSp new del mod">
        <pc:chgData name="Palestini Luigi" userId="ead01fcd-64e0-49fd-8352-9f0023968a71" providerId="ADAL" clId="{401EF244-9288-45C8-AF07-984C54C1336D}" dt="2025-04-02T13:21:46.771" v="2475" actId="47"/>
        <pc:sldMkLst>
          <pc:docMk/>
          <pc:sldMk cId="384791018" sldId="366"/>
        </pc:sldMkLst>
        <pc:spChg chg="mod">
          <ac:chgData name="Palestini Luigi" userId="ead01fcd-64e0-49fd-8352-9f0023968a71" providerId="ADAL" clId="{401EF244-9288-45C8-AF07-984C54C1336D}" dt="2025-04-02T09:53:26.338" v="303" actId="20577"/>
          <ac:spMkLst>
            <pc:docMk/>
            <pc:sldMk cId="384791018" sldId="366"/>
            <ac:spMk id="2" creationId="{3EE04F09-5159-0DF5-1185-A21E3900CDF3}"/>
          </ac:spMkLst>
        </pc:spChg>
        <pc:spChg chg="mod">
          <ac:chgData name="Palestini Luigi" userId="ead01fcd-64e0-49fd-8352-9f0023968a71" providerId="ADAL" clId="{401EF244-9288-45C8-AF07-984C54C1336D}" dt="2025-04-02T13:15:40.967" v="2439" actId="6549"/>
          <ac:spMkLst>
            <pc:docMk/>
            <pc:sldMk cId="384791018" sldId="366"/>
            <ac:spMk id="3" creationId="{9EB547B2-B1B9-DAA3-006C-29AFE540F0AD}"/>
          </ac:spMkLst>
        </pc:spChg>
        <pc:graphicFrameChg chg="add del modGraphic">
          <ac:chgData name="Palestini Luigi" userId="ead01fcd-64e0-49fd-8352-9f0023968a71" providerId="ADAL" clId="{401EF244-9288-45C8-AF07-984C54C1336D}" dt="2025-04-02T13:15:29.576" v="2437" actId="1032"/>
          <ac:graphicFrameMkLst>
            <pc:docMk/>
            <pc:sldMk cId="384791018" sldId="366"/>
            <ac:graphicFrameMk id="4" creationId="{81F07651-7FCD-AD61-D5AF-6DD8FF065C58}"/>
          </ac:graphicFrameMkLst>
        </pc:graphicFrameChg>
      </pc:sldChg>
      <pc:sldChg chg="modSp add mod">
        <pc:chgData name="Palestini Luigi" userId="ead01fcd-64e0-49fd-8352-9f0023968a71" providerId="ADAL" clId="{401EF244-9288-45C8-AF07-984C54C1336D}" dt="2025-04-02T13:03:54.145" v="2248" actId="20577"/>
        <pc:sldMkLst>
          <pc:docMk/>
          <pc:sldMk cId="1433919400" sldId="367"/>
        </pc:sldMkLst>
        <pc:spChg chg="mod">
          <ac:chgData name="Palestini Luigi" userId="ead01fcd-64e0-49fd-8352-9f0023968a71" providerId="ADAL" clId="{401EF244-9288-45C8-AF07-984C54C1336D}" dt="2025-04-02T13:03:54.145" v="2248" actId="20577"/>
          <ac:spMkLst>
            <pc:docMk/>
            <pc:sldMk cId="1433919400" sldId="367"/>
            <ac:spMk id="4" creationId="{95D46608-B1BD-46B2-44ED-42BD58A08527}"/>
          </ac:spMkLst>
        </pc:spChg>
      </pc:sldChg>
      <pc:sldChg chg="new del">
        <pc:chgData name="Palestini Luigi" userId="ead01fcd-64e0-49fd-8352-9f0023968a71" providerId="ADAL" clId="{401EF244-9288-45C8-AF07-984C54C1336D}" dt="2025-04-02T09:52:50.166" v="274" actId="47"/>
        <pc:sldMkLst>
          <pc:docMk/>
          <pc:sldMk cId="3351905383" sldId="367"/>
        </pc:sldMkLst>
      </pc:sldChg>
      <pc:sldChg chg="modSp add mod">
        <pc:chgData name="Palestini Luigi" userId="ead01fcd-64e0-49fd-8352-9f0023968a71" providerId="ADAL" clId="{401EF244-9288-45C8-AF07-984C54C1336D}" dt="2025-04-02T12:53:53.056" v="1616" actId="20577"/>
        <pc:sldMkLst>
          <pc:docMk/>
          <pc:sldMk cId="3807244483" sldId="368"/>
        </pc:sldMkLst>
        <pc:spChg chg="mod">
          <ac:chgData name="Palestini Luigi" userId="ead01fcd-64e0-49fd-8352-9f0023968a71" providerId="ADAL" clId="{401EF244-9288-45C8-AF07-984C54C1336D}" dt="2025-04-02T12:53:53.056" v="1616" actId="20577"/>
          <ac:spMkLst>
            <pc:docMk/>
            <pc:sldMk cId="3807244483" sldId="368"/>
            <ac:spMk id="4" creationId="{4750EA2A-3FE1-81C2-D8FF-CBA81D9ED49F}"/>
          </ac:spMkLst>
        </pc:spChg>
      </pc:sldChg>
      <pc:sldChg chg="modSp add mod">
        <pc:chgData name="Palestini Luigi" userId="ead01fcd-64e0-49fd-8352-9f0023968a71" providerId="ADAL" clId="{401EF244-9288-45C8-AF07-984C54C1336D}" dt="2025-04-02T12:53:34.844" v="1614" actId="20577"/>
        <pc:sldMkLst>
          <pc:docMk/>
          <pc:sldMk cId="2973909465" sldId="369"/>
        </pc:sldMkLst>
        <pc:spChg chg="mod">
          <ac:chgData name="Palestini Luigi" userId="ead01fcd-64e0-49fd-8352-9f0023968a71" providerId="ADAL" clId="{401EF244-9288-45C8-AF07-984C54C1336D}" dt="2025-04-02T12:53:34.844" v="1614" actId="20577"/>
          <ac:spMkLst>
            <pc:docMk/>
            <pc:sldMk cId="2973909465" sldId="369"/>
            <ac:spMk id="4" creationId="{17683ED1-AAD0-643D-5EE7-4F2B5F32FDAB}"/>
          </ac:spMkLst>
        </pc:spChg>
      </pc:sldChg>
      <pc:sldChg chg="modSp new mod">
        <pc:chgData name="Palestini Luigi" userId="ead01fcd-64e0-49fd-8352-9f0023968a71" providerId="ADAL" clId="{401EF244-9288-45C8-AF07-984C54C1336D}" dt="2025-04-02T13:01:17.954" v="2228" actId="20577"/>
        <pc:sldMkLst>
          <pc:docMk/>
          <pc:sldMk cId="1113867019" sldId="370"/>
        </pc:sldMkLst>
        <pc:spChg chg="mod">
          <ac:chgData name="Palestini Luigi" userId="ead01fcd-64e0-49fd-8352-9f0023968a71" providerId="ADAL" clId="{401EF244-9288-45C8-AF07-984C54C1336D}" dt="2025-04-02T12:54:13.047" v="1645" actId="20577"/>
          <ac:spMkLst>
            <pc:docMk/>
            <pc:sldMk cId="1113867019" sldId="370"/>
            <ac:spMk id="2" creationId="{BF0CA3CB-0EA2-68BE-BED6-69F3EE97767A}"/>
          </ac:spMkLst>
        </pc:spChg>
        <pc:spChg chg="mod">
          <ac:chgData name="Palestini Luigi" userId="ead01fcd-64e0-49fd-8352-9f0023968a71" providerId="ADAL" clId="{401EF244-9288-45C8-AF07-984C54C1336D}" dt="2025-04-02T13:01:17.954" v="2228" actId="20577"/>
          <ac:spMkLst>
            <pc:docMk/>
            <pc:sldMk cId="1113867019" sldId="370"/>
            <ac:spMk id="3" creationId="{8222746D-64D1-6B1E-201F-AFB7F79DBD56}"/>
          </ac:spMkLst>
        </pc:spChg>
      </pc:sldChg>
      <pc:sldChg chg="modSp new del mod">
        <pc:chgData name="Palestini Luigi" userId="ead01fcd-64e0-49fd-8352-9f0023968a71" providerId="ADAL" clId="{401EF244-9288-45C8-AF07-984C54C1336D}" dt="2025-04-02T10:10:53.147" v="978" actId="47"/>
        <pc:sldMkLst>
          <pc:docMk/>
          <pc:sldMk cId="1834831967" sldId="370"/>
        </pc:sldMkLst>
        <pc:spChg chg="mod">
          <ac:chgData name="Palestini Luigi" userId="ead01fcd-64e0-49fd-8352-9f0023968a71" providerId="ADAL" clId="{401EF244-9288-45C8-AF07-984C54C1336D}" dt="2025-04-02T10:05:55.620" v="506" actId="20577"/>
          <ac:spMkLst>
            <pc:docMk/>
            <pc:sldMk cId="1834831967" sldId="370"/>
            <ac:spMk id="2" creationId="{06DB54BE-AE38-0FD4-4588-A5A8A663AF87}"/>
          </ac:spMkLst>
        </pc:spChg>
        <pc:spChg chg="mod">
          <ac:chgData name="Palestini Luigi" userId="ead01fcd-64e0-49fd-8352-9f0023968a71" providerId="ADAL" clId="{401EF244-9288-45C8-AF07-984C54C1336D}" dt="2025-04-02T10:09:38.306" v="931" actId="114"/>
          <ac:spMkLst>
            <pc:docMk/>
            <pc:sldMk cId="1834831967" sldId="370"/>
            <ac:spMk id="3" creationId="{F6F6E97B-5E93-42EB-7CF5-F1A366BACE7B}"/>
          </ac:spMkLst>
        </pc:spChg>
      </pc:sldChg>
      <pc:sldChg chg="modSp add del mod">
        <pc:chgData name="Palestini Luigi" userId="ead01fcd-64e0-49fd-8352-9f0023968a71" providerId="ADAL" clId="{401EF244-9288-45C8-AF07-984C54C1336D}" dt="2025-04-02T12:53:13.227" v="1604" actId="47"/>
        <pc:sldMkLst>
          <pc:docMk/>
          <pc:sldMk cId="2589377337" sldId="371"/>
        </pc:sldMkLst>
        <pc:spChg chg="mod">
          <ac:chgData name="Palestini Luigi" userId="ead01fcd-64e0-49fd-8352-9f0023968a71" providerId="ADAL" clId="{401EF244-9288-45C8-AF07-984C54C1336D}" dt="2025-04-02T12:52:34.948" v="1603" actId="20577"/>
          <ac:spMkLst>
            <pc:docMk/>
            <pc:sldMk cId="2589377337" sldId="371"/>
            <ac:spMk id="4" creationId="{015647E8-19EA-2496-6DA3-17D9412FF89E}"/>
          </ac:spMkLst>
        </pc:spChg>
      </pc:sldChg>
      <pc:sldChg chg="addSp delSp modSp new mod">
        <pc:chgData name="Palestini Luigi" userId="ead01fcd-64e0-49fd-8352-9f0023968a71" providerId="ADAL" clId="{401EF244-9288-45C8-AF07-984C54C1336D}" dt="2025-04-02T13:24:28.322" v="2481" actId="207"/>
        <pc:sldMkLst>
          <pc:docMk/>
          <pc:sldMk cId="4152935346" sldId="371"/>
        </pc:sldMkLst>
        <pc:spChg chg="mod">
          <ac:chgData name="Palestini Luigi" userId="ead01fcd-64e0-49fd-8352-9f0023968a71" providerId="ADAL" clId="{401EF244-9288-45C8-AF07-984C54C1336D}" dt="2025-04-02T13:20:47.862" v="2466"/>
          <ac:spMkLst>
            <pc:docMk/>
            <pc:sldMk cId="4152935346" sldId="371"/>
            <ac:spMk id="2" creationId="{2498DE08-4C56-65BE-467E-2394D2FE1958}"/>
          </ac:spMkLst>
        </pc:spChg>
        <pc:spChg chg="del">
          <ac:chgData name="Palestini Luigi" userId="ead01fcd-64e0-49fd-8352-9f0023968a71" providerId="ADAL" clId="{401EF244-9288-45C8-AF07-984C54C1336D}" dt="2025-04-02T13:16:15.505" v="2444" actId="478"/>
          <ac:spMkLst>
            <pc:docMk/>
            <pc:sldMk cId="4152935346" sldId="371"/>
            <ac:spMk id="3" creationId="{DFF8398F-A6BB-292B-DCD7-FE774714806B}"/>
          </ac:spMkLst>
        </pc:spChg>
        <pc:graphicFrameChg chg="add mod modGraphic">
          <ac:chgData name="Palestini Luigi" userId="ead01fcd-64e0-49fd-8352-9f0023968a71" providerId="ADAL" clId="{401EF244-9288-45C8-AF07-984C54C1336D}" dt="2025-04-02T13:24:28.322" v="2481" actId="207"/>
          <ac:graphicFrameMkLst>
            <pc:docMk/>
            <pc:sldMk cId="4152935346" sldId="371"/>
            <ac:graphicFrameMk id="4" creationId="{3020DF32-DCF5-F794-EB48-90BED1429187}"/>
          </ac:graphicFrameMkLst>
        </pc:graphicFrameChg>
      </pc:sldChg>
      <pc:sldMasterChg chg="delSldLayout">
        <pc:chgData name="Palestini Luigi" userId="ead01fcd-64e0-49fd-8352-9f0023968a71" providerId="ADAL" clId="{401EF244-9288-45C8-AF07-984C54C1336D}" dt="2025-04-02T10:06:24.670" v="516" actId="47"/>
        <pc:sldMasterMkLst>
          <pc:docMk/>
          <pc:sldMasterMk cId="0" sldId="2147483648"/>
        </pc:sldMasterMkLst>
        <pc:sldLayoutChg chg="del">
          <pc:chgData name="Palestini Luigi" userId="ead01fcd-64e0-49fd-8352-9f0023968a71" providerId="ADAL" clId="{401EF244-9288-45C8-AF07-984C54C1336D}" dt="2025-04-02T10:06:24.670" v="516" actId="47"/>
          <pc:sldLayoutMkLst>
            <pc:docMk/>
            <pc:sldMasterMk cId="0" sldId="2147483648"/>
            <pc:sldLayoutMk cId="936892379" sldId="2147483651"/>
          </pc:sldLayoutMkLst>
        </pc:sldLayoutChg>
      </pc:sldMasterChg>
    </pc:docChg>
  </pc:docChgLst>
  <pc:docChgLst>
    <pc:chgData name="Benaglia Brenda" userId="S::brenda.benaglia@regione.emilia-romagna.it::adebc638-da5d-494b-907f-ee17887cd315" providerId="AD" clId="Web-{3D3BC875-5DBD-9BDC-29B8-18BEF4C5FE93}"/>
    <pc:docChg chg="addSld modSld">
      <pc:chgData name="Benaglia Brenda" userId="S::brenda.benaglia@regione.emilia-romagna.it::adebc638-da5d-494b-907f-ee17887cd315" providerId="AD" clId="Web-{3D3BC875-5DBD-9BDC-29B8-18BEF4C5FE93}" dt="2024-10-22T14:59:22.842" v="294" actId="20577"/>
      <pc:docMkLst>
        <pc:docMk/>
      </pc:docMkLst>
      <pc:sldChg chg="modSp">
        <pc:chgData name="Benaglia Brenda" userId="S::brenda.benaglia@regione.emilia-romagna.it::adebc638-da5d-494b-907f-ee17887cd315" providerId="AD" clId="Web-{3D3BC875-5DBD-9BDC-29B8-18BEF4C5FE93}" dt="2024-10-22T14:37:57.424" v="7" actId="20577"/>
        <pc:sldMkLst>
          <pc:docMk/>
          <pc:sldMk cId="3122249797" sldId="329"/>
        </pc:sldMkLst>
      </pc:sldChg>
      <pc:sldChg chg="addSp modSp new">
        <pc:chgData name="Benaglia Brenda" userId="S::brenda.benaglia@regione.emilia-romagna.it::adebc638-da5d-494b-907f-ee17887cd315" providerId="AD" clId="Web-{3D3BC875-5DBD-9BDC-29B8-18BEF4C5FE93}" dt="2024-10-22T14:54:04.675" v="214" actId="20577"/>
        <pc:sldMkLst>
          <pc:docMk/>
          <pc:sldMk cId="3614634806" sldId="330"/>
        </pc:sldMkLst>
      </pc:sldChg>
      <pc:sldChg chg="modSp new">
        <pc:chgData name="Benaglia Brenda" userId="S::brenda.benaglia@regione.emilia-romagna.it::adebc638-da5d-494b-907f-ee17887cd315" providerId="AD" clId="Web-{3D3BC875-5DBD-9BDC-29B8-18BEF4C5FE93}" dt="2024-10-22T14:54:09.441" v="215" actId="20577"/>
        <pc:sldMkLst>
          <pc:docMk/>
          <pc:sldMk cId="2167895277" sldId="331"/>
        </pc:sldMkLst>
      </pc:sldChg>
      <pc:sldChg chg="modSp new">
        <pc:chgData name="Benaglia Brenda" userId="S::brenda.benaglia@regione.emilia-romagna.it::adebc638-da5d-494b-907f-ee17887cd315" providerId="AD" clId="Web-{3D3BC875-5DBD-9BDC-29B8-18BEF4C5FE93}" dt="2024-10-22T14:54:26.770" v="217" actId="20577"/>
        <pc:sldMkLst>
          <pc:docMk/>
          <pc:sldMk cId="3470610620" sldId="332"/>
        </pc:sldMkLst>
      </pc:sldChg>
      <pc:sldChg chg="modSp add replId">
        <pc:chgData name="Benaglia Brenda" userId="S::brenda.benaglia@regione.emilia-romagna.it::adebc638-da5d-494b-907f-ee17887cd315" providerId="AD" clId="Web-{3D3BC875-5DBD-9BDC-29B8-18BEF4C5FE93}" dt="2024-10-22T14:55:25.756" v="225" actId="20577"/>
        <pc:sldMkLst>
          <pc:docMk/>
          <pc:sldMk cId="2607431671" sldId="333"/>
        </pc:sldMkLst>
      </pc:sldChg>
      <pc:sldChg chg="modSp add replId">
        <pc:chgData name="Benaglia Brenda" userId="S::brenda.benaglia@regione.emilia-romagna.it::adebc638-da5d-494b-907f-ee17887cd315" providerId="AD" clId="Web-{3D3BC875-5DBD-9BDC-29B8-18BEF4C5FE93}" dt="2024-10-22T14:56:34.696" v="234" actId="20577"/>
        <pc:sldMkLst>
          <pc:docMk/>
          <pc:sldMk cId="2347982408" sldId="334"/>
        </pc:sldMkLst>
      </pc:sldChg>
      <pc:sldChg chg="modSp add replId">
        <pc:chgData name="Benaglia Brenda" userId="S::brenda.benaglia@regione.emilia-romagna.it::adebc638-da5d-494b-907f-ee17887cd315" providerId="AD" clId="Web-{3D3BC875-5DBD-9BDC-29B8-18BEF4C5FE93}" dt="2024-10-22T14:57:27.385" v="246" actId="20577"/>
        <pc:sldMkLst>
          <pc:docMk/>
          <pc:sldMk cId="2854586861" sldId="335"/>
        </pc:sldMkLst>
      </pc:sldChg>
      <pc:sldChg chg="modSp new">
        <pc:chgData name="Benaglia Brenda" userId="S::brenda.benaglia@regione.emilia-romagna.it::adebc638-da5d-494b-907f-ee17887cd315" providerId="AD" clId="Web-{3D3BC875-5DBD-9BDC-29B8-18BEF4C5FE93}" dt="2024-10-22T14:58:46.997" v="284" actId="20577"/>
        <pc:sldMkLst>
          <pc:docMk/>
          <pc:sldMk cId="3627778083" sldId="336"/>
        </pc:sldMkLst>
      </pc:sldChg>
      <pc:sldChg chg="modSp add replId">
        <pc:chgData name="Benaglia Brenda" userId="S::brenda.benaglia@regione.emilia-romagna.it::adebc638-da5d-494b-907f-ee17887cd315" providerId="AD" clId="Web-{3D3BC875-5DBD-9BDC-29B8-18BEF4C5FE93}" dt="2024-10-22T14:59:22.842" v="294" actId="20577"/>
        <pc:sldMkLst>
          <pc:docMk/>
          <pc:sldMk cId="3100287753" sldId="337"/>
        </pc:sldMkLst>
      </pc:sldChg>
    </pc:docChg>
  </pc:docChgLst>
  <pc:docChgLst>
    <pc:chgData name="Benaglia Brenda" userId="S::brenda.benaglia@regione.emilia-romagna.it::adebc638-da5d-494b-907f-ee17887cd315" providerId="AD" clId="Web-{76C36E49-5E97-AC80-D57D-8D57290ABC60}"/>
    <pc:docChg chg="delSld modSld">
      <pc:chgData name="Benaglia Brenda" userId="S::brenda.benaglia@regione.emilia-romagna.it::adebc638-da5d-494b-907f-ee17887cd315" providerId="AD" clId="Web-{76C36E49-5E97-AC80-D57D-8D57290ABC60}" dt="2024-11-25T12:00:24.402" v="8"/>
      <pc:docMkLst>
        <pc:docMk/>
      </pc:docMkLst>
      <pc:sldChg chg="modSp">
        <pc:chgData name="Benaglia Brenda" userId="S::brenda.benaglia@regione.emilia-romagna.it::adebc638-da5d-494b-907f-ee17887cd315" providerId="AD" clId="Web-{76C36E49-5E97-AC80-D57D-8D57290ABC60}" dt="2024-11-25T12:00:16.949" v="0" actId="20577"/>
        <pc:sldMkLst>
          <pc:docMk/>
          <pc:sldMk cId="3122249797" sldId="329"/>
        </pc:sldMkLst>
      </pc:sldChg>
      <pc:sldChg chg="del">
        <pc:chgData name="Benaglia Brenda" userId="S::brenda.benaglia@regione.emilia-romagna.it::adebc638-da5d-494b-907f-ee17887cd315" providerId="AD" clId="Web-{76C36E49-5E97-AC80-D57D-8D57290ABC60}" dt="2024-11-25T12:00:17.964" v="1"/>
        <pc:sldMkLst>
          <pc:docMk/>
          <pc:sldMk cId="3614634806" sldId="330"/>
        </pc:sldMkLst>
      </pc:sldChg>
      <pc:sldChg chg="del">
        <pc:chgData name="Benaglia Brenda" userId="S::brenda.benaglia@regione.emilia-romagna.it::adebc638-da5d-494b-907f-ee17887cd315" providerId="AD" clId="Web-{76C36E49-5E97-AC80-D57D-8D57290ABC60}" dt="2024-11-25T12:00:18.808" v="2"/>
        <pc:sldMkLst>
          <pc:docMk/>
          <pc:sldMk cId="2167895277" sldId="331"/>
        </pc:sldMkLst>
      </pc:sldChg>
      <pc:sldChg chg="del">
        <pc:chgData name="Benaglia Brenda" userId="S::brenda.benaglia@regione.emilia-romagna.it::adebc638-da5d-494b-907f-ee17887cd315" providerId="AD" clId="Web-{76C36E49-5E97-AC80-D57D-8D57290ABC60}" dt="2024-11-25T12:00:19.746" v="3"/>
        <pc:sldMkLst>
          <pc:docMk/>
          <pc:sldMk cId="3470610620" sldId="332"/>
        </pc:sldMkLst>
      </pc:sldChg>
      <pc:sldChg chg="del">
        <pc:chgData name="Benaglia Brenda" userId="S::brenda.benaglia@regione.emilia-romagna.it::adebc638-da5d-494b-907f-ee17887cd315" providerId="AD" clId="Web-{76C36E49-5E97-AC80-D57D-8D57290ABC60}" dt="2024-11-25T12:00:21.152" v="4"/>
        <pc:sldMkLst>
          <pc:docMk/>
          <pc:sldMk cId="2607431671" sldId="333"/>
        </pc:sldMkLst>
      </pc:sldChg>
      <pc:sldChg chg="del">
        <pc:chgData name="Benaglia Brenda" userId="S::brenda.benaglia@regione.emilia-romagna.it::adebc638-da5d-494b-907f-ee17887cd315" providerId="AD" clId="Web-{76C36E49-5E97-AC80-D57D-8D57290ABC60}" dt="2024-11-25T12:00:21.621" v="5"/>
        <pc:sldMkLst>
          <pc:docMk/>
          <pc:sldMk cId="2347982408" sldId="334"/>
        </pc:sldMkLst>
      </pc:sldChg>
      <pc:sldChg chg="del">
        <pc:chgData name="Benaglia Brenda" userId="S::brenda.benaglia@regione.emilia-romagna.it::adebc638-da5d-494b-907f-ee17887cd315" providerId="AD" clId="Web-{76C36E49-5E97-AC80-D57D-8D57290ABC60}" dt="2024-11-25T12:00:23.371" v="6"/>
        <pc:sldMkLst>
          <pc:docMk/>
          <pc:sldMk cId="2854586861" sldId="335"/>
        </pc:sldMkLst>
      </pc:sldChg>
      <pc:sldChg chg="del">
        <pc:chgData name="Benaglia Brenda" userId="S::brenda.benaglia@regione.emilia-romagna.it::adebc638-da5d-494b-907f-ee17887cd315" providerId="AD" clId="Web-{76C36E49-5E97-AC80-D57D-8D57290ABC60}" dt="2024-11-25T12:00:23.871" v="7"/>
        <pc:sldMkLst>
          <pc:docMk/>
          <pc:sldMk cId="3627778083" sldId="336"/>
        </pc:sldMkLst>
      </pc:sldChg>
      <pc:sldChg chg="del">
        <pc:chgData name="Benaglia Brenda" userId="S::brenda.benaglia@regione.emilia-romagna.it::adebc638-da5d-494b-907f-ee17887cd315" providerId="AD" clId="Web-{76C36E49-5E97-AC80-D57D-8D57290ABC60}" dt="2024-11-25T12:00:24.402" v="8"/>
        <pc:sldMkLst>
          <pc:docMk/>
          <pc:sldMk cId="3100287753" sldId="337"/>
        </pc:sldMkLst>
      </pc:sldChg>
    </pc:docChg>
  </pc:docChgLst>
  <pc:docChgLst>
    <pc:chgData name="Benaglia Brenda" userId="S::brenda.benaglia@regione.emilia-romagna.it::adebc638-da5d-494b-907f-ee17887cd315" providerId="AD" clId="Web-{286A8972-0C4B-5923-0F1D-F8DC406E5ED0}"/>
    <pc:docChg chg="modSld">
      <pc:chgData name="Benaglia Brenda" userId="S::brenda.benaglia@regione.emilia-romagna.it::adebc638-da5d-494b-907f-ee17887cd315" providerId="AD" clId="Web-{286A8972-0C4B-5923-0F1D-F8DC406E5ED0}" dt="2025-04-02T13:05:46.178" v="2" actId="20577"/>
      <pc:docMkLst>
        <pc:docMk/>
      </pc:docMkLst>
      <pc:sldChg chg="modSp">
        <pc:chgData name="Benaglia Brenda" userId="S::brenda.benaglia@regione.emilia-romagna.it::adebc638-da5d-494b-907f-ee17887cd315" providerId="AD" clId="Web-{286A8972-0C4B-5923-0F1D-F8DC406E5ED0}" dt="2025-04-02T13:05:46.178" v="2" actId="20577"/>
        <pc:sldMkLst>
          <pc:docMk/>
          <pc:sldMk cId="4189230615" sldId="363"/>
        </pc:sldMkLst>
        <pc:spChg chg="mod">
          <ac:chgData name="Benaglia Brenda" userId="S::brenda.benaglia@regione.emilia-romagna.it::adebc638-da5d-494b-907f-ee17887cd315" providerId="AD" clId="Web-{286A8972-0C4B-5923-0F1D-F8DC406E5ED0}" dt="2025-04-02T13:05:46.178" v="2" actId="20577"/>
          <ac:spMkLst>
            <pc:docMk/>
            <pc:sldMk cId="4189230615" sldId="363"/>
            <ac:spMk id="3" creationId="{5D7C0C0D-50C8-35C5-6EE0-1DF1981A4E9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512F3F-9EF8-4846-84F0-674556B26628}" type="doc">
      <dgm:prSet loTypeId="urn:microsoft.com/office/officeart/2005/8/layout/hList9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it-IT"/>
        </a:p>
      </dgm:t>
    </dgm:pt>
    <dgm:pt modelId="{2FAB9081-8B8D-4005-B6FC-018AAD740060}">
      <dgm:prSet phldrT="[Testo]" phldr="0"/>
      <dgm:spPr/>
      <dgm:t>
        <a:bodyPr/>
        <a:lstStyle/>
        <a:p>
          <a:pPr rtl="0"/>
          <a:r>
            <a:rPr lang="it-IT">
              <a:latin typeface="Raleway Medium"/>
            </a:rPr>
            <a:t>RUOLI SOCIALI</a:t>
          </a:r>
        </a:p>
      </dgm:t>
    </dgm:pt>
    <dgm:pt modelId="{F13F33E8-0373-4BDC-95EB-E57D87264DE8}" type="parTrans" cxnId="{46C8D3E9-2224-4A77-84D3-4DF8198D39FF}">
      <dgm:prSet/>
      <dgm:spPr/>
      <dgm:t>
        <a:bodyPr/>
        <a:lstStyle/>
        <a:p>
          <a:endParaRPr lang="it-IT"/>
        </a:p>
      </dgm:t>
    </dgm:pt>
    <dgm:pt modelId="{573EF42A-28FB-493F-AC0D-08A40475D34C}" type="sibTrans" cxnId="{46C8D3E9-2224-4A77-84D3-4DF8198D39FF}">
      <dgm:prSet/>
      <dgm:spPr/>
      <dgm:t>
        <a:bodyPr/>
        <a:lstStyle/>
        <a:p>
          <a:endParaRPr lang="it-IT"/>
        </a:p>
      </dgm:t>
    </dgm:pt>
    <dgm:pt modelId="{66C5DC36-0756-49BC-AF39-3312FA61AE71}">
      <dgm:prSet phldrT="[Testo]" phldr="0"/>
      <dgm:spPr/>
      <dgm:t>
        <a:bodyPr/>
        <a:lstStyle/>
        <a:p>
          <a:pPr rtl="0"/>
          <a:r>
            <a:rPr lang="it-IT">
              <a:latin typeface="Raleway Medium"/>
            </a:rPr>
            <a:t>Stili di vita, pratiche di cura, vissuti individuali di salute (socialmente attesi o legittimati)</a:t>
          </a:r>
        </a:p>
      </dgm:t>
    </dgm:pt>
    <dgm:pt modelId="{804BF768-6E99-4053-9E67-C499531431D0}" type="parTrans" cxnId="{767105CA-89B1-4BF0-8304-2F207056CC9A}">
      <dgm:prSet/>
      <dgm:spPr/>
      <dgm:t>
        <a:bodyPr/>
        <a:lstStyle/>
        <a:p>
          <a:endParaRPr lang="it-IT"/>
        </a:p>
      </dgm:t>
    </dgm:pt>
    <dgm:pt modelId="{0D4AA602-438A-430D-A367-FFAFF69C0FE5}" type="sibTrans" cxnId="{767105CA-89B1-4BF0-8304-2F207056CC9A}">
      <dgm:prSet/>
      <dgm:spPr/>
      <dgm:t>
        <a:bodyPr/>
        <a:lstStyle/>
        <a:p>
          <a:endParaRPr lang="it-IT"/>
        </a:p>
      </dgm:t>
    </dgm:pt>
    <dgm:pt modelId="{756EA897-F477-40E9-9391-6F824C8E0CA6}">
      <dgm:prSet phldr="0"/>
      <dgm:spPr/>
      <dgm:t>
        <a:bodyPr/>
        <a:lstStyle/>
        <a:p>
          <a:pPr rtl="0"/>
          <a:r>
            <a:rPr lang="it-IT">
              <a:latin typeface="Raleway Medium"/>
            </a:rPr>
            <a:t>STATO DI SALUTE</a:t>
          </a:r>
        </a:p>
      </dgm:t>
    </dgm:pt>
    <dgm:pt modelId="{EC6E475E-EF1B-4C3C-9202-DD25BE14BB44}" type="parTrans" cxnId="{D7368818-05EB-4998-8B83-140E18FA1DE1}">
      <dgm:prSet/>
      <dgm:spPr/>
      <dgm:t>
        <a:bodyPr/>
        <a:lstStyle/>
        <a:p>
          <a:endParaRPr lang="it-IT"/>
        </a:p>
      </dgm:t>
    </dgm:pt>
    <dgm:pt modelId="{B35C8576-C652-47FE-AF97-D9DD2F375504}" type="sibTrans" cxnId="{D7368818-05EB-4998-8B83-140E18FA1DE1}">
      <dgm:prSet/>
      <dgm:spPr/>
      <dgm:t>
        <a:bodyPr/>
        <a:lstStyle/>
        <a:p>
          <a:endParaRPr lang="it-IT"/>
        </a:p>
      </dgm:t>
    </dgm:pt>
    <dgm:pt modelId="{3945E6CC-099E-4D77-B239-A129F9D5865E}">
      <dgm:prSet phldr="0"/>
      <dgm:spPr/>
      <dgm:t>
        <a:bodyPr/>
        <a:lstStyle/>
        <a:p>
          <a:pPr rtl="0"/>
          <a:r>
            <a:rPr lang="it-IT">
              <a:latin typeface="Raleway Medium"/>
            </a:rPr>
            <a:t>Incidenza delle patologie, aspettativa di vita, impatti della tossicità ambientale o farmacologica, salute mentale, disabilità</a:t>
          </a:r>
        </a:p>
      </dgm:t>
    </dgm:pt>
    <dgm:pt modelId="{62851C6B-25FF-4776-A914-511727DBD7E6}" type="parTrans" cxnId="{57C1BF82-36ED-4DCB-921E-68F280C91A97}">
      <dgm:prSet/>
      <dgm:spPr/>
      <dgm:t>
        <a:bodyPr/>
        <a:lstStyle/>
        <a:p>
          <a:endParaRPr lang="it-IT"/>
        </a:p>
      </dgm:t>
    </dgm:pt>
    <dgm:pt modelId="{3206FB92-56B6-4F3F-A6B8-6D5AC3CCCA24}" type="sibTrans" cxnId="{57C1BF82-36ED-4DCB-921E-68F280C91A97}">
      <dgm:prSet/>
      <dgm:spPr/>
      <dgm:t>
        <a:bodyPr/>
        <a:lstStyle/>
        <a:p>
          <a:endParaRPr lang="it-IT"/>
        </a:p>
      </dgm:t>
    </dgm:pt>
    <dgm:pt modelId="{DBE050F2-3469-494E-82C0-F9EB3ED60931}">
      <dgm:prSet phldr="0"/>
      <dgm:spPr/>
      <dgm:t>
        <a:bodyPr/>
        <a:lstStyle/>
        <a:p>
          <a:pPr rtl="0"/>
          <a:r>
            <a:rPr lang="it-IT">
              <a:latin typeface="Raleway Medium"/>
            </a:rPr>
            <a:t>ACCESSO E FRUIZIONE DEI SERVIZI SANITARI</a:t>
          </a:r>
        </a:p>
      </dgm:t>
    </dgm:pt>
    <dgm:pt modelId="{0B0B9030-CEDD-44AA-909F-A689C08B4014}" type="parTrans" cxnId="{1214423B-201D-4F48-AADE-BE98BC47BD38}">
      <dgm:prSet/>
      <dgm:spPr/>
      <dgm:t>
        <a:bodyPr/>
        <a:lstStyle/>
        <a:p>
          <a:endParaRPr lang="it-IT"/>
        </a:p>
      </dgm:t>
    </dgm:pt>
    <dgm:pt modelId="{403A0A96-CBEA-4D34-B84D-E48EC0066F6D}" type="sibTrans" cxnId="{1214423B-201D-4F48-AADE-BE98BC47BD38}">
      <dgm:prSet/>
      <dgm:spPr/>
      <dgm:t>
        <a:bodyPr/>
        <a:lstStyle/>
        <a:p>
          <a:endParaRPr lang="it-IT"/>
        </a:p>
      </dgm:t>
    </dgm:pt>
    <dgm:pt modelId="{BFA32DC4-BBCA-434E-AB45-F9FBD5D48440}">
      <dgm:prSet phldr="0"/>
      <dgm:spPr/>
      <dgm:t>
        <a:bodyPr/>
        <a:lstStyle/>
        <a:p>
          <a:pPr rtl="0"/>
          <a:r>
            <a:rPr lang="it-IT">
              <a:latin typeface="Raleway Medium"/>
            </a:rPr>
            <a:t>Prevenzione, diagnosi, trattamento, uso dei farmaci e dispositivi medici</a:t>
          </a:r>
        </a:p>
      </dgm:t>
    </dgm:pt>
    <dgm:pt modelId="{80C7A78D-848B-409F-80AC-5BEE98DC75F3}" type="parTrans" cxnId="{81713DC8-44CF-4154-9032-7284C3B85754}">
      <dgm:prSet/>
      <dgm:spPr/>
      <dgm:t>
        <a:bodyPr/>
        <a:lstStyle/>
        <a:p>
          <a:endParaRPr lang="it-IT"/>
        </a:p>
      </dgm:t>
    </dgm:pt>
    <dgm:pt modelId="{E91981D1-5125-4789-9D31-CFB20634A398}" type="sibTrans" cxnId="{81713DC8-44CF-4154-9032-7284C3B85754}">
      <dgm:prSet/>
      <dgm:spPr/>
      <dgm:t>
        <a:bodyPr/>
        <a:lstStyle/>
        <a:p>
          <a:endParaRPr lang="it-IT"/>
        </a:p>
      </dgm:t>
    </dgm:pt>
    <dgm:pt modelId="{B0D990DF-564C-42BA-AA19-3879428280C6}" type="pres">
      <dgm:prSet presAssocID="{36512F3F-9EF8-4846-84F0-674556B26628}" presName="list" presStyleCnt="0">
        <dgm:presLayoutVars>
          <dgm:dir/>
          <dgm:animLvl val="lvl"/>
        </dgm:presLayoutVars>
      </dgm:prSet>
      <dgm:spPr/>
    </dgm:pt>
    <dgm:pt modelId="{0863564F-B35F-4EC8-8190-8C94A5E2D35C}" type="pres">
      <dgm:prSet presAssocID="{2FAB9081-8B8D-4005-B6FC-018AAD740060}" presName="posSpace" presStyleCnt="0"/>
      <dgm:spPr/>
    </dgm:pt>
    <dgm:pt modelId="{8875D8F5-FC3B-4EA7-AE76-671036FDA958}" type="pres">
      <dgm:prSet presAssocID="{2FAB9081-8B8D-4005-B6FC-018AAD740060}" presName="vertFlow" presStyleCnt="0"/>
      <dgm:spPr/>
    </dgm:pt>
    <dgm:pt modelId="{7E6F139B-62D4-454F-8C20-B7AB427E846E}" type="pres">
      <dgm:prSet presAssocID="{2FAB9081-8B8D-4005-B6FC-018AAD740060}" presName="topSpace" presStyleCnt="0"/>
      <dgm:spPr/>
    </dgm:pt>
    <dgm:pt modelId="{A487118D-F4F3-4AF3-BD0B-E9A97F4B229B}" type="pres">
      <dgm:prSet presAssocID="{2FAB9081-8B8D-4005-B6FC-018AAD740060}" presName="firstComp" presStyleCnt="0"/>
      <dgm:spPr/>
    </dgm:pt>
    <dgm:pt modelId="{F76CFD41-7587-46A3-84F1-7C1933222D84}" type="pres">
      <dgm:prSet presAssocID="{2FAB9081-8B8D-4005-B6FC-018AAD740060}" presName="firstChild" presStyleLbl="bgAccFollowNode1" presStyleIdx="0" presStyleCnt="3"/>
      <dgm:spPr/>
    </dgm:pt>
    <dgm:pt modelId="{0A970DD6-525A-41BB-B8EB-C7A820FBA11F}" type="pres">
      <dgm:prSet presAssocID="{2FAB9081-8B8D-4005-B6FC-018AAD740060}" presName="firstChildTx" presStyleLbl="bgAccFollowNode1" presStyleIdx="0" presStyleCnt="3">
        <dgm:presLayoutVars>
          <dgm:bulletEnabled val="1"/>
        </dgm:presLayoutVars>
      </dgm:prSet>
      <dgm:spPr/>
    </dgm:pt>
    <dgm:pt modelId="{1240D1BE-A54D-41B4-B60C-6586FFE6E72E}" type="pres">
      <dgm:prSet presAssocID="{2FAB9081-8B8D-4005-B6FC-018AAD740060}" presName="negSpace" presStyleCnt="0"/>
      <dgm:spPr/>
    </dgm:pt>
    <dgm:pt modelId="{BEA678E5-96C3-4BD8-9CF8-6FFF94D96C03}" type="pres">
      <dgm:prSet presAssocID="{2FAB9081-8B8D-4005-B6FC-018AAD740060}" presName="circle" presStyleLbl="node1" presStyleIdx="0" presStyleCnt="3"/>
      <dgm:spPr/>
    </dgm:pt>
    <dgm:pt modelId="{2648D471-EDC3-4250-A09E-192480044856}" type="pres">
      <dgm:prSet presAssocID="{573EF42A-28FB-493F-AC0D-08A40475D34C}" presName="transSpace" presStyleCnt="0"/>
      <dgm:spPr/>
    </dgm:pt>
    <dgm:pt modelId="{926CE7C8-65C7-40EA-82FA-2FFB7C4DE00D}" type="pres">
      <dgm:prSet presAssocID="{756EA897-F477-40E9-9391-6F824C8E0CA6}" presName="posSpace" presStyleCnt="0"/>
      <dgm:spPr/>
    </dgm:pt>
    <dgm:pt modelId="{AD007908-49ED-44A4-917A-DB67C499B701}" type="pres">
      <dgm:prSet presAssocID="{756EA897-F477-40E9-9391-6F824C8E0CA6}" presName="vertFlow" presStyleCnt="0"/>
      <dgm:spPr/>
    </dgm:pt>
    <dgm:pt modelId="{C3C56106-F5C7-4D24-90D8-C3B4B1F5F214}" type="pres">
      <dgm:prSet presAssocID="{756EA897-F477-40E9-9391-6F824C8E0CA6}" presName="topSpace" presStyleCnt="0"/>
      <dgm:spPr/>
    </dgm:pt>
    <dgm:pt modelId="{4ACBAD50-5024-43D7-8EC1-6488A99C1334}" type="pres">
      <dgm:prSet presAssocID="{756EA897-F477-40E9-9391-6F824C8E0CA6}" presName="firstComp" presStyleCnt="0"/>
      <dgm:spPr/>
    </dgm:pt>
    <dgm:pt modelId="{5E421994-E167-49B0-B230-8FC009D688AE}" type="pres">
      <dgm:prSet presAssocID="{756EA897-F477-40E9-9391-6F824C8E0CA6}" presName="firstChild" presStyleLbl="bgAccFollowNode1" presStyleIdx="1" presStyleCnt="3"/>
      <dgm:spPr/>
    </dgm:pt>
    <dgm:pt modelId="{727D3DAA-0E40-4CAF-8E4C-12AB0134BE62}" type="pres">
      <dgm:prSet presAssocID="{756EA897-F477-40E9-9391-6F824C8E0CA6}" presName="firstChildTx" presStyleLbl="bgAccFollowNode1" presStyleIdx="1" presStyleCnt="3">
        <dgm:presLayoutVars>
          <dgm:bulletEnabled val="1"/>
        </dgm:presLayoutVars>
      </dgm:prSet>
      <dgm:spPr/>
    </dgm:pt>
    <dgm:pt modelId="{F2600CCB-77AA-4139-8F5D-BC93E060721B}" type="pres">
      <dgm:prSet presAssocID="{756EA897-F477-40E9-9391-6F824C8E0CA6}" presName="negSpace" presStyleCnt="0"/>
      <dgm:spPr/>
    </dgm:pt>
    <dgm:pt modelId="{13EA6E54-EBFC-4FAB-832F-2CD561EF75FF}" type="pres">
      <dgm:prSet presAssocID="{756EA897-F477-40E9-9391-6F824C8E0CA6}" presName="circle" presStyleLbl="node1" presStyleIdx="1" presStyleCnt="3"/>
      <dgm:spPr/>
    </dgm:pt>
    <dgm:pt modelId="{F4194230-68D0-4F52-A389-F30BAE04E33C}" type="pres">
      <dgm:prSet presAssocID="{B35C8576-C652-47FE-AF97-D9DD2F375504}" presName="transSpace" presStyleCnt="0"/>
      <dgm:spPr/>
    </dgm:pt>
    <dgm:pt modelId="{79473FFC-992A-4539-BB6B-AC08B327AD22}" type="pres">
      <dgm:prSet presAssocID="{DBE050F2-3469-494E-82C0-F9EB3ED60931}" presName="posSpace" presStyleCnt="0"/>
      <dgm:spPr/>
    </dgm:pt>
    <dgm:pt modelId="{6BFCCEF4-FB68-4B1F-811C-BFA2B9E8A95F}" type="pres">
      <dgm:prSet presAssocID="{DBE050F2-3469-494E-82C0-F9EB3ED60931}" presName="vertFlow" presStyleCnt="0"/>
      <dgm:spPr/>
    </dgm:pt>
    <dgm:pt modelId="{695EEC1A-F3EA-4B77-8FD7-B6A1AE4B1658}" type="pres">
      <dgm:prSet presAssocID="{DBE050F2-3469-494E-82C0-F9EB3ED60931}" presName="topSpace" presStyleCnt="0"/>
      <dgm:spPr/>
    </dgm:pt>
    <dgm:pt modelId="{04737589-EA55-4229-B675-647D7D8882A6}" type="pres">
      <dgm:prSet presAssocID="{DBE050F2-3469-494E-82C0-F9EB3ED60931}" presName="firstComp" presStyleCnt="0"/>
      <dgm:spPr/>
    </dgm:pt>
    <dgm:pt modelId="{9660A353-2E47-46A4-BDC0-A06EBFB7AB26}" type="pres">
      <dgm:prSet presAssocID="{DBE050F2-3469-494E-82C0-F9EB3ED60931}" presName="firstChild" presStyleLbl="bgAccFollowNode1" presStyleIdx="2" presStyleCnt="3"/>
      <dgm:spPr/>
    </dgm:pt>
    <dgm:pt modelId="{407621E1-DF35-4C29-B02A-07B3CF6A3A14}" type="pres">
      <dgm:prSet presAssocID="{DBE050F2-3469-494E-82C0-F9EB3ED60931}" presName="firstChildTx" presStyleLbl="bgAccFollowNode1" presStyleIdx="2" presStyleCnt="3">
        <dgm:presLayoutVars>
          <dgm:bulletEnabled val="1"/>
        </dgm:presLayoutVars>
      </dgm:prSet>
      <dgm:spPr/>
    </dgm:pt>
    <dgm:pt modelId="{582D8F12-CEDB-4BA3-A206-ECCF38FB578D}" type="pres">
      <dgm:prSet presAssocID="{DBE050F2-3469-494E-82C0-F9EB3ED60931}" presName="negSpace" presStyleCnt="0"/>
      <dgm:spPr/>
    </dgm:pt>
    <dgm:pt modelId="{4036CF58-F558-4A54-A2CC-7743094AC513}" type="pres">
      <dgm:prSet presAssocID="{DBE050F2-3469-494E-82C0-F9EB3ED60931}" presName="circle" presStyleLbl="node1" presStyleIdx="2" presStyleCnt="3"/>
      <dgm:spPr/>
    </dgm:pt>
  </dgm:ptLst>
  <dgm:cxnLst>
    <dgm:cxn modelId="{A3B1760C-C1AD-46D6-93C3-462596B26B8F}" type="presOf" srcId="{3945E6CC-099E-4D77-B239-A129F9D5865E}" destId="{5E421994-E167-49B0-B230-8FC009D688AE}" srcOrd="0" destOrd="0" presId="urn:microsoft.com/office/officeart/2005/8/layout/hList9"/>
    <dgm:cxn modelId="{D7368818-05EB-4998-8B83-140E18FA1DE1}" srcId="{36512F3F-9EF8-4846-84F0-674556B26628}" destId="{756EA897-F477-40E9-9391-6F824C8E0CA6}" srcOrd="1" destOrd="0" parTransId="{EC6E475E-EF1B-4C3C-9202-DD25BE14BB44}" sibTransId="{B35C8576-C652-47FE-AF97-D9DD2F375504}"/>
    <dgm:cxn modelId="{4AF5EA1B-35E2-4F72-9281-479AFC76BC42}" type="presOf" srcId="{36512F3F-9EF8-4846-84F0-674556B26628}" destId="{B0D990DF-564C-42BA-AA19-3879428280C6}" srcOrd="0" destOrd="0" presId="urn:microsoft.com/office/officeart/2005/8/layout/hList9"/>
    <dgm:cxn modelId="{1214423B-201D-4F48-AADE-BE98BC47BD38}" srcId="{36512F3F-9EF8-4846-84F0-674556B26628}" destId="{DBE050F2-3469-494E-82C0-F9EB3ED60931}" srcOrd="2" destOrd="0" parTransId="{0B0B9030-CEDD-44AA-909F-A689C08B4014}" sibTransId="{403A0A96-CBEA-4D34-B84D-E48EC0066F6D}"/>
    <dgm:cxn modelId="{7A50CF5C-0115-4B93-A721-9400B6B7D4AE}" type="presOf" srcId="{756EA897-F477-40E9-9391-6F824C8E0CA6}" destId="{13EA6E54-EBFC-4FAB-832F-2CD561EF75FF}" srcOrd="0" destOrd="0" presId="urn:microsoft.com/office/officeart/2005/8/layout/hList9"/>
    <dgm:cxn modelId="{BDC0335F-981D-407A-9639-346B9907A7F5}" type="presOf" srcId="{66C5DC36-0756-49BC-AF39-3312FA61AE71}" destId="{0A970DD6-525A-41BB-B8EB-C7A820FBA11F}" srcOrd="1" destOrd="0" presId="urn:microsoft.com/office/officeart/2005/8/layout/hList9"/>
    <dgm:cxn modelId="{287E9A61-EE17-42F3-83D0-0F38B582A177}" type="presOf" srcId="{2FAB9081-8B8D-4005-B6FC-018AAD740060}" destId="{BEA678E5-96C3-4BD8-9CF8-6FFF94D96C03}" srcOrd="0" destOrd="0" presId="urn:microsoft.com/office/officeart/2005/8/layout/hList9"/>
    <dgm:cxn modelId="{9A5A6B7C-25F4-4DF7-86A5-EEFBD88851A4}" type="presOf" srcId="{66C5DC36-0756-49BC-AF39-3312FA61AE71}" destId="{F76CFD41-7587-46A3-84F1-7C1933222D84}" srcOrd="0" destOrd="0" presId="urn:microsoft.com/office/officeart/2005/8/layout/hList9"/>
    <dgm:cxn modelId="{57C1BF82-36ED-4DCB-921E-68F280C91A97}" srcId="{756EA897-F477-40E9-9391-6F824C8E0CA6}" destId="{3945E6CC-099E-4D77-B239-A129F9D5865E}" srcOrd="0" destOrd="0" parTransId="{62851C6B-25FF-4776-A914-511727DBD7E6}" sibTransId="{3206FB92-56B6-4F3F-A6B8-6D5AC3CCCA24}"/>
    <dgm:cxn modelId="{C94CA890-2DFF-4844-A44E-D2F9F142D0BB}" type="presOf" srcId="{3945E6CC-099E-4D77-B239-A129F9D5865E}" destId="{727D3DAA-0E40-4CAF-8E4C-12AB0134BE62}" srcOrd="1" destOrd="0" presId="urn:microsoft.com/office/officeart/2005/8/layout/hList9"/>
    <dgm:cxn modelId="{81713DC8-44CF-4154-9032-7284C3B85754}" srcId="{DBE050F2-3469-494E-82C0-F9EB3ED60931}" destId="{BFA32DC4-BBCA-434E-AB45-F9FBD5D48440}" srcOrd="0" destOrd="0" parTransId="{80C7A78D-848B-409F-80AC-5BEE98DC75F3}" sibTransId="{E91981D1-5125-4789-9D31-CFB20634A398}"/>
    <dgm:cxn modelId="{767105CA-89B1-4BF0-8304-2F207056CC9A}" srcId="{2FAB9081-8B8D-4005-B6FC-018AAD740060}" destId="{66C5DC36-0756-49BC-AF39-3312FA61AE71}" srcOrd="0" destOrd="0" parTransId="{804BF768-6E99-4053-9E67-C499531431D0}" sibTransId="{0D4AA602-438A-430D-A367-FFAFF69C0FE5}"/>
    <dgm:cxn modelId="{BACCCED1-E2E5-4082-8B82-97448B9087A7}" type="presOf" srcId="{BFA32DC4-BBCA-434E-AB45-F9FBD5D48440}" destId="{9660A353-2E47-46A4-BDC0-A06EBFB7AB26}" srcOrd="0" destOrd="0" presId="urn:microsoft.com/office/officeart/2005/8/layout/hList9"/>
    <dgm:cxn modelId="{46C8D3E9-2224-4A77-84D3-4DF8198D39FF}" srcId="{36512F3F-9EF8-4846-84F0-674556B26628}" destId="{2FAB9081-8B8D-4005-B6FC-018AAD740060}" srcOrd="0" destOrd="0" parTransId="{F13F33E8-0373-4BDC-95EB-E57D87264DE8}" sibTransId="{573EF42A-28FB-493F-AC0D-08A40475D34C}"/>
    <dgm:cxn modelId="{292771ED-52D0-4593-847B-2449E3287089}" type="presOf" srcId="{DBE050F2-3469-494E-82C0-F9EB3ED60931}" destId="{4036CF58-F558-4A54-A2CC-7743094AC513}" srcOrd="0" destOrd="0" presId="urn:microsoft.com/office/officeart/2005/8/layout/hList9"/>
    <dgm:cxn modelId="{B0B4B2F4-E8AF-4BD8-AF37-E6699CF6C415}" type="presOf" srcId="{BFA32DC4-BBCA-434E-AB45-F9FBD5D48440}" destId="{407621E1-DF35-4C29-B02A-07B3CF6A3A14}" srcOrd="1" destOrd="0" presId="urn:microsoft.com/office/officeart/2005/8/layout/hList9"/>
    <dgm:cxn modelId="{7E000A35-944A-4E75-BE95-3C79AF562C07}" type="presParOf" srcId="{B0D990DF-564C-42BA-AA19-3879428280C6}" destId="{0863564F-B35F-4EC8-8190-8C94A5E2D35C}" srcOrd="0" destOrd="0" presId="urn:microsoft.com/office/officeart/2005/8/layout/hList9"/>
    <dgm:cxn modelId="{201FDBC4-129D-406F-AB70-3575FDB4CD5C}" type="presParOf" srcId="{B0D990DF-564C-42BA-AA19-3879428280C6}" destId="{8875D8F5-FC3B-4EA7-AE76-671036FDA958}" srcOrd="1" destOrd="0" presId="urn:microsoft.com/office/officeart/2005/8/layout/hList9"/>
    <dgm:cxn modelId="{F5F0447F-20E7-4B87-AC95-F10A6435B5A7}" type="presParOf" srcId="{8875D8F5-FC3B-4EA7-AE76-671036FDA958}" destId="{7E6F139B-62D4-454F-8C20-B7AB427E846E}" srcOrd="0" destOrd="0" presId="urn:microsoft.com/office/officeart/2005/8/layout/hList9"/>
    <dgm:cxn modelId="{231CDA97-1641-4D1C-87D9-288D07B9CCCE}" type="presParOf" srcId="{8875D8F5-FC3B-4EA7-AE76-671036FDA958}" destId="{A487118D-F4F3-4AF3-BD0B-E9A97F4B229B}" srcOrd="1" destOrd="0" presId="urn:microsoft.com/office/officeart/2005/8/layout/hList9"/>
    <dgm:cxn modelId="{DDE9DD1D-FF2B-4DB4-B588-E47241C35DBC}" type="presParOf" srcId="{A487118D-F4F3-4AF3-BD0B-E9A97F4B229B}" destId="{F76CFD41-7587-46A3-84F1-7C1933222D84}" srcOrd="0" destOrd="0" presId="urn:microsoft.com/office/officeart/2005/8/layout/hList9"/>
    <dgm:cxn modelId="{36001BB4-6927-4300-AA41-3B1EEA28DADD}" type="presParOf" srcId="{A487118D-F4F3-4AF3-BD0B-E9A97F4B229B}" destId="{0A970DD6-525A-41BB-B8EB-C7A820FBA11F}" srcOrd="1" destOrd="0" presId="urn:microsoft.com/office/officeart/2005/8/layout/hList9"/>
    <dgm:cxn modelId="{E8603990-92DB-4A99-A5FF-A91DD473A817}" type="presParOf" srcId="{B0D990DF-564C-42BA-AA19-3879428280C6}" destId="{1240D1BE-A54D-41B4-B60C-6586FFE6E72E}" srcOrd="2" destOrd="0" presId="urn:microsoft.com/office/officeart/2005/8/layout/hList9"/>
    <dgm:cxn modelId="{D2212B6B-44BD-4564-8701-C7471CB08CD7}" type="presParOf" srcId="{B0D990DF-564C-42BA-AA19-3879428280C6}" destId="{BEA678E5-96C3-4BD8-9CF8-6FFF94D96C03}" srcOrd="3" destOrd="0" presId="urn:microsoft.com/office/officeart/2005/8/layout/hList9"/>
    <dgm:cxn modelId="{8427D7C0-D87F-4962-9EB9-8CC40E7CFC0B}" type="presParOf" srcId="{B0D990DF-564C-42BA-AA19-3879428280C6}" destId="{2648D471-EDC3-4250-A09E-192480044856}" srcOrd="4" destOrd="0" presId="urn:microsoft.com/office/officeart/2005/8/layout/hList9"/>
    <dgm:cxn modelId="{FABE5662-89E4-414A-91E0-90B28D351FDE}" type="presParOf" srcId="{B0D990DF-564C-42BA-AA19-3879428280C6}" destId="{926CE7C8-65C7-40EA-82FA-2FFB7C4DE00D}" srcOrd="5" destOrd="0" presId="urn:microsoft.com/office/officeart/2005/8/layout/hList9"/>
    <dgm:cxn modelId="{607F7623-1C0F-4579-8C6E-6EBECB88B064}" type="presParOf" srcId="{B0D990DF-564C-42BA-AA19-3879428280C6}" destId="{AD007908-49ED-44A4-917A-DB67C499B701}" srcOrd="6" destOrd="0" presId="urn:microsoft.com/office/officeart/2005/8/layout/hList9"/>
    <dgm:cxn modelId="{E3EA9ECA-742A-4892-9394-8290924BCF62}" type="presParOf" srcId="{AD007908-49ED-44A4-917A-DB67C499B701}" destId="{C3C56106-F5C7-4D24-90D8-C3B4B1F5F214}" srcOrd="0" destOrd="0" presId="urn:microsoft.com/office/officeart/2005/8/layout/hList9"/>
    <dgm:cxn modelId="{DE5868CB-9457-406C-ACBA-18BE56391B2A}" type="presParOf" srcId="{AD007908-49ED-44A4-917A-DB67C499B701}" destId="{4ACBAD50-5024-43D7-8EC1-6488A99C1334}" srcOrd="1" destOrd="0" presId="urn:microsoft.com/office/officeart/2005/8/layout/hList9"/>
    <dgm:cxn modelId="{0200055F-CFC5-4DB3-B941-61EDEA266044}" type="presParOf" srcId="{4ACBAD50-5024-43D7-8EC1-6488A99C1334}" destId="{5E421994-E167-49B0-B230-8FC009D688AE}" srcOrd="0" destOrd="0" presId="urn:microsoft.com/office/officeart/2005/8/layout/hList9"/>
    <dgm:cxn modelId="{6AD4BB59-9648-427D-9C73-50269DBE7780}" type="presParOf" srcId="{4ACBAD50-5024-43D7-8EC1-6488A99C1334}" destId="{727D3DAA-0E40-4CAF-8E4C-12AB0134BE62}" srcOrd="1" destOrd="0" presId="urn:microsoft.com/office/officeart/2005/8/layout/hList9"/>
    <dgm:cxn modelId="{F58C4958-4DEE-4D14-9926-B132DA3326B7}" type="presParOf" srcId="{B0D990DF-564C-42BA-AA19-3879428280C6}" destId="{F2600CCB-77AA-4139-8F5D-BC93E060721B}" srcOrd="7" destOrd="0" presId="urn:microsoft.com/office/officeart/2005/8/layout/hList9"/>
    <dgm:cxn modelId="{E6008F0C-FA16-4EC0-B4C9-0742355D2036}" type="presParOf" srcId="{B0D990DF-564C-42BA-AA19-3879428280C6}" destId="{13EA6E54-EBFC-4FAB-832F-2CD561EF75FF}" srcOrd="8" destOrd="0" presId="urn:microsoft.com/office/officeart/2005/8/layout/hList9"/>
    <dgm:cxn modelId="{DC1D78F4-FF4C-4764-8BFB-7447926BAB37}" type="presParOf" srcId="{B0D990DF-564C-42BA-AA19-3879428280C6}" destId="{F4194230-68D0-4F52-A389-F30BAE04E33C}" srcOrd="9" destOrd="0" presId="urn:microsoft.com/office/officeart/2005/8/layout/hList9"/>
    <dgm:cxn modelId="{093BE679-503C-42AB-AB59-AA08CB027C07}" type="presParOf" srcId="{B0D990DF-564C-42BA-AA19-3879428280C6}" destId="{79473FFC-992A-4539-BB6B-AC08B327AD22}" srcOrd="10" destOrd="0" presId="urn:microsoft.com/office/officeart/2005/8/layout/hList9"/>
    <dgm:cxn modelId="{2696A911-BA4E-4AE7-B6B7-3843180A36C7}" type="presParOf" srcId="{B0D990DF-564C-42BA-AA19-3879428280C6}" destId="{6BFCCEF4-FB68-4B1F-811C-BFA2B9E8A95F}" srcOrd="11" destOrd="0" presId="urn:microsoft.com/office/officeart/2005/8/layout/hList9"/>
    <dgm:cxn modelId="{A6D5030F-D6F7-485C-AB61-2252FA6315EB}" type="presParOf" srcId="{6BFCCEF4-FB68-4B1F-811C-BFA2B9E8A95F}" destId="{695EEC1A-F3EA-4B77-8FD7-B6A1AE4B1658}" srcOrd="0" destOrd="0" presId="urn:microsoft.com/office/officeart/2005/8/layout/hList9"/>
    <dgm:cxn modelId="{83508780-42CE-41A5-9FF2-38079A131EB0}" type="presParOf" srcId="{6BFCCEF4-FB68-4B1F-811C-BFA2B9E8A95F}" destId="{04737589-EA55-4229-B675-647D7D8882A6}" srcOrd="1" destOrd="0" presId="urn:microsoft.com/office/officeart/2005/8/layout/hList9"/>
    <dgm:cxn modelId="{07E03FB2-5BCA-44AE-8129-B3A797EFC3BC}" type="presParOf" srcId="{04737589-EA55-4229-B675-647D7D8882A6}" destId="{9660A353-2E47-46A4-BDC0-A06EBFB7AB26}" srcOrd="0" destOrd="0" presId="urn:microsoft.com/office/officeart/2005/8/layout/hList9"/>
    <dgm:cxn modelId="{1E146D72-0638-4712-9E56-73D5F73F0924}" type="presParOf" srcId="{04737589-EA55-4229-B675-647D7D8882A6}" destId="{407621E1-DF35-4C29-B02A-07B3CF6A3A14}" srcOrd="1" destOrd="0" presId="urn:microsoft.com/office/officeart/2005/8/layout/hList9"/>
    <dgm:cxn modelId="{2824B9D8-1992-4EB2-B9B8-2419285540F8}" type="presParOf" srcId="{B0D990DF-564C-42BA-AA19-3879428280C6}" destId="{582D8F12-CEDB-4BA3-A206-ECCF38FB578D}" srcOrd="12" destOrd="0" presId="urn:microsoft.com/office/officeart/2005/8/layout/hList9"/>
    <dgm:cxn modelId="{292FF013-49CC-4348-8E5A-F673E7662CD6}" type="presParOf" srcId="{B0D990DF-564C-42BA-AA19-3879428280C6}" destId="{4036CF58-F558-4A54-A2CC-7743094AC513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4753C2-E945-4B4E-B027-FF50D714D090}" type="doc">
      <dgm:prSet loTypeId="urn:microsoft.com/office/officeart/2005/8/layout/venn3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E6593428-85BE-D54C-9020-B0D79383DD4F}">
      <dgm:prSet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b="0" i="0">
              <a:solidFill>
                <a:schemeClr val="bg2">
                  <a:lumMod val="10000"/>
                </a:schemeClr>
              </a:solidFill>
              <a:latin typeface="Raleway Medium" pitchFamily="2" charset="77"/>
            </a:rPr>
            <a:t>Politiche di intervento coerenti a tutti i livelli del sistema</a:t>
          </a:r>
        </a:p>
      </dgm:t>
    </dgm:pt>
    <dgm:pt modelId="{FA6280B6-B342-3341-9F5C-BEADE8C06C21}" type="parTrans" cxnId="{277070BD-1B97-6343-8C57-D951088C3713}">
      <dgm:prSet/>
      <dgm:spPr/>
      <dgm:t>
        <a:bodyPr/>
        <a:lstStyle/>
        <a:p>
          <a:endParaRPr lang="it-IT"/>
        </a:p>
      </dgm:t>
    </dgm:pt>
    <dgm:pt modelId="{C846725A-5D9E-5F4D-8258-29285EF9B66B}" type="sibTrans" cxnId="{277070BD-1B97-6343-8C57-D951088C3713}">
      <dgm:prSet/>
      <dgm:spPr/>
      <dgm:t>
        <a:bodyPr/>
        <a:lstStyle/>
        <a:p>
          <a:endParaRPr lang="it-IT"/>
        </a:p>
      </dgm:t>
    </dgm:pt>
    <dgm:pt modelId="{8B026E16-029B-764A-BB0F-1400672E205D}">
      <dgm:prSet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b="0" i="0">
              <a:solidFill>
                <a:schemeClr val="bg2">
                  <a:lumMod val="10000"/>
                </a:schemeClr>
              </a:solidFill>
              <a:latin typeface="Raleway Medium" pitchFamily="2" charset="77"/>
            </a:rPr>
            <a:t>Partecipazione inclusiva delle comunità</a:t>
          </a:r>
        </a:p>
      </dgm:t>
    </dgm:pt>
    <dgm:pt modelId="{5BBBE6ED-EE11-EF4D-A826-348E128BBA82}" type="parTrans" cxnId="{7DF55568-17A6-5A47-9F3E-E024E5DFB33F}">
      <dgm:prSet/>
      <dgm:spPr/>
      <dgm:t>
        <a:bodyPr/>
        <a:lstStyle/>
        <a:p>
          <a:endParaRPr lang="it-IT"/>
        </a:p>
      </dgm:t>
    </dgm:pt>
    <dgm:pt modelId="{180788C6-9949-5548-9F3E-F8F9E4834C3E}" type="sibTrans" cxnId="{7DF55568-17A6-5A47-9F3E-E024E5DFB33F}">
      <dgm:prSet/>
      <dgm:spPr/>
      <dgm:t>
        <a:bodyPr/>
        <a:lstStyle/>
        <a:p>
          <a:endParaRPr lang="it-IT"/>
        </a:p>
      </dgm:t>
    </dgm:pt>
    <dgm:pt modelId="{1C5E9F18-3403-4F49-AA2C-4E50FFCBD72A}">
      <dgm:prSet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b="0" i="1">
              <a:solidFill>
                <a:schemeClr val="bg2">
                  <a:lumMod val="10000"/>
                </a:schemeClr>
              </a:solidFill>
              <a:latin typeface="Raleway Medium" pitchFamily="2" charset="77"/>
            </a:rPr>
            <a:t>Empowerment</a:t>
          </a:r>
          <a:r>
            <a:rPr lang="it-IT" b="0" i="0">
              <a:solidFill>
                <a:schemeClr val="bg2">
                  <a:lumMod val="10000"/>
                </a:schemeClr>
              </a:solidFill>
              <a:latin typeface="Raleway Medium" pitchFamily="2" charset="77"/>
            </a:rPr>
            <a:t> e </a:t>
          </a:r>
          <a:r>
            <a:rPr lang="it-IT" b="0" i="0" err="1">
              <a:solidFill>
                <a:schemeClr val="bg2">
                  <a:lumMod val="10000"/>
                </a:schemeClr>
              </a:solidFill>
              <a:latin typeface="Raleway Medium" pitchFamily="2" charset="77"/>
            </a:rPr>
            <a:t>capacitazione</a:t>
          </a:r>
          <a:r>
            <a:rPr lang="it-IT" b="0" i="0">
              <a:solidFill>
                <a:schemeClr val="bg2">
                  <a:lumMod val="10000"/>
                </a:schemeClr>
              </a:solidFill>
              <a:latin typeface="Raleway Medium" pitchFamily="2" charset="77"/>
            </a:rPr>
            <a:t> delle persone</a:t>
          </a:r>
        </a:p>
      </dgm:t>
    </dgm:pt>
    <dgm:pt modelId="{68DD3FCC-739D-EE40-ABB1-926316D244B1}" type="parTrans" cxnId="{56F70034-2004-FA4C-9164-3C046C849B33}">
      <dgm:prSet/>
      <dgm:spPr/>
      <dgm:t>
        <a:bodyPr/>
        <a:lstStyle/>
        <a:p>
          <a:endParaRPr lang="it-IT"/>
        </a:p>
      </dgm:t>
    </dgm:pt>
    <dgm:pt modelId="{4198940E-55B5-B946-B9AA-E7DC9BF8CFE9}" type="sibTrans" cxnId="{56F70034-2004-FA4C-9164-3C046C849B33}">
      <dgm:prSet/>
      <dgm:spPr/>
      <dgm:t>
        <a:bodyPr/>
        <a:lstStyle/>
        <a:p>
          <a:endParaRPr lang="it-IT"/>
        </a:p>
      </dgm:t>
    </dgm:pt>
    <dgm:pt modelId="{C4C28F50-D7BD-DD45-88E0-EAA086DDF331}">
      <dgm:prSet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err="1">
              <a:solidFill>
                <a:schemeClr val="bg2">
                  <a:lumMod val="10000"/>
                </a:schemeClr>
              </a:solidFill>
              <a:latin typeface="Raleway" pitchFamily="2" charset="77"/>
            </a:rPr>
            <a:t>Intersettorialità</a:t>
          </a:r>
          <a:r>
            <a:rPr lang="it-IT">
              <a:solidFill>
                <a:schemeClr val="bg2">
                  <a:lumMod val="10000"/>
                </a:schemeClr>
              </a:solidFill>
              <a:latin typeface="Raleway" pitchFamily="2" charset="77"/>
            </a:rPr>
            <a:t>, trasversalità, lavoro di rete...</a:t>
          </a:r>
        </a:p>
      </dgm:t>
    </dgm:pt>
    <dgm:pt modelId="{BBC1203B-0C7E-A64F-93A8-64ABFA7AC335}" type="parTrans" cxnId="{268DD0DB-6F19-2145-B106-72832A575703}">
      <dgm:prSet/>
      <dgm:spPr/>
      <dgm:t>
        <a:bodyPr/>
        <a:lstStyle/>
        <a:p>
          <a:endParaRPr lang="it-IT"/>
        </a:p>
      </dgm:t>
    </dgm:pt>
    <dgm:pt modelId="{D5FD1BFA-DC4D-AD4D-BBC0-CE3BC4B6FB5B}" type="sibTrans" cxnId="{268DD0DB-6F19-2145-B106-72832A575703}">
      <dgm:prSet/>
      <dgm:spPr/>
      <dgm:t>
        <a:bodyPr/>
        <a:lstStyle/>
        <a:p>
          <a:endParaRPr lang="it-IT"/>
        </a:p>
      </dgm:t>
    </dgm:pt>
    <dgm:pt modelId="{CAFD69F3-101F-8C47-83E1-0FD3035FB86A}">
      <dgm:prSet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>
              <a:solidFill>
                <a:schemeClr val="bg2">
                  <a:lumMod val="10000"/>
                </a:schemeClr>
              </a:solidFill>
              <a:latin typeface="Raleway" pitchFamily="2" charset="77"/>
            </a:rPr>
            <a:t>Il coinvolgimento nella definizione di ciò che impatta sulla propria vita aumenta la fiducia e il senso di appartenenza</a:t>
          </a:r>
        </a:p>
      </dgm:t>
    </dgm:pt>
    <dgm:pt modelId="{9DCC68AF-992C-8242-BAB2-FBAE8EA89C56}" type="parTrans" cxnId="{D9824A32-5528-CB44-ABDE-1391FB45B15D}">
      <dgm:prSet/>
      <dgm:spPr/>
      <dgm:t>
        <a:bodyPr/>
        <a:lstStyle/>
        <a:p>
          <a:endParaRPr lang="it-IT"/>
        </a:p>
      </dgm:t>
    </dgm:pt>
    <dgm:pt modelId="{95E93FC9-C156-FE42-804F-F203ADCEFE0B}" type="sibTrans" cxnId="{D9824A32-5528-CB44-ABDE-1391FB45B15D}">
      <dgm:prSet/>
      <dgm:spPr/>
      <dgm:t>
        <a:bodyPr/>
        <a:lstStyle/>
        <a:p>
          <a:endParaRPr lang="it-IT"/>
        </a:p>
      </dgm:t>
    </dgm:pt>
    <dgm:pt modelId="{A19A3086-21E5-544A-BC13-5FB37823B6D4}">
      <dgm:prSet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>
              <a:solidFill>
                <a:schemeClr val="bg2">
                  <a:lumMod val="10000"/>
                </a:schemeClr>
              </a:solidFill>
              <a:latin typeface="Raleway" pitchFamily="2" charset="77"/>
            </a:rPr>
            <a:t>Effetto sul senso di controllo sulla propria vita e sul futuro di tutti</a:t>
          </a:r>
        </a:p>
      </dgm:t>
    </dgm:pt>
    <dgm:pt modelId="{E78C9D4E-CBB1-E744-BF03-B9E4906A45F3}" type="parTrans" cxnId="{29749BA2-20A2-4345-B168-0C529BC8B4C2}">
      <dgm:prSet/>
      <dgm:spPr/>
      <dgm:t>
        <a:bodyPr/>
        <a:lstStyle/>
        <a:p>
          <a:endParaRPr lang="it-IT"/>
        </a:p>
      </dgm:t>
    </dgm:pt>
    <dgm:pt modelId="{8F7297F2-4E46-A14C-9DA4-90473A7159D5}" type="sibTrans" cxnId="{29749BA2-20A2-4345-B168-0C529BC8B4C2}">
      <dgm:prSet/>
      <dgm:spPr/>
      <dgm:t>
        <a:bodyPr/>
        <a:lstStyle/>
        <a:p>
          <a:endParaRPr lang="it-IT"/>
        </a:p>
      </dgm:t>
    </dgm:pt>
    <dgm:pt modelId="{28FB9A76-22C8-584B-B5A7-BF4F5A61E1B9}">
      <dgm:prSet phldrT="[Testo]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b="0" i="0">
              <a:solidFill>
                <a:schemeClr val="bg2">
                  <a:lumMod val="10000"/>
                </a:schemeClr>
              </a:solidFill>
              <a:latin typeface="Raleway Medium" pitchFamily="2" charset="77"/>
            </a:rPr>
            <a:t>Meccanismi di accountability robusti</a:t>
          </a:r>
          <a:endParaRPr lang="it-IT">
            <a:solidFill>
              <a:schemeClr val="bg2">
                <a:lumMod val="10000"/>
              </a:schemeClr>
            </a:solidFill>
            <a:latin typeface="Raleway" pitchFamily="2" charset="77"/>
          </a:endParaRPr>
        </a:p>
      </dgm:t>
    </dgm:pt>
    <dgm:pt modelId="{9DCE306B-2CD4-5A4D-AB90-D6ED29FBB2AA}" type="parTrans" cxnId="{084D24A1-63DF-CD42-BAFD-D1B4DDCCD17A}">
      <dgm:prSet/>
      <dgm:spPr/>
      <dgm:t>
        <a:bodyPr/>
        <a:lstStyle/>
        <a:p>
          <a:endParaRPr lang="it-IT"/>
        </a:p>
      </dgm:t>
    </dgm:pt>
    <dgm:pt modelId="{70997B44-DFB0-0F49-9546-A4D3996DB934}" type="sibTrans" cxnId="{084D24A1-63DF-CD42-BAFD-D1B4DDCCD17A}">
      <dgm:prSet/>
      <dgm:spPr/>
      <dgm:t>
        <a:bodyPr/>
        <a:lstStyle/>
        <a:p>
          <a:endParaRPr lang="it-IT"/>
        </a:p>
      </dgm:t>
    </dgm:pt>
    <dgm:pt modelId="{802AAC05-5075-F74D-9FE1-F3942FCF73F3}">
      <dgm:prSet phldrT="[Testo]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>
              <a:solidFill>
                <a:schemeClr val="bg2">
                  <a:lumMod val="10000"/>
                </a:schemeClr>
              </a:solidFill>
              <a:latin typeface="Raleway" pitchFamily="2" charset="77"/>
            </a:rPr>
            <a:t>Es.: indicatori di disuguaglianza, trasparenza dei processi di programmazione, rendicontazione...</a:t>
          </a:r>
        </a:p>
      </dgm:t>
    </dgm:pt>
    <dgm:pt modelId="{9001809F-3846-274E-8AC0-FA6848D37E72}" type="parTrans" cxnId="{79AE1F55-E4F5-5842-BCBF-79FC7714D5A2}">
      <dgm:prSet/>
      <dgm:spPr/>
      <dgm:t>
        <a:bodyPr/>
        <a:lstStyle/>
        <a:p>
          <a:endParaRPr lang="it-IT"/>
        </a:p>
      </dgm:t>
    </dgm:pt>
    <dgm:pt modelId="{9CF5E641-6B60-0241-A81B-11097DDB606B}" type="sibTrans" cxnId="{79AE1F55-E4F5-5842-BCBF-79FC7714D5A2}">
      <dgm:prSet/>
      <dgm:spPr/>
      <dgm:t>
        <a:bodyPr/>
        <a:lstStyle/>
        <a:p>
          <a:endParaRPr lang="it-IT"/>
        </a:p>
      </dgm:t>
    </dgm:pt>
    <dgm:pt modelId="{6E8F3C88-2B17-AC4C-8847-5E54D4456B20}" type="pres">
      <dgm:prSet presAssocID="{DF4753C2-E945-4B4E-B027-FF50D714D090}" presName="Name0" presStyleCnt="0">
        <dgm:presLayoutVars>
          <dgm:dir/>
          <dgm:resizeHandles val="exact"/>
        </dgm:presLayoutVars>
      </dgm:prSet>
      <dgm:spPr/>
    </dgm:pt>
    <dgm:pt modelId="{E3BEC842-FF08-0245-8369-965AA564595E}" type="pres">
      <dgm:prSet presAssocID="{E6593428-85BE-D54C-9020-B0D79383DD4F}" presName="Name5" presStyleLbl="vennNode1" presStyleIdx="0" presStyleCnt="4">
        <dgm:presLayoutVars>
          <dgm:bulletEnabled val="1"/>
        </dgm:presLayoutVars>
      </dgm:prSet>
      <dgm:spPr/>
    </dgm:pt>
    <dgm:pt modelId="{170BA51E-7BE1-054F-B5CD-E9D370D17BF0}" type="pres">
      <dgm:prSet presAssocID="{C846725A-5D9E-5F4D-8258-29285EF9B66B}" presName="space" presStyleCnt="0"/>
      <dgm:spPr/>
    </dgm:pt>
    <dgm:pt modelId="{4E34E3BD-04EB-B04E-9EF6-1AE220BFA014}" type="pres">
      <dgm:prSet presAssocID="{8B026E16-029B-764A-BB0F-1400672E205D}" presName="Name5" presStyleLbl="vennNode1" presStyleIdx="1" presStyleCnt="4">
        <dgm:presLayoutVars>
          <dgm:bulletEnabled val="1"/>
        </dgm:presLayoutVars>
      </dgm:prSet>
      <dgm:spPr/>
    </dgm:pt>
    <dgm:pt modelId="{266336FE-1B05-6245-ADD6-2ACF5D3BD008}" type="pres">
      <dgm:prSet presAssocID="{180788C6-9949-5548-9F3E-F8F9E4834C3E}" presName="space" presStyleCnt="0"/>
      <dgm:spPr/>
    </dgm:pt>
    <dgm:pt modelId="{DF500156-B541-414A-A5ED-201341EF6D53}" type="pres">
      <dgm:prSet presAssocID="{1C5E9F18-3403-4F49-AA2C-4E50FFCBD72A}" presName="Name5" presStyleLbl="vennNode1" presStyleIdx="2" presStyleCnt="4">
        <dgm:presLayoutVars>
          <dgm:bulletEnabled val="1"/>
        </dgm:presLayoutVars>
      </dgm:prSet>
      <dgm:spPr/>
    </dgm:pt>
    <dgm:pt modelId="{95306239-7347-2542-9C3A-A433E504A775}" type="pres">
      <dgm:prSet presAssocID="{4198940E-55B5-B946-B9AA-E7DC9BF8CFE9}" presName="space" presStyleCnt="0"/>
      <dgm:spPr/>
    </dgm:pt>
    <dgm:pt modelId="{3BF53DD0-550B-8548-AAD3-B2B4269A0195}" type="pres">
      <dgm:prSet presAssocID="{28FB9A76-22C8-584B-B5A7-BF4F5A61E1B9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5510390E-63D5-6C46-8686-0029C46C0CD0}" type="presOf" srcId="{28FB9A76-22C8-584B-B5A7-BF4F5A61E1B9}" destId="{3BF53DD0-550B-8548-AAD3-B2B4269A0195}" srcOrd="0" destOrd="0" presId="urn:microsoft.com/office/officeart/2005/8/layout/venn3"/>
    <dgm:cxn modelId="{8B38D922-26B5-F24D-A8BD-0EDF01B942B6}" type="presOf" srcId="{802AAC05-5075-F74D-9FE1-F3942FCF73F3}" destId="{3BF53DD0-550B-8548-AAD3-B2B4269A0195}" srcOrd="0" destOrd="1" presId="urn:microsoft.com/office/officeart/2005/8/layout/venn3"/>
    <dgm:cxn modelId="{73751929-EA43-5542-B529-9D25D284D7BB}" type="presOf" srcId="{E6593428-85BE-D54C-9020-B0D79383DD4F}" destId="{E3BEC842-FF08-0245-8369-965AA564595E}" srcOrd="0" destOrd="0" presId="urn:microsoft.com/office/officeart/2005/8/layout/venn3"/>
    <dgm:cxn modelId="{D9824A32-5528-CB44-ABDE-1391FB45B15D}" srcId="{8B026E16-029B-764A-BB0F-1400672E205D}" destId="{CAFD69F3-101F-8C47-83E1-0FD3035FB86A}" srcOrd="0" destOrd="0" parTransId="{9DCC68AF-992C-8242-BAB2-FBAE8EA89C56}" sibTransId="{95E93FC9-C156-FE42-804F-F203ADCEFE0B}"/>
    <dgm:cxn modelId="{56F70034-2004-FA4C-9164-3C046C849B33}" srcId="{DF4753C2-E945-4B4E-B027-FF50D714D090}" destId="{1C5E9F18-3403-4F49-AA2C-4E50FFCBD72A}" srcOrd="2" destOrd="0" parTransId="{68DD3FCC-739D-EE40-ABB1-926316D244B1}" sibTransId="{4198940E-55B5-B946-B9AA-E7DC9BF8CFE9}"/>
    <dgm:cxn modelId="{557C923A-6788-7947-96A2-AF1CEDD49DBE}" type="presOf" srcId="{C4C28F50-D7BD-DD45-88E0-EAA086DDF331}" destId="{E3BEC842-FF08-0245-8369-965AA564595E}" srcOrd="0" destOrd="1" presId="urn:microsoft.com/office/officeart/2005/8/layout/venn3"/>
    <dgm:cxn modelId="{7DF55568-17A6-5A47-9F3E-E024E5DFB33F}" srcId="{DF4753C2-E945-4B4E-B027-FF50D714D090}" destId="{8B026E16-029B-764A-BB0F-1400672E205D}" srcOrd="1" destOrd="0" parTransId="{5BBBE6ED-EE11-EF4D-A826-348E128BBA82}" sibTransId="{180788C6-9949-5548-9F3E-F8F9E4834C3E}"/>
    <dgm:cxn modelId="{79AE1F55-E4F5-5842-BCBF-79FC7714D5A2}" srcId="{28FB9A76-22C8-584B-B5A7-BF4F5A61E1B9}" destId="{802AAC05-5075-F74D-9FE1-F3942FCF73F3}" srcOrd="0" destOrd="0" parTransId="{9001809F-3846-274E-8AC0-FA6848D37E72}" sibTransId="{9CF5E641-6B60-0241-A81B-11097DDB606B}"/>
    <dgm:cxn modelId="{C8D1DC56-AE74-2742-9BAD-95E66BA6827A}" type="presOf" srcId="{1C5E9F18-3403-4F49-AA2C-4E50FFCBD72A}" destId="{DF500156-B541-414A-A5ED-201341EF6D53}" srcOrd="0" destOrd="0" presId="urn:microsoft.com/office/officeart/2005/8/layout/venn3"/>
    <dgm:cxn modelId="{084D24A1-63DF-CD42-BAFD-D1B4DDCCD17A}" srcId="{DF4753C2-E945-4B4E-B027-FF50D714D090}" destId="{28FB9A76-22C8-584B-B5A7-BF4F5A61E1B9}" srcOrd="3" destOrd="0" parTransId="{9DCE306B-2CD4-5A4D-AB90-D6ED29FBB2AA}" sibTransId="{70997B44-DFB0-0F49-9546-A4D3996DB934}"/>
    <dgm:cxn modelId="{29749BA2-20A2-4345-B168-0C529BC8B4C2}" srcId="{1C5E9F18-3403-4F49-AA2C-4E50FFCBD72A}" destId="{A19A3086-21E5-544A-BC13-5FB37823B6D4}" srcOrd="0" destOrd="0" parTransId="{E78C9D4E-CBB1-E744-BF03-B9E4906A45F3}" sibTransId="{8F7297F2-4E46-A14C-9DA4-90473A7159D5}"/>
    <dgm:cxn modelId="{BDFEBFB2-DF3A-D547-877E-097A43C30624}" type="presOf" srcId="{CAFD69F3-101F-8C47-83E1-0FD3035FB86A}" destId="{4E34E3BD-04EB-B04E-9EF6-1AE220BFA014}" srcOrd="0" destOrd="1" presId="urn:microsoft.com/office/officeart/2005/8/layout/venn3"/>
    <dgm:cxn modelId="{277070BD-1B97-6343-8C57-D951088C3713}" srcId="{DF4753C2-E945-4B4E-B027-FF50D714D090}" destId="{E6593428-85BE-D54C-9020-B0D79383DD4F}" srcOrd="0" destOrd="0" parTransId="{FA6280B6-B342-3341-9F5C-BEADE8C06C21}" sibTransId="{C846725A-5D9E-5F4D-8258-29285EF9B66B}"/>
    <dgm:cxn modelId="{21C89CC1-B919-8B49-8884-437149E013F6}" type="presOf" srcId="{8B026E16-029B-764A-BB0F-1400672E205D}" destId="{4E34E3BD-04EB-B04E-9EF6-1AE220BFA014}" srcOrd="0" destOrd="0" presId="urn:microsoft.com/office/officeart/2005/8/layout/venn3"/>
    <dgm:cxn modelId="{268DD0DB-6F19-2145-B106-72832A575703}" srcId="{E6593428-85BE-D54C-9020-B0D79383DD4F}" destId="{C4C28F50-D7BD-DD45-88E0-EAA086DDF331}" srcOrd="0" destOrd="0" parTransId="{BBC1203B-0C7E-A64F-93A8-64ABFA7AC335}" sibTransId="{D5FD1BFA-DC4D-AD4D-BBC0-CE3BC4B6FB5B}"/>
    <dgm:cxn modelId="{B245CDFD-8DFE-C647-937B-D8A210B7E37E}" type="presOf" srcId="{A19A3086-21E5-544A-BC13-5FB37823B6D4}" destId="{DF500156-B541-414A-A5ED-201341EF6D53}" srcOrd="0" destOrd="1" presId="urn:microsoft.com/office/officeart/2005/8/layout/venn3"/>
    <dgm:cxn modelId="{7F3691FE-D6C9-6E43-BFFA-B7C20A00ADF7}" type="presOf" srcId="{DF4753C2-E945-4B4E-B027-FF50D714D090}" destId="{6E8F3C88-2B17-AC4C-8847-5E54D4456B20}" srcOrd="0" destOrd="0" presId="urn:microsoft.com/office/officeart/2005/8/layout/venn3"/>
    <dgm:cxn modelId="{DE0FB98F-C1D3-304B-B1D2-6BEB2E44EDE4}" type="presParOf" srcId="{6E8F3C88-2B17-AC4C-8847-5E54D4456B20}" destId="{E3BEC842-FF08-0245-8369-965AA564595E}" srcOrd="0" destOrd="0" presId="urn:microsoft.com/office/officeart/2005/8/layout/venn3"/>
    <dgm:cxn modelId="{34A6FA63-5A47-9B45-8E46-BC2BDDC935A2}" type="presParOf" srcId="{6E8F3C88-2B17-AC4C-8847-5E54D4456B20}" destId="{170BA51E-7BE1-054F-B5CD-E9D370D17BF0}" srcOrd="1" destOrd="0" presId="urn:microsoft.com/office/officeart/2005/8/layout/venn3"/>
    <dgm:cxn modelId="{BACC2FFD-F5B6-D44B-9470-EB1BF13B4C06}" type="presParOf" srcId="{6E8F3C88-2B17-AC4C-8847-5E54D4456B20}" destId="{4E34E3BD-04EB-B04E-9EF6-1AE220BFA014}" srcOrd="2" destOrd="0" presId="urn:microsoft.com/office/officeart/2005/8/layout/venn3"/>
    <dgm:cxn modelId="{540377D5-EBD0-7849-B024-0787D5B56D38}" type="presParOf" srcId="{6E8F3C88-2B17-AC4C-8847-5E54D4456B20}" destId="{266336FE-1B05-6245-ADD6-2ACF5D3BD008}" srcOrd="3" destOrd="0" presId="urn:microsoft.com/office/officeart/2005/8/layout/venn3"/>
    <dgm:cxn modelId="{F4109086-6E40-9842-9171-37192B2F3F53}" type="presParOf" srcId="{6E8F3C88-2B17-AC4C-8847-5E54D4456B20}" destId="{DF500156-B541-414A-A5ED-201341EF6D53}" srcOrd="4" destOrd="0" presId="urn:microsoft.com/office/officeart/2005/8/layout/venn3"/>
    <dgm:cxn modelId="{F6E16CC1-0013-8345-9B26-35AE39FEDD70}" type="presParOf" srcId="{6E8F3C88-2B17-AC4C-8847-5E54D4456B20}" destId="{95306239-7347-2542-9C3A-A433E504A775}" srcOrd="5" destOrd="0" presId="urn:microsoft.com/office/officeart/2005/8/layout/venn3"/>
    <dgm:cxn modelId="{B6586032-C927-BC4D-B1F2-EAEBA0ED4CAA}" type="presParOf" srcId="{6E8F3C88-2B17-AC4C-8847-5E54D4456B20}" destId="{3BF53DD0-550B-8548-AAD3-B2B4269A0195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40E19C-FE0D-AE4A-932D-D128BABE7441}" type="doc">
      <dgm:prSet loTypeId="urn:microsoft.com/office/officeart/2005/8/layout/h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it-IT"/>
        </a:p>
      </dgm:t>
    </dgm:pt>
    <dgm:pt modelId="{289638C0-AE84-6441-8DD3-8FE8AF748A22}">
      <dgm:prSet/>
      <dgm:spPr/>
      <dgm:t>
        <a:bodyPr/>
        <a:lstStyle/>
        <a:p>
          <a:r>
            <a:rPr lang="it-IT" b="1" i="0" baseline="0">
              <a:solidFill>
                <a:schemeClr val="bg2">
                  <a:lumMod val="10000"/>
                </a:schemeClr>
              </a:solidFill>
              <a:latin typeface="Raleway SemiBold"/>
            </a:rPr>
            <a:t>Board aziendale</a:t>
          </a:r>
          <a:endParaRPr lang="it-IT" b="1" i="0">
            <a:solidFill>
              <a:schemeClr val="bg2">
                <a:lumMod val="10000"/>
              </a:schemeClr>
            </a:solidFill>
            <a:latin typeface="Raleway SemiBold"/>
          </a:endParaRPr>
        </a:p>
      </dgm:t>
    </dgm:pt>
    <dgm:pt modelId="{69BFDCF8-AB8F-0541-93AE-32806B45F675}" type="parTrans" cxnId="{BD7FAE21-C8E9-E043-887B-1BBCF6DFCF20}">
      <dgm:prSet/>
      <dgm:spPr/>
      <dgm:t>
        <a:bodyPr/>
        <a:lstStyle/>
        <a:p>
          <a:endParaRPr lang="it-IT"/>
        </a:p>
      </dgm:t>
    </dgm:pt>
    <dgm:pt modelId="{F0187B17-8CAD-B348-8021-BD649321CF8F}" type="sibTrans" cxnId="{BD7FAE21-C8E9-E043-887B-1BBCF6DFCF20}">
      <dgm:prSet/>
      <dgm:spPr/>
      <dgm:t>
        <a:bodyPr/>
        <a:lstStyle/>
        <a:p>
          <a:endParaRPr lang="it-IT"/>
        </a:p>
      </dgm:t>
    </dgm:pt>
    <dgm:pt modelId="{A84C0DB6-5016-6642-B389-0892F561FC84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b="0" i="0" baseline="0">
              <a:solidFill>
                <a:schemeClr val="bg2">
                  <a:lumMod val="10000"/>
                </a:schemeClr>
              </a:solidFill>
              <a:latin typeface="Raleway"/>
            </a:rPr>
            <a:t>Orienta le azioni</a:t>
          </a:r>
          <a:endParaRPr lang="it-IT">
            <a:solidFill>
              <a:schemeClr val="bg2">
                <a:lumMod val="10000"/>
              </a:schemeClr>
            </a:solidFill>
            <a:latin typeface="Raleway"/>
          </a:endParaRPr>
        </a:p>
      </dgm:t>
    </dgm:pt>
    <dgm:pt modelId="{AC5345CB-72F7-834A-8540-B93024FAADEE}" type="parTrans" cxnId="{5FF823CB-21E3-FE4D-A2E0-86D3CD41D73A}">
      <dgm:prSet/>
      <dgm:spPr/>
      <dgm:t>
        <a:bodyPr/>
        <a:lstStyle/>
        <a:p>
          <a:endParaRPr lang="it-IT"/>
        </a:p>
      </dgm:t>
    </dgm:pt>
    <dgm:pt modelId="{C378856C-76B3-894E-8CDE-C30C9F555905}" type="sibTrans" cxnId="{5FF823CB-21E3-FE4D-A2E0-86D3CD41D73A}">
      <dgm:prSet/>
      <dgm:spPr/>
      <dgm:t>
        <a:bodyPr/>
        <a:lstStyle/>
        <a:p>
          <a:endParaRPr lang="it-IT"/>
        </a:p>
      </dgm:t>
    </dgm:pt>
    <dgm:pt modelId="{18FB8A26-8A97-B349-9D3C-C11B8375F889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b="0" i="0" baseline="0">
              <a:solidFill>
                <a:schemeClr val="bg2">
                  <a:lumMod val="10000"/>
                </a:schemeClr>
              </a:solidFill>
              <a:latin typeface="Raleway"/>
            </a:rPr>
            <a:t>Monitora e promuove le buone prassi</a:t>
          </a:r>
          <a:endParaRPr lang="it-IT">
            <a:solidFill>
              <a:schemeClr val="bg2">
                <a:lumMod val="10000"/>
              </a:schemeClr>
            </a:solidFill>
            <a:latin typeface="Raleway"/>
          </a:endParaRPr>
        </a:p>
      </dgm:t>
    </dgm:pt>
    <dgm:pt modelId="{46A37696-8B94-4D47-84C8-36E27C673035}" type="parTrans" cxnId="{D76700E8-DD0C-834F-8D71-2646435D2EF2}">
      <dgm:prSet/>
      <dgm:spPr/>
      <dgm:t>
        <a:bodyPr/>
        <a:lstStyle/>
        <a:p>
          <a:endParaRPr lang="it-IT"/>
        </a:p>
      </dgm:t>
    </dgm:pt>
    <dgm:pt modelId="{E6E9D727-9744-4941-AA31-D2CD267D8FB1}" type="sibTrans" cxnId="{D76700E8-DD0C-834F-8D71-2646435D2EF2}">
      <dgm:prSet/>
      <dgm:spPr/>
      <dgm:t>
        <a:bodyPr/>
        <a:lstStyle/>
        <a:p>
          <a:endParaRPr lang="it-IT"/>
        </a:p>
      </dgm:t>
    </dgm:pt>
    <dgm:pt modelId="{F7EA62F1-FEDF-D84B-A3ED-AA4EA31E0A4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b="0" i="0" baseline="0">
              <a:solidFill>
                <a:schemeClr val="bg2">
                  <a:lumMod val="10000"/>
                </a:schemeClr>
              </a:solidFill>
              <a:latin typeface="Raleway"/>
            </a:rPr>
            <a:t>Promuove iniziative formative e di approfondimento</a:t>
          </a:r>
          <a:endParaRPr lang="it-IT">
            <a:solidFill>
              <a:schemeClr val="bg2">
                <a:lumMod val="10000"/>
              </a:schemeClr>
            </a:solidFill>
            <a:latin typeface="Raleway"/>
          </a:endParaRPr>
        </a:p>
      </dgm:t>
    </dgm:pt>
    <dgm:pt modelId="{08975399-80D2-F842-810A-547BEDB381F9}" type="parTrans" cxnId="{182FE6C0-FE8D-6741-8581-96E7313F0DC3}">
      <dgm:prSet/>
      <dgm:spPr/>
      <dgm:t>
        <a:bodyPr/>
        <a:lstStyle/>
        <a:p>
          <a:endParaRPr lang="it-IT"/>
        </a:p>
      </dgm:t>
    </dgm:pt>
    <dgm:pt modelId="{59D844F9-356A-A148-B987-9FB341F1769D}" type="sibTrans" cxnId="{182FE6C0-FE8D-6741-8581-96E7313F0DC3}">
      <dgm:prSet/>
      <dgm:spPr/>
      <dgm:t>
        <a:bodyPr/>
        <a:lstStyle/>
        <a:p>
          <a:endParaRPr lang="it-IT"/>
        </a:p>
      </dgm:t>
    </dgm:pt>
    <dgm:pt modelId="{EBB8CC9D-BAD2-8543-82BA-91D068CA7E82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b="0" i="0" baseline="0">
              <a:solidFill>
                <a:schemeClr val="bg2">
                  <a:lumMod val="10000"/>
                </a:schemeClr>
              </a:solidFill>
              <a:latin typeface="Raleway"/>
            </a:rPr>
            <a:t>Mantiene una visione sistemica e aziendale</a:t>
          </a:r>
          <a:endParaRPr lang="it-IT">
            <a:solidFill>
              <a:schemeClr val="bg2">
                <a:lumMod val="10000"/>
              </a:schemeClr>
            </a:solidFill>
            <a:latin typeface="Raleway"/>
          </a:endParaRPr>
        </a:p>
      </dgm:t>
    </dgm:pt>
    <dgm:pt modelId="{B31DF2F6-0AD6-7B40-8015-ACB426BDCFAC}" type="parTrans" cxnId="{DF8E6C87-4E23-114C-A2F3-E11243CC7EE6}">
      <dgm:prSet/>
      <dgm:spPr/>
      <dgm:t>
        <a:bodyPr/>
        <a:lstStyle/>
        <a:p>
          <a:endParaRPr lang="it-IT"/>
        </a:p>
      </dgm:t>
    </dgm:pt>
    <dgm:pt modelId="{DF38EAF2-F546-2F45-AB45-38781B4D1877}" type="sibTrans" cxnId="{DF8E6C87-4E23-114C-A2F3-E11243CC7EE6}">
      <dgm:prSet/>
      <dgm:spPr/>
      <dgm:t>
        <a:bodyPr/>
        <a:lstStyle/>
        <a:p>
          <a:endParaRPr lang="it-IT"/>
        </a:p>
      </dgm:t>
    </dgm:pt>
    <dgm:pt modelId="{F2D7F3C7-F6FB-0148-8285-9042858C5CFF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b="0" i="0" baseline="0">
              <a:solidFill>
                <a:schemeClr val="bg2">
                  <a:lumMod val="10000"/>
                </a:schemeClr>
              </a:solidFill>
              <a:latin typeface="Raleway"/>
            </a:rPr>
            <a:t>Si fa garante del Piano delle azioni</a:t>
          </a:r>
          <a:endParaRPr lang="it-IT">
            <a:solidFill>
              <a:schemeClr val="bg2">
                <a:lumMod val="10000"/>
              </a:schemeClr>
            </a:solidFill>
            <a:latin typeface="Raleway"/>
          </a:endParaRPr>
        </a:p>
      </dgm:t>
    </dgm:pt>
    <dgm:pt modelId="{5737A60B-1843-584C-B7BF-308AC9FCFB1E}" type="parTrans" cxnId="{F4FAAAC8-9DBD-F442-9326-940245060890}">
      <dgm:prSet/>
      <dgm:spPr/>
      <dgm:t>
        <a:bodyPr/>
        <a:lstStyle/>
        <a:p>
          <a:endParaRPr lang="it-IT"/>
        </a:p>
      </dgm:t>
    </dgm:pt>
    <dgm:pt modelId="{2626D190-1DB4-034B-BF57-A93DD67F96CF}" type="sibTrans" cxnId="{F4FAAAC8-9DBD-F442-9326-940245060890}">
      <dgm:prSet/>
      <dgm:spPr/>
      <dgm:t>
        <a:bodyPr/>
        <a:lstStyle/>
        <a:p>
          <a:endParaRPr lang="it-IT"/>
        </a:p>
      </dgm:t>
    </dgm:pt>
    <dgm:pt modelId="{CC0B8F54-4CC9-C948-B103-6AC6A113C958}">
      <dgm:prSet/>
      <dgm:spPr/>
      <dgm:t>
        <a:bodyPr/>
        <a:lstStyle/>
        <a:p>
          <a:r>
            <a:rPr lang="it-IT" b="1" i="0">
              <a:solidFill>
                <a:schemeClr val="bg2">
                  <a:lumMod val="10000"/>
                </a:schemeClr>
              </a:solidFill>
              <a:latin typeface="Raleway SemiBold"/>
            </a:rPr>
            <a:t>Referente aziendale</a:t>
          </a:r>
        </a:p>
      </dgm:t>
    </dgm:pt>
    <dgm:pt modelId="{92962317-868C-7140-B58D-0E854946140A}" type="parTrans" cxnId="{7ECE0B4F-F760-5644-95BA-3063124A2F9E}">
      <dgm:prSet/>
      <dgm:spPr/>
      <dgm:t>
        <a:bodyPr/>
        <a:lstStyle/>
        <a:p>
          <a:endParaRPr lang="it-IT"/>
        </a:p>
      </dgm:t>
    </dgm:pt>
    <dgm:pt modelId="{43CEAC9B-B05D-034D-99CA-14D76B4A343F}" type="sibTrans" cxnId="{7ECE0B4F-F760-5644-95BA-3063124A2F9E}">
      <dgm:prSet/>
      <dgm:spPr/>
      <dgm:t>
        <a:bodyPr/>
        <a:lstStyle/>
        <a:p>
          <a:endParaRPr lang="it-IT"/>
        </a:p>
      </dgm:t>
    </dgm:pt>
    <dgm:pt modelId="{0814E3FD-B453-BB4B-AA46-C85DCB5C7281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>
              <a:solidFill>
                <a:schemeClr val="bg2">
                  <a:lumMod val="10000"/>
                </a:schemeClr>
              </a:solidFill>
              <a:latin typeface="Raleway"/>
            </a:rPr>
            <a:t>Partecipa al coordinamento regionale equità</a:t>
          </a:r>
        </a:p>
      </dgm:t>
    </dgm:pt>
    <dgm:pt modelId="{0403CF45-A703-574F-B624-BDA151246122}" type="parTrans" cxnId="{D07E208B-9DFA-C142-AA49-F645D2875064}">
      <dgm:prSet/>
      <dgm:spPr/>
      <dgm:t>
        <a:bodyPr/>
        <a:lstStyle/>
        <a:p>
          <a:endParaRPr lang="it-IT"/>
        </a:p>
      </dgm:t>
    </dgm:pt>
    <dgm:pt modelId="{7BA547BB-FB52-8844-8EAA-69A2B90F2F43}" type="sibTrans" cxnId="{D07E208B-9DFA-C142-AA49-F645D2875064}">
      <dgm:prSet/>
      <dgm:spPr/>
      <dgm:t>
        <a:bodyPr/>
        <a:lstStyle/>
        <a:p>
          <a:endParaRPr lang="it-IT"/>
        </a:p>
      </dgm:t>
    </dgm:pt>
    <dgm:pt modelId="{D189C8A1-F3D6-3744-9650-656C54126DA0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>
              <a:solidFill>
                <a:schemeClr val="bg2">
                  <a:lumMod val="10000"/>
                </a:schemeClr>
              </a:solidFill>
              <a:latin typeface="Raleway"/>
            </a:rPr>
            <a:t>Interfaccia Azienda/RER</a:t>
          </a:r>
        </a:p>
      </dgm:t>
    </dgm:pt>
    <dgm:pt modelId="{2EBEC83B-4465-CE46-BE15-79259D96B289}" type="parTrans" cxnId="{7CBEAFB7-A8A2-824D-9567-6BD1035EB904}">
      <dgm:prSet/>
      <dgm:spPr/>
      <dgm:t>
        <a:bodyPr/>
        <a:lstStyle/>
        <a:p>
          <a:endParaRPr lang="it-IT"/>
        </a:p>
      </dgm:t>
    </dgm:pt>
    <dgm:pt modelId="{FEE0E2E3-EF9D-5741-A2B9-4F47F3320958}" type="sibTrans" cxnId="{7CBEAFB7-A8A2-824D-9567-6BD1035EB904}">
      <dgm:prSet/>
      <dgm:spPr/>
      <dgm:t>
        <a:bodyPr/>
        <a:lstStyle/>
        <a:p>
          <a:endParaRPr lang="it-IT"/>
        </a:p>
      </dgm:t>
    </dgm:pt>
    <dgm:pt modelId="{9335507C-AC7E-7646-B4A5-BCA20FB6F9E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>
              <a:solidFill>
                <a:schemeClr val="bg2">
                  <a:lumMod val="10000"/>
                </a:schemeClr>
              </a:solidFill>
              <a:latin typeface="Raleway"/>
            </a:rPr>
            <a:t>Referente a livello regionale su programmazione e stato delle azioni</a:t>
          </a:r>
        </a:p>
      </dgm:t>
    </dgm:pt>
    <dgm:pt modelId="{8DD8A76E-4541-CC48-8208-250A64F401A0}" type="parTrans" cxnId="{B74D8EE3-DEB2-004D-9404-52CE9E527F9D}">
      <dgm:prSet/>
      <dgm:spPr/>
      <dgm:t>
        <a:bodyPr/>
        <a:lstStyle/>
        <a:p>
          <a:endParaRPr lang="it-IT"/>
        </a:p>
      </dgm:t>
    </dgm:pt>
    <dgm:pt modelId="{AB70659B-A626-F04A-9329-A15FDCCE6E06}" type="sibTrans" cxnId="{B74D8EE3-DEB2-004D-9404-52CE9E527F9D}">
      <dgm:prSet/>
      <dgm:spPr/>
      <dgm:t>
        <a:bodyPr/>
        <a:lstStyle/>
        <a:p>
          <a:endParaRPr lang="it-IT"/>
        </a:p>
      </dgm:t>
    </dgm:pt>
    <dgm:pt modelId="{A892096A-3E37-DF41-85B4-78A62D04A6DD}">
      <dgm:prSet/>
      <dgm:spPr/>
      <dgm:t>
        <a:bodyPr/>
        <a:lstStyle/>
        <a:p>
          <a:r>
            <a:rPr lang="it-IT" b="1" i="0">
              <a:solidFill>
                <a:schemeClr val="bg2">
                  <a:lumMod val="10000"/>
                </a:schemeClr>
              </a:solidFill>
              <a:latin typeface="Raleway SemiBold"/>
            </a:rPr>
            <a:t>Piano delle azioni</a:t>
          </a:r>
        </a:p>
      </dgm:t>
    </dgm:pt>
    <dgm:pt modelId="{8816D149-F03C-6B44-887A-2ACFB9569EED}" type="parTrans" cxnId="{17BE1CAB-F2EF-5746-9A89-D905484B41D9}">
      <dgm:prSet/>
      <dgm:spPr/>
      <dgm:t>
        <a:bodyPr/>
        <a:lstStyle/>
        <a:p>
          <a:endParaRPr lang="it-IT"/>
        </a:p>
      </dgm:t>
    </dgm:pt>
    <dgm:pt modelId="{BFB3979D-B017-4543-9C95-8862E39983FC}" type="sibTrans" cxnId="{17BE1CAB-F2EF-5746-9A89-D905484B41D9}">
      <dgm:prSet/>
      <dgm:spPr/>
      <dgm:t>
        <a:bodyPr/>
        <a:lstStyle/>
        <a:p>
          <a:endParaRPr lang="it-IT"/>
        </a:p>
      </dgm:t>
    </dgm:pt>
    <dgm:pt modelId="{9AD86706-5074-4749-AD9C-776ECF95E642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>
              <a:solidFill>
                <a:schemeClr val="bg2">
                  <a:lumMod val="10000"/>
                </a:schemeClr>
              </a:solidFill>
              <a:latin typeface="Raleway"/>
            </a:rPr>
            <a:t>Dettaglia le priorità e le azioni in tema di equità/rispetto delle differenze</a:t>
          </a:r>
        </a:p>
      </dgm:t>
    </dgm:pt>
    <dgm:pt modelId="{5479E093-5E1B-6B49-9380-EA0D91BE973E}" type="parTrans" cxnId="{5DD63C28-0EB9-ED4D-867A-7545474A5E4A}">
      <dgm:prSet/>
      <dgm:spPr/>
      <dgm:t>
        <a:bodyPr/>
        <a:lstStyle/>
        <a:p>
          <a:endParaRPr lang="it-IT"/>
        </a:p>
      </dgm:t>
    </dgm:pt>
    <dgm:pt modelId="{27EADA53-2746-BD49-B7C6-3CFCC2B68A6F}" type="sibTrans" cxnId="{5DD63C28-0EB9-ED4D-867A-7545474A5E4A}">
      <dgm:prSet/>
      <dgm:spPr/>
      <dgm:t>
        <a:bodyPr/>
        <a:lstStyle/>
        <a:p>
          <a:endParaRPr lang="it-IT"/>
        </a:p>
      </dgm:t>
    </dgm:pt>
    <dgm:pt modelId="{1A515578-7A7D-014B-8DCE-281B737734B6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>
              <a:solidFill>
                <a:schemeClr val="bg2">
                  <a:lumMod val="10000"/>
                </a:schemeClr>
              </a:solidFill>
              <a:latin typeface="Raleway"/>
            </a:rPr>
            <a:t>Esplicita obiettivi, risultati attesi e responsabilità</a:t>
          </a:r>
        </a:p>
      </dgm:t>
    </dgm:pt>
    <dgm:pt modelId="{E3EBE167-909F-A449-B810-57029B3A057B}" type="parTrans" cxnId="{02CA06A7-8C0A-1849-9E5E-A0A0134A3A95}">
      <dgm:prSet/>
      <dgm:spPr/>
      <dgm:t>
        <a:bodyPr/>
        <a:lstStyle/>
        <a:p>
          <a:endParaRPr lang="it-IT"/>
        </a:p>
      </dgm:t>
    </dgm:pt>
    <dgm:pt modelId="{E382B114-506B-C840-B939-A79E02B6AA36}" type="sibTrans" cxnId="{02CA06A7-8C0A-1849-9E5E-A0A0134A3A95}">
      <dgm:prSet/>
      <dgm:spPr/>
      <dgm:t>
        <a:bodyPr/>
        <a:lstStyle/>
        <a:p>
          <a:endParaRPr lang="it-IT"/>
        </a:p>
      </dgm:t>
    </dgm:pt>
    <dgm:pt modelId="{9D94EED7-8FE0-9844-A0F3-9A9A766677B8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>
              <a:solidFill>
                <a:schemeClr val="bg2">
                  <a:lumMod val="10000"/>
                </a:schemeClr>
              </a:solidFill>
              <a:latin typeface="Raleway"/>
            </a:rPr>
            <a:t>Si integra con gli obiettivi strategici dell’Azienda</a:t>
          </a:r>
        </a:p>
      </dgm:t>
    </dgm:pt>
    <dgm:pt modelId="{46D628E8-2BB5-AD4B-B92D-E12A1E298620}" type="parTrans" cxnId="{69681ACE-E100-4D4F-B5C5-B869686F72FC}">
      <dgm:prSet/>
      <dgm:spPr/>
      <dgm:t>
        <a:bodyPr/>
        <a:lstStyle/>
        <a:p>
          <a:endParaRPr lang="it-IT"/>
        </a:p>
      </dgm:t>
    </dgm:pt>
    <dgm:pt modelId="{230F38B1-9613-C344-8448-1B5D85A91788}" type="sibTrans" cxnId="{69681ACE-E100-4D4F-B5C5-B869686F72FC}">
      <dgm:prSet/>
      <dgm:spPr/>
      <dgm:t>
        <a:bodyPr/>
        <a:lstStyle/>
        <a:p>
          <a:endParaRPr lang="it-IT"/>
        </a:p>
      </dgm:t>
    </dgm:pt>
    <dgm:pt modelId="{9022F6FA-AB61-40B2-B90B-FDD6F420BFFF}">
      <dgm:prSet phldr="0"/>
      <dgm:spPr/>
      <dgm:t>
        <a:bodyPr/>
        <a:lstStyle/>
        <a:p>
          <a:pPr rtl="0"/>
          <a:r>
            <a:rPr lang="it-IT" b="0" i="0">
              <a:solidFill>
                <a:schemeClr val="tx1">
                  <a:lumMod val="49000"/>
                </a:schemeClr>
              </a:solidFill>
              <a:latin typeface="Raleway"/>
            </a:rPr>
            <a:t>Gruppo di coordinamento formalizzato con Det. 28136/2024</a:t>
          </a:r>
        </a:p>
      </dgm:t>
    </dgm:pt>
    <dgm:pt modelId="{5374420A-885D-4AD8-971C-82D6B0820D9E}" type="parTrans" cxnId="{3DD13B0B-D2EB-4377-9F21-CFC371CFF3E9}">
      <dgm:prSet/>
      <dgm:spPr/>
    </dgm:pt>
    <dgm:pt modelId="{B7D65676-BEFB-4249-83A5-B1CC49265541}" type="sibTrans" cxnId="{3DD13B0B-D2EB-4377-9F21-CFC371CFF3E9}">
      <dgm:prSet/>
      <dgm:spPr/>
    </dgm:pt>
    <dgm:pt modelId="{D7725F5A-D19F-1B4F-B1AF-A39D55FABAFC}" type="pres">
      <dgm:prSet presAssocID="{6540E19C-FE0D-AE4A-932D-D128BABE7441}" presName="Name0" presStyleCnt="0">
        <dgm:presLayoutVars>
          <dgm:dir/>
          <dgm:animLvl val="lvl"/>
          <dgm:resizeHandles val="exact"/>
        </dgm:presLayoutVars>
      </dgm:prSet>
      <dgm:spPr/>
    </dgm:pt>
    <dgm:pt modelId="{2DBB372B-B2D8-EB48-9874-C6198CE731DF}" type="pres">
      <dgm:prSet presAssocID="{289638C0-AE84-6441-8DD3-8FE8AF748A22}" presName="composite" presStyleCnt="0"/>
      <dgm:spPr/>
    </dgm:pt>
    <dgm:pt modelId="{28FE2806-6FCC-6742-A0B6-57061E9E2884}" type="pres">
      <dgm:prSet presAssocID="{289638C0-AE84-6441-8DD3-8FE8AF748A2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139DDBE-0C22-864E-A15B-FEEDFECD9D88}" type="pres">
      <dgm:prSet presAssocID="{289638C0-AE84-6441-8DD3-8FE8AF748A22}" presName="desTx" presStyleLbl="alignAccFollowNode1" presStyleIdx="0" presStyleCnt="3">
        <dgm:presLayoutVars>
          <dgm:bulletEnabled val="1"/>
        </dgm:presLayoutVars>
      </dgm:prSet>
      <dgm:spPr/>
    </dgm:pt>
    <dgm:pt modelId="{3A160EB4-E75B-E840-9D38-60AADDF22EC5}" type="pres">
      <dgm:prSet presAssocID="{F0187B17-8CAD-B348-8021-BD649321CF8F}" presName="space" presStyleCnt="0"/>
      <dgm:spPr/>
    </dgm:pt>
    <dgm:pt modelId="{1A0D879A-0490-184B-ACA5-E41E6D28D0C5}" type="pres">
      <dgm:prSet presAssocID="{CC0B8F54-4CC9-C948-B103-6AC6A113C958}" presName="composite" presStyleCnt="0"/>
      <dgm:spPr/>
    </dgm:pt>
    <dgm:pt modelId="{733B9DEF-B0F4-9D4E-AECE-F18DA1858F29}" type="pres">
      <dgm:prSet presAssocID="{CC0B8F54-4CC9-C948-B103-6AC6A113C95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3D03CA8-CEF2-5F44-A308-9795F261E2B7}" type="pres">
      <dgm:prSet presAssocID="{CC0B8F54-4CC9-C948-B103-6AC6A113C958}" presName="desTx" presStyleLbl="alignAccFollowNode1" presStyleIdx="1" presStyleCnt="3">
        <dgm:presLayoutVars>
          <dgm:bulletEnabled val="1"/>
        </dgm:presLayoutVars>
      </dgm:prSet>
      <dgm:spPr/>
    </dgm:pt>
    <dgm:pt modelId="{2F6145ED-66A7-704F-B61E-F8D0EC4C6148}" type="pres">
      <dgm:prSet presAssocID="{43CEAC9B-B05D-034D-99CA-14D76B4A343F}" presName="space" presStyleCnt="0"/>
      <dgm:spPr/>
    </dgm:pt>
    <dgm:pt modelId="{BD584F43-31BF-D443-9BF9-CBF4FB2B8C7F}" type="pres">
      <dgm:prSet presAssocID="{A892096A-3E37-DF41-85B4-78A62D04A6DD}" presName="composite" presStyleCnt="0"/>
      <dgm:spPr/>
    </dgm:pt>
    <dgm:pt modelId="{CCB0404B-CEB4-8848-9714-DE6DA55CDA4F}" type="pres">
      <dgm:prSet presAssocID="{A892096A-3E37-DF41-85B4-78A62D04A6D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11282D7-6193-1C41-924F-C4D2A52DD175}" type="pres">
      <dgm:prSet presAssocID="{A892096A-3E37-DF41-85B4-78A62D04A6DD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DD13B0B-D2EB-4377-9F21-CFC371CFF3E9}" srcId="{CC0B8F54-4CC9-C948-B103-6AC6A113C958}" destId="{9022F6FA-AB61-40B2-B90B-FDD6F420BFFF}" srcOrd="3" destOrd="0" parTransId="{5374420A-885D-4AD8-971C-82D6B0820D9E}" sibTransId="{B7D65676-BEFB-4249-83A5-B1CC49265541}"/>
    <dgm:cxn modelId="{E671EE0F-C288-437F-AAF8-D721FBEC2DD4}" type="presOf" srcId="{A892096A-3E37-DF41-85B4-78A62D04A6DD}" destId="{CCB0404B-CEB4-8848-9714-DE6DA55CDA4F}" srcOrd="0" destOrd="0" presId="urn:microsoft.com/office/officeart/2005/8/layout/hList1"/>
    <dgm:cxn modelId="{B232CA1B-4F8E-499B-B909-7EE63FCB427D}" type="presOf" srcId="{A84C0DB6-5016-6642-B389-0892F561FC84}" destId="{8139DDBE-0C22-864E-A15B-FEEDFECD9D88}" srcOrd="0" destOrd="0" presId="urn:microsoft.com/office/officeart/2005/8/layout/hList1"/>
    <dgm:cxn modelId="{BD7FAE21-C8E9-E043-887B-1BBCF6DFCF20}" srcId="{6540E19C-FE0D-AE4A-932D-D128BABE7441}" destId="{289638C0-AE84-6441-8DD3-8FE8AF748A22}" srcOrd="0" destOrd="0" parTransId="{69BFDCF8-AB8F-0541-93AE-32806B45F675}" sibTransId="{F0187B17-8CAD-B348-8021-BD649321CF8F}"/>
    <dgm:cxn modelId="{F7EB1B26-5720-46E5-8CB4-F87D1DFB054F}" type="presOf" srcId="{CC0B8F54-4CC9-C948-B103-6AC6A113C958}" destId="{733B9DEF-B0F4-9D4E-AECE-F18DA1858F29}" srcOrd="0" destOrd="0" presId="urn:microsoft.com/office/officeart/2005/8/layout/hList1"/>
    <dgm:cxn modelId="{5DD63C28-0EB9-ED4D-867A-7545474A5E4A}" srcId="{A892096A-3E37-DF41-85B4-78A62D04A6DD}" destId="{9AD86706-5074-4749-AD9C-776ECF95E642}" srcOrd="0" destOrd="0" parTransId="{5479E093-5E1B-6B49-9380-EA0D91BE973E}" sibTransId="{27EADA53-2746-BD49-B7C6-3CFCC2B68A6F}"/>
    <dgm:cxn modelId="{EF269F4C-650D-4467-BB54-780CD9ADA44A}" type="presOf" srcId="{D189C8A1-F3D6-3744-9650-656C54126DA0}" destId="{E3D03CA8-CEF2-5F44-A308-9795F261E2B7}" srcOrd="0" destOrd="1" presId="urn:microsoft.com/office/officeart/2005/8/layout/hList1"/>
    <dgm:cxn modelId="{7ECE0B4F-F760-5644-95BA-3063124A2F9E}" srcId="{6540E19C-FE0D-AE4A-932D-D128BABE7441}" destId="{CC0B8F54-4CC9-C948-B103-6AC6A113C958}" srcOrd="1" destOrd="0" parTransId="{92962317-868C-7140-B58D-0E854946140A}" sibTransId="{43CEAC9B-B05D-034D-99CA-14D76B4A343F}"/>
    <dgm:cxn modelId="{555FF15A-DC66-4C56-A99C-6F85E70DB126}" type="presOf" srcId="{9335507C-AC7E-7646-B4A5-BCA20FB6F9EC}" destId="{E3D03CA8-CEF2-5F44-A308-9795F261E2B7}" srcOrd="0" destOrd="2" presId="urn:microsoft.com/office/officeart/2005/8/layout/hList1"/>
    <dgm:cxn modelId="{DF8E6C87-4E23-114C-A2F3-E11243CC7EE6}" srcId="{289638C0-AE84-6441-8DD3-8FE8AF748A22}" destId="{EBB8CC9D-BAD2-8543-82BA-91D068CA7E82}" srcOrd="3" destOrd="0" parTransId="{B31DF2F6-0AD6-7B40-8015-ACB426BDCFAC}" sibTransId="{DF38EAF2-F546-2F45-AB45-38781B4D1877}"/>
    <dgm:cxn modelId="{D07E208B-9DFA-C142-AA49-F645D2875064}" srcId="{CC0B8F54-4CC9-C948-B103-6AC6A113C958}" destId="{0814E3FD-B453-BB4B-AA46-C85DCB5C7281}" srcOrd="0" destOrd="0" parTransId="{0403CF45-A703-574F-B624-BDA151246122}" sibTransId="{7BA547BB-FB52-8844-8EAA-69A2B90F2F43}"/>
    <dgm:cxn modelId="{0EE8CF8F-05F4-0B4A-AA34-7F02F6CFD131}" type="presOf" srcId="{6540E19C-FE0D-AE4A-932D-D128BABE7441}" destId="{D7725F5A-D19F-1B4F-B1AF-A39D55FABAFC}" srcOrd="0" destOrd="0" presId="urn:microsoft.com/office/officeart/2005/8/layout/hList1"/>
    <dgm:cxn modelId="{B65C3491-CFCE-4562-85C2-3EA4DCD58F64}" type="presOf" srcId="{1A515578-7A7D-014B-8DCE-281B737734B6}" destId="{711282D7-6193-1C41-924F-C4D2A52DD175}" srcOrd="0" destOrd="1" presId="urn:microsoft.com/office/officeart/2005/8/layout/hList1"/>
    <dgm:cxn modelId="{DAA784A4-AA29-4EDF-A16A-E8481817C76B}" type="presOf" srcId="{F2D7F3C7-F6FB-0148-8285-9042858C5CFF}" destId="{8139DDBE-0C22-864E-A15B-FEEDFECD9D88}" srcOrd="0" destOrd="4" presId="urn:microsoft.com/office/officeart/2005/8/layout/hList1"/>
    <dgm:cxn modelId="{3C097CA5-7C46-4349-B108-C7F5DC4C48C9}" type="presOf" srcId="{9AD86706-5074-4749-AD9C-776ECF95E642}" destId="{711282D7-6193-1C41-924F-C4D2A52DD175}" srcOrd="0" destOrd="0" presId="urn:microsoft.com/office/officeart/2005/8/layout/hList1"/>
    <dgm:cxn modelId="{02CA06A7-8C0A-1849-9E5E-A0A0134A3A95}" srcId="{A892096A-3E37-DF41-85B4-78A62D04A6DD}" destId="{1A515578-7A7D-014B-8DCE-281B737734B6}" srcOrd="1" destOrd="0" parTransId="{E3EBE167-909F-A449-B810-57029B3A057B}" sibTransId="{E382B114-506B-C840-B939-A79E02B6AA36}"/>
    <dgm:cxn modelId="{17BE1CAB-F2EF-5746-9A89-D905484B41D9}" srcId="{6540E19C-FE0D-AE4A-932D-D128BABE7441}" destId="{A892096A-3E37-DF41-85B4-78A62D04A6DD}" srcOrd="2" destOrd="0" parTransId="{8816D149-F03C-6B44-887A-2ACFB9569EED}" sibTransId="{BFB3979D-B017-4543-9C95-8862E39983FC}"/>
    <dgm:cxn modelId="{73DBDCAB-99EB-4361-AAA7-7AF3CBA4D230}" type="presOf" srcId="{0814E3FD-B453-BB4B-AA46-C85DCB5C7281}" destId="{E3D03CA8-CEF2-5F44-A308-9795F261E2B7}" srcOrd="0" destOrd="0" presId="urn:microsoft.com/office/officeart/2005/8/layout/hList1"/>
    <dgm:cxn modelId="{217D8EAE-B1BD-454F-A2F6-25F579C44E72}" type="presOf" srcId="{F7EA62F1-FEDF-D84B-A3ED-AA4EA31E0A4B}" destId="{8139DDBE-0C22-864E-A15B-FEEDFECD9D88}" srcOrd="0" destOrd="2" presId="urn:microsoft.com/office/officeart/2005/8/layout/hList1"/>
    <dgm:cxn modelId="{7CBEAFB7-A8A2-824D-9567-6BD1035EB904}" srcId="{CC0B8F54-4CC9-C948-B103-6AC6A113C958}" destId="{D189C8A1-F3D6-3744-9650-656C54126DA0}" srcOrd="1" destOrd="0" parTransId="{2EBEC83B-4465-CE46-BE15-79259D96B289}" sibTransId="{FEE0E2E3-EF9D-5741-A2B9-4F47F3320958}"/>
    <dgm:cxn modelId="{182FE6C0-FE8D-6741-8581-96E7313F0DC3}" srcId="{289638C0-AE84-6441-8DD3-8FE8AF748A22}" destId="{F7EA62F1-FEDF-D84B-A3ED-AA4EA31E0A4B}" srcOrd="2" destOrd="0" parTransId="{08975399-80D2-F842-810A-547BEDB381F9}" sibTransId="{59D844F9-356A-A148-B987-9FB341F1769D}"/>
    <dgm:cxn modelId="{F4FAAAC8-9DBD-F442-9326-940245060890}" srcId="{289638C0-AE84-6441-8DD3-8FE8AF748A22}" destId="{F2D7F3C7-F6FB-0148-8285-9042858C5CFF}" srcOrd="4" destOrd="0" parTransId="{5737A60B-1843-584C-B7BF-308AC9FCFB1E}" sibTransId="{2626D190-1DB4-034B-BF57-A93DD67F96CF}"/>
    <dgm:cxn modelId="{5FF823CB-21E3-FE4D-A2E0-86D3CD41D73A}" srcId="{289638C0-AE84-6441-8DD3-8FE8AF748A22}" destId="{A84C0DB6-5016-6642-B389-0892F561FC84}" srcOrd="0" destOrd="0" parTransId="{AC5345CB-72F7-834A-8540-B93024FAADEE}" sibTransId="{C378856C-76B3-894E-8CDE-C30C9F555905}"/>
    <dgm:cxn modelId="{4A447FCB-A9CF-41EC-8BF9-8EF412134942}" type="presOf" srcId="{18FB8A26-8A97-B349-9D3C-C11B8375F889}" destId="{8139DDBE-0C22-864E-A15B-FEEDFECD9D88}" srcOrd="0" destOrd="1" presId="urn:microsoft.com/office/officeart/2005/8/layout/hList1"/>
    <dgm:cxn modelId="{53EBCDCB-D143-46B6-867B-227DDC5468E4}" type="presOf" srcId="{9D94EED7-8FE0-9844-A0F3-9A9A766677B8}" destId="{711282D7-6193-1C41-924F-C4D2A52DD175}" srcOrd="0" destOrd="2" presId="urn:microsoft.com/office/officeart/2005/8/layout/hList1"/>
    <dgm:cxn modelId="{69681ACE-E100-4D4F-B5C5-B869686F72FC}" srcId="{A892096A-3E37-DF41-85B4-78A62D04A6DD}" destId="{9D94EED7-8FE0-9844-A0F3-9A9A766677B8}" srcOrd="2" destOrd="0" parTransId="{46D628E8-2BB5-AD4B-B92D-E12A1E298620}" sibTransId="{230F38B1-9613-C344-8448-1B5D85A91788}"/>
    <dgm:cxn modelId="{D875EDD3-D072-4793-8D44-4BCF4DE34F3B}" type="presOf" srcId="{289638C0-AE84-6441-8DD3-8FE8AF748A22}" destId="{28FE2806-6FCC-6742-A0B6-57061E9E2884}" srcOrd="0" destOrd="0" presId="urn:microsoft.com/office/officeart/2005/8/layout/hList1"/>
    <dgm:cxn modelId="{B74D8EE3-DEB2-004D-9404-52CE9E527F9D}" srcId="{CC0B8F54-4CC9-C948-B103-6AC6A113C958}" destId="{9335507C-AC7E-7646-B4A5-BCA20FB6F9EC}" srcOrd="2" destOrd="0" parTransId="{8DD8A76E-4541-CC48-8208-250A64F401A0}" sibTransId="{AB70659B-A626-F04A-9329-A15FDCCE6E06}"/>
    <dgm:cxn modelId="{D76700E8-DD0C-834F-8D71-2646435D2EF2}" srcId="{289638C0-AE84-6441-8DD3-8FE8AF748A22}" destId="{18FB8A26-8A97-B349-9D3C-C11B8375F889}" srcOrd="1" destOrd="0" parTransId="{46A37696-8B94-4D47-84C8-36E27C673035}" sibTransId="{E6E9D727-9744-4941-AA31-D2CD267D8FB1}"/>
    <dgm:cxn modelId="{6F34ADED-BE58-49D5-9572-C50BA4A49D77}" type="presOf" srcId="{EBB8CC9D-BAD2-8543-82BA-91D068CA7E82}" destId="{8139DDBE-0C22-864E-A15B-FEEDFECD9D88}" srcOrd="0" destOrd="3" presId="urn:microsoft.com/office/officeart/2005/8/layout/hList1"/>
    <dgm:cxn modelId="{8153C4FC-E9EF-4A57-9CDD-829A96B063BC}" type="presOf" srcId="{9022F6FA-AB61-40B2-B90B-FDD6F420BFFF}" destId="{E3D03CA8-CEF2-5F44-A308-9795F261E2B7}" srcOrd="0" destOrd="3" presId="urn:microsoft.com/office/officeart/2005/8/layout/hList1"/>
    <dgm:cxn modelId="{DAAF7B80-55CD-4623-84D0-D2887BB04B39}" type="presParOf" srcId="{D7725F5A-D19F-1B4F-B1AF-A39D55FABAFC}" destId="{2DBB372B-B2D8-EB48-9874-C6198CE731DF}" srcOrd="0" destOrd="0" presId="urn:microsoft.com/office/officeart/2005/8/layout/hList1"/>
    <dgm:cxn modelId="{7DBC60D5-3513-4609-B224-6BA617A35355}" type="presParOf" srcId="{2DBB372B-B2D8-EB48-9874-C6198CE731DF}" destId="{28FE2806-6FCC-6742-A0B6-57061E9E2884}" srcOrd="0" destOrd="0" presId="urn:microsoft.com/office/officeart/2005/8/layout/hList1"/>
    <dgm:cxn modelId="{E9BCC527-37A5-41E1-9083-2DC09E4BC784}" type="presParOf" srcId="{2DBB372B-B2D8-EB48-9874-C6198CE731DF}" destId="{8139DDBE-0C22-864E-A15B-FEEDFECD9D88}" srcOrd="1" destOrd="0" presId="urn:microsoft.com/office/officeart/2005/8/layout/hList1"/>
    <dgm:cxn modelId="{60B96E7E-B30D-45A1-AC8D-A65F30FC1774}" type="presParOf" srcId="{D7725F5A-D19F-1B4F-B1AF-A39D55FABAFC}" destId="{3A160EB4-E75B-E840-9D38-60AADDF22EC5}" srcOrd="1" destOrd="0" presId="urn:microsoft.com/office/officeart/2005/8/layout/hList1"/>
    <dgm:cxn modelId="{EE311911-2778-4906-8BFE-7E9DF1CC992C}" type="presParOf" srcId="{D7725F5A-D19F-1B4F-B1AF-A39D55FABAFC}" destId="{1A0D879A-0490-184B-ACA5-E41E6D28D0C5}" srcOrd="2" destOrd="0" presId="urn:microsoft.com/office/officeart/2005/8/layout/hList1"/>
    <dgm:cxn modelId="{91EB7E1C-6D98-4DBC-8059-E0447DAC3527}" type="presParOf" srcId="{1A0D879A-0490-184B-ACA5-E41E6D28D0C5}" destId="{733B9DEF-B0F4-9D4E-AECE-F18DA1858F29}" srcOrd="0" destOrd="0" presId="urn:microsoft.com/office/officeart/2005/8/layout/hList1"/>
    <dgm:cxn modelId="{1242F800-B4A2-4995-AF59-6C4C2D4A4A2A}" type="presParOf" srcId="{1A0D879A-0490-184B-ACA5-E41E6D28D0C5}" destId="{E3D03CA8-CEF2-5F44-A308-9795F261E2B7}" srcOrd="1" destOrd="0" presId="urn:microsoft.com/office/officeart/2005/8/layout/hList1"/>
    <dgm:cxn modelId="{4EA7D4E1-19E2-42AD-BF43-85F6EB12C302}" type="presParOf" srcId="{D7725F5A-D19F-1B4F-B1AF-A39D55FABAFC}" destId="{2F6145ED-66A7-704F-B61E-F8D0EC4C6148}" srcOrd="3" destOrd="0" presId="urn:microsoft.com/office/officeart/2005/8/layout/hList1"/>
    <dgm:cxn modelId="{2657426F-0AED-455F-88D4-B7A254E6FEBB}" type="presParOf" srcId="{D7725F5A-D19F-1B4F-B1AF-A39D55FABAFC}" destId="{BD584F43-31BF-D443-9BF9-CBF4FB2B8C7F}" srcOrd="4" destOrd="0" presId="urn:microsoft.com/office/officeart/2005/8/layout/hList1"/>
    <dgm:cxn modelId="{1B3480A2-D8F6-4DE1-A906-E1B6117A3401}" type="presParOf" srcId="{BD584F43-31BF-D443-9BF9-CBF4FB2B8C7F}" destId="{CCB0404B-CEB4-8848-9714-DE6DA55CDA4F}" srcOrd="0" destOrd="0" presId="urn:microsoft.com/office/officeart/2005/8/layout/hList1"/>
    <dgm:cxn modelId="{DD70B3E6-9FEA-4821-9696-9179AF8C1BC3}" type="presParOf" srcId="{BD584F43-31BF-D443-9BF9-CBF4FB2B8C7F}" destId="{711282D7-6193-1C41-924F-C4D2A52DD17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0FC44F-9BBE-4772-92BF-8DFB5EB74346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it-IT"/>
        </a:p>
      </dgm:t>
    </dgm:pt>
    <dgm:pt modelId="{B38A1B6E-4078-483C-AF43-E4873E229CF9}">
      <dgm:prSet phldrT="[Tes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b="1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Semplificazione funzionale dei percorsi </a:t>
          </a:r>
          <a:r>
            <a:rPr lang="it-IT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di cura, introduzione di </a:t>
          </a:r>
          <a:r>
            <a:rPr lang="it-IT" b="1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spazi dedicati </a:t>
          </a:r>
          <a:r>
            <a:rPr lang="it-IT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per una prospettiva di genere e rafforzamento strutturale delle </a:t>
          </a:r>
          <a:r>
            <a:rPr lang="it-IT" b="1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fasi proattive </a:t>
          </a:r>
          <a:r>
            <a:rPr lang="it-IT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dei percorsi</a:t>
          </a:r>
        </a:p>
      </dgm:t>
    </dgm:pt>
    <dgm:pt modelId="{7AC35A55-ACA8-4693-929D-DA6B993E3484}" type="parTrans" cxnId="{DBE10055-A039-4585-8163-29D39EE7B172}">
      <dgm:prSet/>
      <dgm:spPr/>
      <dgm:t>
        <a:bodyPr/>
        <a:lstStyle/>
        <a:p>
          <a:endParaRPr lang="it-IT">
            <a:solidFill>
              <a:schemeClr val="bg2">
                <a:lumMod val="10000"/>
              </a:schemeClr>
            </a:solidFill>
            <a:latin typeface="Raleway" pitchFamily="2" charset="0"/>
          </a:endParaRPr>
        </a:p>
      </dgm:t>
    </dgm:pt>
    <dgm:pt modelId="{39EFA5A0-2429-4F41-98C0-9ABD660024DA}" type="sibTrans" cxnId="{DBE10055-A039-4585-8163-29D39EE7B172}">
      <dgm:prSet/>
      <dgm:spPr/>
      <dgm:t>
        <a:bodyPr/>
        <a:lstStyle/>
        <a:p>
          <a:endParaRPr lang="it-IT">
            <a:solidFill>
              <a:schemeClr val="bg2">
                <a:lumMod val="10000"/>
              </a:schemeClr>
            </a:solidFill>
            <a:latin typeface="Raleway" pitchFamily="2" charset="0"/>
          </a:endParaRPr>
        </a:p>
      </dgm:t>
    </dgm:pt>
    <dgm:pt modelId="{53F93EE7-DA58-40AA-BC9D-7FEB365C87A9}">
      <dgm:prSet/>
      <dgm:spPr/>
      <dgm:t>
        <a:bodyPr/>
        <a:lstStyle/>
        <a:p>
          <a:r>
            <a:rPr lang="it-IT" b="1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Sistematicità</a:t>
          </a:r>
          <a:r>
            <a:rPr lang="it-IT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 dei percorsi su scala regionale, per sostenere tanto l’adeguatezza quanto la riconoscibilità dei percorsi dal punto di vista dell’utenza</a:t>
          </a:r>
        </a:p>
      </dgm:t>
    </dgm:pt>
    <dgm:pt modelId="{74BD6BBC-59A3-4B18-B066-D30231E60E74}" type="parTrans" cxnId="{A1FC5765-3720-4A17-8C91-8649DC9E29C6}">
      <dgm:prSet/>
      <dgm:spPr/>
      <dgm:t>
        <a:bodyPr/>
        <a:lstStyle/>
        <a:p>
          <a:endParaRPr lang="it-IT">
            <a:solidFill>
              <a:schemeClr val="bg2">
                <a:lumMod val="10000"/>
              </a:schemeClr>
            </a:solidFill>
            <a:latin typeface="Raleway" pitchFamily="2" charset="0"/>
          </a:endParaRPr>
        </a:p>
      </dgm:t>
    </dgm:pt>
    <dgm:pt modelId="{830E0B77-9DA6-4E10-BF72-514872BC6CE2}" type="sibTrans" cxnId="{A1FC5765-3720-4A17-8C91-8649DC9E29C6}">
      <dgm:prSet/>
      <dgm:spPr/>
      <dgm:t>
        <a:bodyPr/>
        <a:lstStyle/>
        <a:p>
          <a:endParaRPr lang="it-IT">
            <a:solidFill>
              <a:schemeClr val="bg2">
                <a:lumMod val="10000"/>
              </a:schemeClr>
            </a:solidFill>
            <a:latin typeface="Raleway" pitchFamily="2" charset="0"/>
          </a:endParaRPr>
        </a:p>
      </dgm:t>
    </dgm:pt>
    <dgm:pt modelId="{B2E01E9C-B95B-4CB9-B3AA-A196E96D1FDC}">
      <dgm:prSet/>
      <dgm:spPr/>
      <dgm:t>
        <a:bodyPr/>
        <a:lstStyle/>
        <a:p>
          <a:r>
            <a:rPr lang="it-IT" b="1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Capacità di lettura dell’utenza</a:t>
          </a:r>
          <a:r>
            <a:rPr lang="it-IT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, intesa sia come integrazione dei flussi informativi sanitari e sociali, sia come approccio anamnestico che includa anche l’aspetto sociale</a:t>
          </a:r>
        </a:p>
      </dgm:t>
    </dgm:pt>
    <dgm:pt modelId="{D8BAF543-8EFB-4782-A4D5-12997CB6AE48}" type="parTrans" cxnId="{CEAEB770-BC90-4A72-A2CE-9B09AF178742}">
      <dgm:prSet/>
      <dgm:spPr/>
      <dgm:t>
        <a:bodyPr/>
        <a:lstStyle/>
        <a:p>
          <a:endParaRPr lang="it-IT">
            <a:solidFill>
              <a:schemeClr val="bg2">
                <a:lumMod val="10000"/>
              </a:schemeClr>
            </a:solidFill>
            <a:latin typeface="Raleway" pitchFamily="2" charset="0"/>
          </a:endParaRPr>
        </a:p>
      </dgm:t>
    </dgm:pt>
    <dgm:pt modelId="{31F235C8-C1BC-420C-86A1-F31723B94EB5}" type="sibTrans" cxnId="{CEAEB770-BC90-4A72-A2CE-9B09AF178742}">
      <dgm:prSet/>
      <dgm:spPr/>
      <dgm:t>
        <a:bodyPr/>
        <a:lstStyle/>
        <a:p>
          <a:endParaRPr lang="it-IT">
            <a:solidFill>
              <a:schemeClr val="bg2">
                <a:lumMod val="10000"/>
              </a:schemeClr>
            </a:solidFill>
            <a:latin typeface="Raleway" pitchFamily="2" charset="0"/>
          </a:endParaRPr>
        </a:p>
      </dgm:t>
    </dgm:pt>
    <dgm:pt modelId="{9243AD3C-C069-460D-BDB8-B09E6DA554A3}">
      <dgm:prSet/>
      <dgm:spPr/>
      <dgm:t>
        <a:bodyPr/>
        <a:lstStyle/>
        <a:p>
          <a:r>
            <a:rPr lang="it-IT" b="1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Formazione continua e diffusa per gli operatori</a:t>
          </a:r>
          <a:r>
            <a:rPr lang="it-IT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, mirata ad aumentare le conoscenze sul tema sia a livello clinico, sia a livello delle differenze di accessibilità e fruibilità del sistema di servizi</a:t>
          </a:r>
        </a:p>
      </dgm:t>
    </dgm:pt>
    <dgm:pt modelId="{C40F1CAF-59BB-4669-AA01-C72C9F68B44F}" type="parTrans" cxnId="{76AD580F-533A-4431-AD8A-9C12F21D48AD}">
      <dgm:prSet/>
      <dgm:spPr/>
      <dgm:t>
        <a:bodyPr/>
        <a:lstStyle/>
        <a:p>
          <a:endParaRPr lang="it-IT">
            <a:solidFill>
              <a:schemeClr val="bg2">
                <a:lumMod val="10000"/>
              </a:schemeClr>
            </a:solidFill>
            <a:latin typeface="Raleway" pitchFamily="2" charset="0"/>
          </a:endParaRPr>
        </a:p>
      </dgm:t>
    </dgm:pt>
    <dgm:pt modelId="{3C337218-0A9D-4A37-9D3A-C05026BC8575}" type="sibTrans" cxnId="{76AD580F-533A-4431-AD8A-9C12F21D48AD}">
      <dgm:prSet/>
      <dgm:spPr/>
      <dgm:t>
        <a:bodyPr/>
        <a:lstStyle/>
        <a:p>
          <a:endParaRPr lang="it-IT">
            <a:solidFill>
              <a:schemeClr val="bg2">
                <a:lumMod val="10000"/>
              </a:schemeClr>
            </a:solidFill>
            <a:latin typeface="Raleway" pitchFamily="2" charset="0"/>
          </a:endParaRPr>
        </a:p>
      </dgm:t>
    </dgm:pt>
    <dgm:pt modelId="{04F0F5C0-6CAF-4DD4-8AB3-66E866696DB6}">
      <dgm:prSet/>
      <dgm:spPr/>
      <dgm:t>
        <a:bodyPr/>
        <a:lstStyle/>
        <a:p>
          <a:r>
            <a:rPr lang="it-IT" b="1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Formazione/informazione rivolta all’utenza </a:t>
          </a:r>
          <a:r>
            <a:rPr lang="it-IT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(campagne comunicative non “generaliste”, giocate su più livelli e con l’utilizzo integrato di diverse strategie</a:t>
          </a:r>
        </a:p>
      </dgm:t>
    </dgm:pt>
    <dgm:pt modelId="{E4952B76-2B57-4DC1-BDF6-222A6A717B7D}" type="parTrans" cxnId="{B0F7116F-8D05-418B-BB5D-D95A7541486D}">
      <dgm:prSet/>
      <dgm:spPr/>
      <dgm:t>
        <a:bodyPr/>
        <a:lstStyle/>
        <a:p>
          <a:endParaRPr lang="it-IT">
            <a:solidFill>
              <a:schemeClr val="bg2">
                <a:lumMod val="10000"/>
              </a:schemeClr>
            </a:solidFill>
            <a:latin typeface="Raleway" pitchFamily="2" charset="0"/>
          </a:endParaRPr>
        </a:p>
      </dgm:t>
    </dgm:pt>
    <dgm:pt modelId="{E9789416-860D-4AAA-9B53-41BCB52DB55B}" type="sibTrans" cxnId="{B0F7116F-8D05-418B-BB5D-D95A7541486D}">
      <dgm:prSet/>
      <dgm:spPr/>
      <dgm:t>
        <a:bodyPr/>
        <a:lstStyle/>
        <a:p>
          <a:endParaRPr lang="it-IT">
            <a:solidFill>
              <a:schemeClr val="bg2">
                <a:lumMod val="10000"/>
              </a:schemeClr>
            </a:solidFill>
            <a:latin typeface="Raleway" pitchFamily="2" charset="0"/>
          </a:endParaRPr>
        </a:p>
      </dgm:t>
    </dgm:pt>
    <dgm:pt modelId="{2974E63F-9CDC-44FC-AFD6-C3B43627E0A7}" type="pres">
      <dgm:prSet presAssocID="{790FC44F-9BBE-4772-92BF-8DFB5EB74346}" presName="Name0" presStyleCnt="0">
        <dgm:presLayoutVars>
          <dgm:chMax val="7"/>
          <dgm:chPref val="7"/>
          <dgm:dir/>
        </dgm:presLayoutVars>
      </dgm:prSet>
      <dgm:spPr/>
    </dgm:pt>
    <dgm:pt modelId="{72579482-4917-4B10-ACD9-313DDBCBCE46}" type="pres">
      <dgm:prSet presAssocID="{790FC44F-9BBE-4772-92BF-8DFB5EB74346}" presName="Name1" presStyleCnt="0"/>
      <dgm:spPr/>
    </dgm:pt>
    <dgm:pt modelId="{0DB3F636-35EA-433A-AF9E-025B4E110343}" type="pres">
      <dgm:prSet presAssocID="{790FC44F-9BBE-4772-92BF-8DFB5EB74346}" presName="cycle" presStyleCnt="0"/>
      <dgm:spPr/>
    </dgm:pt>
    <dgm:pt modelId="{38DB418A-70BC-4DFC-8534-5C3B072F4636}" type="pres">
      <dgm:prSet presAssocID="{790FC44F-9BBE-4772-92BF-8DFB5EB74346}" presName="srcNode" presStyleLbl="node1" presStyleIdx="0" presStyleCnt="5"/>
      <dgm:spPr/>
    </dgm:pt>
    <dgm:pt modelId="{CC602C6A-9209-41B3-9F9F-B2FB1DF7E817}" type="pres">
      <dgm:prSet presAssocID="{790FC44F-9BBE-4772-92BF-8DFB5EB74346}" presName="conn" presStyleLbl="parChTrans1D2" presStyleIdx="0" presStyleCnt="1"/>
      <dgm:spPr/>
    </dgm:pt>
    <dgm:pt modelId="{71F22744-271E-4F17-9F06-9F33166B3EC8}" type="pres">
      <dgm:prSet presAssocID="{790FC44F-9BBE-4772-92BF-8DFB5EB74346}" presName="extraNode" presStyleLbl="node1" presStyleIdx="0" presStyleCnt="5"/>
      <dgm:spPr/>
    </dgm:pt>
    <dgm:pt modelId="{05527ABC-CB35-485C-89DA-839415A804A4}" type="pres">
      <dgm:prSet presAssocID="{790FC44F-9BBE-4772-92BF-8DFB5EB74346}" presName="dstNode" presStyleLbl="node1" presStyleIdx="0" presStyleCnt="5"/>
      <dgm:spPr/>
    </dgm:pt>
    <dgm:pt modelId="{F6FEB1A1-27BA-4DD4-9FE6-5C2E9BD86E16}" type="pres">
      <dgm:prSet presAssocID="{B38A1B6E-4078-483C-AF43-E4873E229CF9}" presName="text_1" presStyleLbl="node1" presStyleIdx="0" presStyleCnt="5">
        <dgm:presLayoutVars>
          <dgm:bulletEnabled val="1"/>
        </dgm:presLayoutVars>
      </dgm:prSet>
      <dgm:spPr/>
    </dgm:pt>
    <dgm:pt modelId="{EA022988-7664-4CD6-84E0-82B736B04B57}" type="pres">
      <dgm:prSet presAssocID="{B38A1B6E-4078-483C-AF43-E4873E229CF9}" presName="accent_1" presStyleCnt="0"/>
      <dgm:spPr/>
    </dgm:pt>
    <dgm:pt modelId="{6DF64BEA-D7D3-41D2-A6BF-5F824474BA57}" type="pres">
      <dgm:prSet presAssocID="{B38A1B6E-4078-483C-AF43-E4873E229CF9}" presName="accentRepeatNode" presStyleLbl="solidFgAcc1" presStyleIdx="0" presStyleCnt="5"/>
      <dgm:spPr/>
    </dgm:pt>
    <dgm:pt modelId="{87723875-8494-4E1D-82BF-8A586861046A}" type="pres">
      <dgm:prSet presAssocID="{53F93EE7-DA58-40AA-BC9D-7FEB365C87A9}" presName="text_2" presStyleLbl="node1" presStyleIdx="1" presStyleCnt="5">
        <dgm:presLayoutVars>
          <dgm:bulletEnabled val="1"/>
        </dgm:presLayoutVars>
      </dgm:prSet>
      <dgm:spPr/>
    </dgm:pt>
    <dgm:pt modelId="{7B0E8FE3-C781-4B17-9DAC-05BBAB51ADEE}" type="pres">
      <dgm:prSet presAssocID="{53F93EE7-DA58-40AA-BC9D-7FEB365C87A9}" presName="accent_2" presStyleCnt="0"/>
      <dgm:spPr/>
    </dgm:pt>
    <dgm:pt modelId="{185BFD5F-FDE3-49CD-AE0E-1AAB2452A0C1}" type="pres">
      <dgm:prSet presAssocID="{53F93EE7-DA58-40AA-BC9D-7FEB365C87A9}" presName="accentRepeatNode" presStyleLbl="solidFgAcc1" presStyleIdx="1" presStyleCnt="5"/>
      <dgm:spPr/>
    </dgm:pt>
    <dgm:pt modelId="{9FAF9E2C-7BE5-412E-B27C-B29661917FAF}" type="pres">
      <dgm:prSet presAssocID="{B2E01E9C-B95B-4CB9-B3AA-A196E96D1FDC}" presName="text_3" presStyleLbl="node1" presStyleIdx="2" presStyleCnt="5">
        <dgm:presLayoutVars>
          <dgm:bulletEnabled val="1"/>
        </dgm:presLayoutVars>
      </dgm:prSet>
      <dgm:spPr/>
    </dgm:pt>
    <dgm:pt modelId="{C580DDF0-02D1-4A90-A648-6395A554C3EB}" type="pres">
      <dgm:prSet presAssocID="{B2E01E9C-B95B-4CB9-B3AA-A196E96D1FDC}" presName="accent_3" presStyleCnt="0"/>
      <dgm:spPr/>
    </dgm:pt>
    <dgm:pt modelId="{18EA1900-C608-4111-8202-A97AB9596A0F}" type="pres">
      <dgm:prSet presAssocID="{B2E01E9C-B95B-4CB9-B3AA-A196E96D1FDC}" presName="accentRepeatNode" presStyleLbl="solidFgAcc1" presStyleIdx="2" presStyleCnt="5"/>
      <dgm:spPr/>
    </dgm:pt>
    <dgm:pt modelId="{A7737286-9759-4940-B69C-D86C40F1B507}" type="pres">
      <dgm:prSet presAssocID="{9243AD3C-C069-460D-BDB8-B09E6DA554A3}" presName="text_4" presStyleLbl="node1" presStyleIdx="3" presStyleCnt="5">
        <dgm:presLayoutVars>
          <dgm:bulletEnabled val="1"/>
        </dgm:presLayoutVars>
      </dgm:prSet>
      <dgm:spPr/>
    </dgm:pt>
    <dgm:pt modelId="{46A778B8-E3EA-4D0A-9F03-05A7838E8802}" type="pres">
      <dgm:prSet presAssocID="{9243AD3C-C069-460D-BDB8-B09E6DA554A3}" presName="accent_4" presStyleCnt="0"/>
      <dgm:spPr/>
    </dgm:pt>
    <dgm:pt modelId="{B1D2357E-91F4-40E1-9791-F9027C6CD948}" type="pres">
      <dgm:prSet presAssocID="{9243AD3C-C069-460D-BDB8-B09E6DA554A3}" presName="accentRepeatNode" presStyleLbl="solidFgAcc1" presStyleIdx="3" presStyleCnt="5"/>
      <dgm:spPr/>
    </dgm:pt>
    <dgm:pt modelId="{4929794F-A4BF-464E-AB82-0166B0AA622D}" type="pres">
      <dgm:prSet presAssocID="{04F0F5C0-6CAF-4DD4-8AB3-66E866696DB6}" presName="text_5" presStyleLbl="node1" presStyleIdx="4" presStyleCnt="5">
        <dgm:presLayoutVars>
          <dgm:bulletEnabled val="1"/>
        </dgm:presLayoutVars>
      </dgm:prSet>
      <dgm:spPr/>
    </dgm:pt>
    <dgm:pt modelId="{8BF8EDAC-F588-407C-9F1F-B20F7FB12F88}" type="pres">
      <dgm:prSet presAssocID="{04F0F5C0-6CAF-4DD4-8AB3-66E866696DB6}" presName="accent_5" presStyleCnt="0"/>
      <dgm:spPr/>
    </dgm:pt>
    <dgm:pt modelId="{9A55B7CA-A036-4A5D-8485-75FAC2BB5B34}" type="pres">
      <dgm:prSet presAssocID="{04F0F5C0-6CAF-4DD4-8AB3-66E866696DB6}" presName="accentRepeatNode" presStyleLbl="solidFgAcc1" presStyleIdx="4" presStyleCnt="5"/>
      <dgm:spPr/>
    </dgm:pt>
  </dgm:ptLst>
  <dgm:cxnLst>
    <dgm:cxn modelId="{76AD580F-533A-4431-AD8A-9C12F21D48AD}" srcId="{790FC44F-9BBE-4772-92BF-8DFB5EB74346}" destId="{9243AD3C-C069-460D-BDB8-B09E6DA554A3}" srcOrd="3" destOrd="0" parTransId="{C40F1CAF-59BB-4669-AA01-C72C9F68B44F}" sibTransId="{3C337218-0A9D-4A37-9D3A-C05026BC8575}"/>
    <dgm:cxn modelId="{07480210-49E8-481B-8784-CEEEC6BC657C}" type="presOf" srcId="{9243AD3C-C069-460D-BDB8-B09E6DA554A3}" destId="{A7737286-9759-4940-B69C-D86C40F1B507}" srcOrd="0" destOrd="0" presId="urn:microsoft.com/office/officeart/2008/layout/VerticalCurvedList"/>
    <dgm:cxn modelId="{55003630-18A9-4B70-A8BB-84DEB9746034}" type="presOf" srcId="{53F93EE7-DA58-40AA-BC9D-7FEB365C87A9}" destId="{87723875-8494-4E1D-82BF-8A586861046A}" srcOrd="0" destOrd="0" presId="urn:microsoft.com/office/officeart/2008/layout/VerticalCurvedList"/>
    <dgm:cxn modelId="{A1FC5765-3720-4A17-8C91-8649DC9E29C6}" srcId="{790FC44F-9BBE-4772-92BF-8DFB5EB74346}" destId="{53F93EE7-DA58-40AA-BC9D-7FEB365C87A9}" srcOrd="1" destOrd="0" parTransId="{74BD6BBC-59A3-4B18-B066-D30231E60E74}" sibTransId="{830E0B77-9DA6-4E10-BF72-514872BC6CE2}"/>
    <dgm:cxn modelId="{B0F7116F-8D05-418B-BB5D-D95A7541486D}" srcId="{790FC44F-9BBE-4772-92BF-8DFB5EB74346}" destId="{04F0F5C0-6CAF-4DD4-8AB3-66E866696DB6}" srcOrd="4" destOrd="0" parTransId="{E4952B76-2B57-4DC1-BDF6-222A6A717B7D}" sibTransId="{E9789416-860D-4AAA-9B53-41BCB52DB55B}"/>
    <dgm:cxn modelId="{CEAEB770-BC90-4A72-A2CE-9B09AF178742}" srcId="{790FC44F-9BBE-4772-92BF-8DFB5EB74346}" destId="{B2E01E9C-B95B-4CB9-B3AA-A196E96D1FDC}" srcOrd="2" destOrd="0" parTransId="{D8BAF543-8EFB-4782-A4D5-12997CB6AE48}" sibTransId="{31F235C8-C1BC-420C-86A1-F31723B94EB5}"/>
    <dgm:cxn modelId="{DBE10055-A039-4585-8163-29D39EE7B172}" srcId="{790FC44F-9BBE-4772-92BF-8DFB5EB74346}" destId="{B38A1B6E-4078-483C-AF43-E4873E229CF9}" srcOrd="0" destOrd="0" parTransId="{7AC35A55-ACA8-4693-929D-DA6B993E3484}" sibTransId="{39EFA5A0-2429-4F41-98C0-9ABD660024DA}"/>
    <dgm:cxn modelId="{50F4737A-9669-41FE-8A07-5C5E38427DF7}" type="presOf" srcId="{B38A1B6E-4078-483C-AF43-E4873E229CF9}" destId="{F6FEB1A1-27BA-4DD4-9FE6-5C2E9BD86E16}" srcOrd="0" destOrd="0" presId="urn:microsoft.com/office/officeart/2008/layout/VerticalCurvedList"/>
    <dgm:cxn modelId="{DB25A499-79E4-4BDA-8384-6C753E3C87A6}" type="presOf" srcId="{790FC44F-9BBE-4772-92BF-8DFB5EB74346}" destId="{2974E63F-9CDC-44FC-AFD6-C3B43627E0A7}" srcOrd="0" destOrd="0" presId="urn:microsoft.com/office/officeart/2008/layout/VerticalCurvedList"/>
    <dgm:cxn modelId="{35BDC5B2-9EFE-4BEB-BC78-394161808B17}" type="presOf" srcId="{39EFA5A0-2429-4F41-98C0-9ABD660024DA}" destId="{CC602C6A-9209-41B3-9F9F-B2FB1DF7E817}" srcOrd="0" destOrd="0" presId="urn:microsoft.com/office/officeart/2008/layout/VerticalCurvedList"/>
    <dgm:cxn modelId="{4F80BABA-CF88-4614-9E5D-8EADC510E946}" type="presOf" srcId="{04F0F5C0-6CAF-4DD4-8AB3-66E866696DB6}" destId="{4929794F-A4BF-464E-AB82-0166B0AA622D}" srcOrd="0" destOrd="0" presId="urn:microsoft.com/office/officeart/2008/layout/VerticalCurvedList"/>
    <dgm:cxn modelId="{96F39BEE-7F75-447C-9F80-6DFBD066FB42}" type="presOf" srcId="{B2E01E9C-B95B-4CB9-B3AA-A196E96D1FDC}" destId="{9FAF9E2C-7BE5-412E-B27C-B29661917FAF}" srcOrd="0" destOrd="0" presId="urn:microsoft.com/office/officeart/2008/layout/VerticalCurvedList"/>
    <dgm:cxn modelId="{C09CE5BA-9B48-454E-9038-0076CAA6D4D2}" type="presParOf" srcId="{2974E63F-9CDC-44FC-AFD6-C3B43627E0A7}" destId="{72579482-4917-4B10-ACD9-313DDBCBCE46}" srcOrd="0" destOrd="0" presId="urn:microsoft.com/office/officeart/2008/layout/VerticalCurvedList"/>
    <dgm:cxn modelId="{8A6D2926-6B1C-47EE-9FE8-33F68248C795}" type="presParOf" srcId="{72579482-4917-4B10-ACD9-313DDBCBCE46}" destId="{0DB3F636-35EA-433A-AF9E-025B4E110343}" srcOrd="0" destOrd="0" presId="urn:microsoft.com/office/officeart/2008/layout/VerticalCurvedList"/>
    <dgm:cxn modelId="{BE7F37C7-03A0-47D4-A30A-FD3B9FC7D346}" type="presParOf" srcId="{0DB3F636-35EA-433A-AF9E-025B4E110343}" destId="{38DB418A-70BC-4DFC-8534-5C3B072F4636}" srcOrd="0" destOrd="0" presId="urn:microsoft.com/office/officeart/2008/layout/VerticalCurvedList"/>
    <dgm:cxn modelId="{7B236EB9-FCB7-48F2-A3E2-F0432B3BA4CC}" type="presParOf" srcId="{0DB3F636-35EA-433A-AF9E-025B4E110343}" destId="{CC602C6A-9209-41B3-9F9F-B2FB1DF7E817}" srcOrd="1" destOrd="0" presId="urn:microsoft.com/office/officeart/2008/layout/VerticalCurvedList"/>
    <dgm:cxn modelId="{9326DF98-E404-4E1A-AA68-FCF763E4334D}" type="presParOf" srcId="{0DB3F636-35EA-433A-AF9E-025B4E110343}" destId="{71F22744-271E-4F17-9F06-9F33166B3EC8}" srcOrd="2" destOrd="0" presId="urn:microsoft.com/office/officeart/2008/layout/VerticalCurvedList"/>
    <dgm:cxn modelId="{7ADBA8A7-3320-496A-9DEA-62ADFCE836A7}" type="presParOf" srcId="{0DB3F636-35EA-433A-AF9E-025B4E110343}" destId="{05527ABC-CB35-485C-89DA-839415A804A4}" srcOrd="3" destOrd="0" presId="urn:microsoft.com/office/officeart/2008/layout/VerticalCurvedList"/>
    <dgm:cxn modelId="{7A5B185C-E3D7-4215-A8F8-AE8C167DB877}" type="presParOf" srcId="{72579482-4917-4B10-ACD9-313DDBCBCE46}" destId="{F6FEB1A1-27BA-4DD4-9FE6-5C2E9BD86E16}" srcOrd="1" destOrd="0" presId="urn:microsoft.com/office/officeart/2008/layout/VerticalCurvedList"/>
    <dgm:cxn modelId="{33BC0736-1564-4334-B3A6-43AF1761BCF6}" type="presParOf" srcId="{72579482-4917-4B10-ACD9-313DDBCBCE46}" destId="{EA022988-7664-4CD6-84E0-82B736B04B57}" srcOrd="2" destOrd="0" presId="urn:microsoft.com/office/officeart/2008/layout/VerticalCurvedList"/>
    <dgm:cxn modelId="{13AEE74A-6FEF-49DD-95DD-DFF42681638A}" type="presParOf" srcId="{EA022988-7664-4CD6-84E0-82B736B04B57}" destId="{6DF64BEA-D7D3-41D2-A6BF-5F824474BA57}" srcOrd="0" destOrd="0" presId="urn:microsoft.com/office/officeart/2008/layout/VerticalCurvedList"/>
    <dgm:cxn modelId="{9F848762-1DD1-45A7-8AF6-C870B8BE3CE6}" type="presParOf" srcId="{72579482-4917-4B10-ACD9-313DDBCBCE46}" destId="{87723875-8494-4E1D-82BF-8A586861046A}" srcOrd="3" destOrd="0" presId="urn:microsoft.com/office/officeart/2008/layout/VerticalCurvedList"/>
    <dgm:cxn modelId="{0432E3EC-8F18-4D7E-8C8F-79603ED3C251}" type="presParOf" srcId="{72579482-4917-4B10-ACD9-313DDBCBCE46}" destId="{7B0E8FE3-C781-4B17-9DAC-05BBAB51ADEE}" srcOrd="4" destOrd="0" presId="urn:microsoft.com/office/officeart/2008/layout/VerticalCurvedList"/>
    <dgm:cxn modelId="{B67A3D9D-C055-4B15-9458-A0848FA5973E}" type="presParOf" srcId="{7B0E8FE3-C781-4B17-9DAC-05BBAB51ADEE}" destId="{185BFD5F-FDE3-49CD-AE0E-1AAB2452A0C1}" srcOrd="0" destOrd="0" presId="urn:microsoft.com/office/officeart/2008/layout/VerticalCurvedList"/>
    <dgm:cxn modelId="{90578CAE-43C7-4C79-BDB0-425ED38A3A37}" type="presParOf" srcId="{72579482-4917-4B10-ACD9-313DDBCBCE46}" destId="{9FAF9E2C-7BE5-412E-B27C-B29661917FAF}" srcOrd="5" destOrd="0" presId="urn:microsoft.com/office/officeart/2008/layout/VerticalCurvedList"/>
    <dgm:cxn modelId="{046BA22B-1907-498D-A5E4-9A22A6F21345}" type="presParOf" srcId="{72579482-4917-4B10-ACD9-313DDBCBCE46}" destId="{C580DDF0-02D1-4A90-A648-6395A554C3EB}" srcOrd="6" destOrd="0" presId="urn:microsoft.com/office/officeart/2008/layout/VerticalCurvedList"/>
    <dgm:cxn modelId="{0FD9576A-61F1-45CF-B20B-6BE602A8661B}" type="presParOf" srcId="{C580DDF0-02D1-4A90-A648-6395A554C3EB}" destId="{18EA1900-C608-4111-8202-A97AB9596A0F}" srcOrd="0" destOrd="0" presId="urn:microsoft.com/office/officeart/2008/layout/VerticalCurvedList"/>
    <dgm:cxn modelId="{8DF17176-FDD3-4719-9458-0FCB20797482}" type="presParOf" srcId="{72579482-4917-4B10-ACD9-313DDBCBCE46}" destId="{A7737286-9759-4940-B69C-D86C40F1B507}" srcOrd="7" destOrd="0" presId="urn:microsoft.com/office/officeart/2008/layout/VerticalCurvedList"/>
    <dgm:cxn modelId="{7D8B182F-AE19-4542-8C1D-81E864CE61BA}" type="presParOf" srcId="{72579482-4917-4B10-ACD9-313DDBCBCE46}" destId="{46A778B8-E3EA-4D0A-9F03-05A7838E8802}" srcOrd="8" destOrd="0" presId="urn:microsoft.com/office/officeart/2008/layout/VerticalCurvedList"/>
    <dgm:cxn modelId="{6C7C5ADD-AB85-4EED-A9F1-69F13E260C82}" type="presParOf" srcId="{46A778B8-E3EA-4D0A-9F03-05A7838E8802}" destId="{B1D2357E-91F4-40E1-9791-F9027C6CD948}" srcOrd="0" destOrd="0" presId="urn:microsoft.com/office/officeart/2008/layout/VerticalCurvedList"/>
    <dgm:cxn modelId="{616FA03D-0431-48A1-9DEF-5C1B6AFB5468}" type="presParOf" srcId="{72579482-4917-4B10-ACD9-313DDBCBCE46}" destId="{4929794F-A4BF-464E-AB82-0166B0AA622D}" srcOrd="9" destOrd="0" presId="urn:microsoft.com/office/officeart/2008/layout/VerticalCurvedList"/>
    <dgm:cxn modelId="{08ABED0C-3447-4521-82CB-CF3BBC712EA2}" type="presParOf" srcId="{72579482-4917-4B10-ACD9-313DDBCBCE46}" destId="{8BF8EDAC-F588-407C-9F1F-B20F7FB12F88}" srcOrd="10" destOrd="0" presId="urn:microsoft.com/office/officeart/2008/layout/VerticalCurvedList"/>
    <dgm:cxn modelId="{F221C38F-CEB0-4B08-850B-EE60DEF2C101}" type="presParOf" srcId="{8BF8EDAC-F588-407C-9F1F-B20F7FB12F88}" destId="{9A55B7CA-A036-4A5D-8485-75FAC2BB5B3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CFD41-7587-46A3-84F1-7C1933222D84}">
      <dsp:nvSpPr>
        <dsp:cNvPr id="0" name=""/>
        <dsp:cNvSpPr/>
      </dsp:nvSpPr>
      <dsp:spPr>
        <a:xfrm>
          <a:off x="2121515" y="1691866"/>
          <a:ext cx="3974741" cy="265115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>
              <a:latin typeface="Raleway Medium"/>
            </a:rPr>
            <a:t>Stili di vita, pratiche di cura, vissuti individuali di salute (socialmente attesi o legittimati)</a:t>
          </a:r>
        </a:p>
      </dsp:txBody>
      <dsp:txXfrm>
        <a:off x="2757474" y="1691866"/>
        <a:ext cx="3338783" cy="2651152"/>
      </dsp:txXfrm>
    </dsp:sp>
    <dsp:sp modelId="{BEA678E5-96C3-4BD8-9CF8-6FFF94D96C03}">
      <dsp:nvSpPr>
        <dsp:cNvPr id="0" name=""/>
        <dsp:cNvSpPr/>
      </dsp:nvSpPr>
      <dsp:spPr>
        <a:xfrm>
          <a:off x="1653" y="631935"/>
          <a:ext cx="2649827" cy="2649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>
              <a:latin typeface="Raleway Medium"/>
            </a:rPr>
            <a:t>RUOLI SOCIALI</a:t>
          </a:r>
        </a:p>
      </dsp:txBody>
      <dsp:txXfrm>
        <a:off x="389711" y="1019993"/>
        <a:ext cx="1873711" cy="1873711"/>
      </dsp:txXfrm>
    </dsp:sp>
    <dsp:sp modelId="{5E421994-E167-49B0-B230-8FC009D688AE}">
      <dsp:nvSpPr>
        <dsp:cNvPr id="0" name=""/>
        <dsp:cNvSpPr/>
      </dsp:nvSpPr>
      <dsp:spPr>
        <a:xfrm>
          <a:off x="8746085" y="1691866"/>
          <a:ext cx="3974741" cy="265115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>
              <a:latin typeface="Raleway Medium"/>
            </a:rPr>
            <a:t>Incidenza delle patologie, aspettativa di vita, impatti della tossicità ambientale o farmacologica, salute mentale, disabilità</a:t>
          </a:r>
        </a:p>
      </dsp:txBody>
      <dsp:txXfrm>
        <a:off x="9382043" y="1691866"/>
        <a:ext cx="3338783" cy="2651152"/>
      </dsp:txXfrm>
    </dsp:sp>
    <dsp:sp modelId="{13EA6E54-EBFC-4FAB-832F-2CD561EF75FF}">
      <dsp:nvSpPr>
        <dsp:cNvPr id="0" name=""/>
        <dsp:cNvSpPr/>
      </dsp:nvSpPr>
      <dsp:spPr>
        <a:xfrm>
          <a:off x="6626222" y="631935"/>
          <a:ext cx="2649827" cy="2649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>
              <a:latin typeface="Raleway Medium"/>
            </a:rPr>
            <a:t>STATO DI SALUTE</a:t>
          </a:r>
        </a:p>
      </dsp:txBody>
      <dsp:txXfrm>
        <a:off x="7014280" y="1019993"/>
        <a:ext cx="1873711" cy="1873711"/>
      </dsp:txXfrm>
    </dsp:sp>
    <dsp:sp modelId="{9660A353-2E47-46A4-BDC0-A06EBFB7AB26}">
      <dsp:nvSpPr>
        <dsp:cNvPr id="0" name=""/>
        <dsp:cNvSpPr/>
      </dsp:nvSpPr>
      <dsp:spPr>
        <a:xfrm>
          <a:off x="15370654" y="1691866"/>
          <a:ext cx="3974741" cy="265115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>
              <a:latin typeface="Raleway Medium"/>
            </a:rPr>
            <a:t>Prevenzione, diagnosi, trattamento, uso dei farmaci e dispositivi medici</a:t>
          </a:r>
        </a:p>
      </dsp:txBody>
      <dsp:txXfrm>
        <a:off x="16006613" y="1691866"/>
        <a:ext cx="3338783" cy="2651152"/>
      </dsp:txXfrm>
    </dsp:sp>
    <dsp:sp modelId="{4036CF58-F558-4A54-A2CC-7743094AC513}">
      <dsp:nvSpPr>
        <dsp:cNvPr id="0" name=""/>
        <dsp:cNvSpPr/>
      </dsp:nvSpPr>
      <dsp:spPr>
        <a:xfrm>
          <a:off x="13250792" y="631935"/>
          <a:ext cx="2649827" cy="2649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>
              <a:latin typeface="Raleway Medium"/>
            </a:rPr>
            <a:t>ACCESSO E FRUIZIONE DEI SERVIZI SANITARI</a:t>
          </a:r>
        </a:p>
      </dsp:txBody>
      <dsp:txXfrm>
        <a:off x="13638850" y="1019993"/>
        <a:ext cx="1873711" cy="1873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EC842-FF08-0245-8369-965AA564595E}">
      <dsp:nvSpPr>
        <dsp:cNvPr id="0" name=""/>
        <dsp:cNvSpPr/>
      </dsp:nvSpPr>
      <dsp:spPr>
        <a:xfrm>
          <a:off x="553326" y="1675"/>
          <a:ext cx="6133771" cy="613377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7562" tIns="44450" rIns="337562" bIns="44450" numCol="1" spcCol="1270" anchor="ctr" anchorCtr="1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b="0" i="0" kern="1200">
              <a:solidFill>
                <a:schemeClr val="bg2">
                  <a:lumMod val="10000"/>
                </a:schemeClr>
              </a:solidFill>
              <a:latin typeface="Raleway Medium" pitchFamily="2" charset="77"/>
            </a:rPr>
            <a:t>Politiche di intervento coerenti a tutti i livelli del sistema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700" kern="1200" err="1">
              <a:solidFill>
                <a:schemeClr val="bg2">
                  <a:lumMod val="10000"/>
                </a:schemeClr>
              </a:solidFill>
              <a:latin typeface="Raleway" pitchFamily="2" charset="77"/>
            </a:rPr>
            <a:t>Intersettorialità</a:t>
          </a:r>
          <a:r>
            <a:rPr lang="it-IT" sz="2700" kern="1200">
              <a:solidFill>
                <a:schemeClr val="bg2">
                  <a:lumMod val="10000"/>
                </a:schemeClr>
              </a:solidFill>
              <a:latin typeface="Raleway" pitchFamily="2" charset="77"/>
            </a:rPr>
            <a:t>, trasversalità, lavoro di rete...</a:t>
          </a:r>
        </a:p>
      </dsp:txBody>
      <dsp:txXfrm>
        <a:off x="1451596" y="899945"/>
        <a:ext cx="4337231" cy="4337231"/>
      </dsp:txXfrm>
    </dsp:sp>
    <dsp:sp modelId="{4E34E3BD-04EB-B04E-9EF6-1AE220BFA014}">
      <dsp:nvSpPr>
        <dsp:cNvPr id="0" name=""/>
        <dsp:cNvSpPr/>
      </dsp:nvSpPr>
      <dsp:spPr>
        <a:xfrm>
          <a:off x="5460343" y="1675"/>
          <a:ext cx="6133771" cy="613377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7562" tIns="44450" rIns="337562" bIns="44450" numCol="1" spcCol="1270" anchor="ctr" anchorCtr="1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b="0" i="0" kern="1200">
              <a:solidFill>
                <a:schemeClr val="bg2">
                  <a:lumMod val="10000"/>
                </a:schemeClr>
              </a:solidFill>
              <a:latin typeface="Raleway Medium" pitchFamily="2" charset="77"/>
            </a:rPr>
            <a:t>Partecipazione inclusiva delle comunità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700" kern="1200">
              <a:solidFill>
                <a:schemeClr val="bg2">
                  <a:lumMod val="10000"/>
                </a:schemeClr>
              </a:solidFill>
              <a:latin typeface="Raleway" pitchFamily="2" charset="77"/>
            </a:rPr>
            <a:t>Il coinvolgimento nella definizione di ciò che impatta sulla propria vita aumenta la fiducia e il senso di appartenenza</a:t>
          </a:r>
        </a:p>
      </dsp:txBody>
      <dsp:txXfrm>
        <a:off x="6358613" y="899945"/>
        <a:ext cx="4337231" cy="4337231"/>
      </dsp:txXfrm>
    </dsp:sp>
    <dsp:sp modelId="{DF500156-B541-414A-A5ED-201341EF6D53}">
      <dsp:nvSpPr>
        <dsp:cNvPr id="0" name=""/>
        <dsp:cNvSpPr/>
      </dsp:nvSpPr>
      <dsp:spPr>
        <a:xfrm>
          <a:off x="10367360" y="1675"/>
          <a:ext cx="6133771" cy="613377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7562" tIns="44450" rIns="337562" bIns="44450" numCol="1" spcCol="1270" anchor="ctr" anchorCtr="1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b="0" i="1" kern="1200">
              <a:solidFill>
                <a:schemeClr val="bg2">
                  <a:lumMod val="10000"/>
                </a:schemeClr>
              </a:solidFill>
              <a:latin typeface="Raleway Medium" pitchFamily="2" charset="77"/>
            </a:rPr>
            <a:t>Empowerment</a:t>
          </a:r>
          <a:r>
            <a:rPr lang="it-IT" sz="3500" b="0" i="0" kern="1200">
              <a:solidFill>
                <a:schemeClr val="bg2">
                  <a:lumMod val="10000"/>
                </a:schemeClr>
              </a:solidFill>
              <a:latin typeface="Raleway Medium" pitchFamily="2" charset="77"/>
            </a:rPr>
            <a:t> e </a:t>
          </a:r>
          <a:r>
            <a:rPr lang="it-IT" sz="3500" b="0" i="0" kern="1200" err="1">
              <a:solidFill>
                <a:schemeClr val="bg2">
                  <a:lumMod val="10000"/>
                </a:schemeClr>
              </a:solidFill>
              <a:latin typeface="Raleway Medium" pitchFamily="2" charset="77"/>
            </a:rPr>
            <a:t>capacitazione</a:t>
          </a:r>
          <a:r>
            <a:rPr lang="it-IT" sz="3500" b="0" i="0" kern="1200">
              <a:solidFill>
                <a:schemeClr val="bg2">
                  <a:lumMod val="10000"/>
                </a:schemeClr>
              </a:solidFill>
              <a:latin typeface="Raleway Medium" pitchFamily="2" charset="77"/>
            </a:rPr>
            <a:t> delle persone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700" kern="1200">
              <a:solidFill>
                <a:schemeClr val="bg2">
                  <a:lumMod val="10000"/>
                </a:schemeClr>
              </a:solidFill>
              <a:latin typeface="Raleway" pitchFamily="2" charset="77"/>
            </a:rPr>
            <a:t>Effetto sul senso di controllo sulla propria vita e sul futuro di tutti</a:t>
          </a:r>
        </a:p>
      </dsp:txBody>
      <dsp:txXfrm>
        <a:off x="11265630" y="899945"/>
        <a:ext cx="4337231" cy="4337231"/>
      </dsp:txXfrm>
    </dsp:sp>
    <dsp:sp modelId="{3BF53DD0-550B-8548-AAD3-B2B4269A0195}">
      <dsp:nvSpPr>
        <dsp:cNvPr id="0" name=""/>
        <dsp:cNvSpPr/>
      </dsp:nvSpPr>
      <dsp:spPr>
        <a:xfrm>
          <a:off x="15274378" y="1675"/>
          <a:ext cx="6133771" cy="613377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7562" tIns="44450" rIns="337562" bIns="44450" numCol="1" spcCol="1270" anchor="ctr" anchorCtr="1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it-IT" sz="3500" b="0" i="0" kern="1200">
              <a:solidFill>
                <a:schemeClr val="bg2">
                  <a:lumMod val="10000"/>
                </a:schemeClr>
              </a:solidFill>
              <a:latin typeface="Raleway Medium" pitchFamily="2" charset="77"/>
            </a:rPr>
            <a:t>Meccanismi di accountability robusti</a:t>
          </a:r>
          <a:endParaRPr lang="it-IT" sz="3500" kern="1200">
            <a:solidFill>
              <a:schemeClr val="bg2">
                <a:lumMod val="10000"/>
              </a:schemeClr>
            </a:solidFill>
            <a:latin typeface="Raleway" pitchFamily="2" charset="77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2700" kern="1200">
              <a:solidFill>
                <a:schemeClr val="bg2">
                  <a:lumMod val="10000"/>
                </a:schemeClr>
              </a:solidFill>
              <a:latin typeface="Raleway" pitchFamily="2" charset="77"/>
            </a:rPr>
            <a:t>Es.: indicatori di disuguaglianza, trasparenza dei processi di programmazione, rendicontazione...</a:t>
          </a:r>
        </a:p>
      </dsp:txBody>
      <dsp:txXfrm>
        <a:off x="16172648" y="899945"/>
        <a:ext cx="4337231" cy="43372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FE2806-6FCC-6742-A0B6-57061E9E2884}">
      <dsp:nvSpPr>
        <dsp:cNvPr id="0" name=""/>
        <dsp:cNvSpPr/>
      </dsp:nvSpPr>
      <dsp:spPr>
        <a:xfrm>
          <a:off x="6864" y="147038"/>
          <a:ext cx="6692838" cy="1123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b="1" i="0" kern="1200" baseline="0">
              <a:solidFill>
                <a:schemeClr val="bg2">
                  <a:lumMod val="10000"/>
                </a:schemeClr>
              </a:solidFill>
              <a:latin typeface="Raleway SemiBold"/>
            </a:rPr>
            <a:t>Board aziendale</a:t>
          </a:r>
          <a:endParaRPr lang="it-IT" sz="3900" b="1" i="0" kern="1200">
            <a:solidFill>
              <a:schemeClr val="bg2">
                <a:lumMod val="10000"/>
              </a:schemeClr>
            </a:solidFill>
            <a:latin typeface="Raleway SemiBold"/>
          </a:endParaRPr>
        </a:p>
      </dsp:txBody>
      <dsp:txXfrm>
        <a:off x="6864" y="147038"/>
        <a:ext cx="6692838" cy="1123200"/>
      </dsp:txXfrm>
    </dsp:sp>
    <dsp:sp modelId="{8139DDBE-0C22-864E-A15B-FEEDFECD9D88}">
      <dsp:nvSpPr>
        <dsp:cNvPr id="0" name=""/>
        <dsp:cNvSpPr/>
      </dsp:nvSpPr>
      <dsp:spPr>
        <a:xfrm>
          <a:off x="6864" y="1270238"/>
          <a:ext cx="6692838" cy="66742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3900" b="0" i="0" kern="1200" baseline="0">
              <a:solidFill>
                <a:schemeClr val="bg2">
                  <a:lumMod val="10000"/>
                </a:schemeClr>
              </a:solidFill>
              <a:latin typeface="Raleway"/>
            </a:rPr>
            <a:t>Orienta le azioni</a:t>
          </a:r>
          <a:endParaRPr lang="it-IT" sz="3900" kern="1200">
            <a:solidFill>
              <a:schemeClr val="bg2">
                <a:lumMod val="10000"/>
              </a:schemeClr>
            </a:solidFill>
            <a:latin typeface="Raleway"/>
          </a:endParaRP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3900" b="0" i="0" kern="1200" baseline="0">
              <a:solidFill>
                <a:schemeClr val="bg2">
                  <a:lumMod val="10000"/>
                </a:schemeClr>
              </a:solidFill>
              <a:latin typeface="Raleway"/>
            </a:rPr>
            <a:t>Monitora e promuove le buone prassi</a:t>
          </a:r>
          <a:endParaRPr lang="it-IT" sz="3900" kern="1200">
            <a:solidFill>
              <a:schemeClr val="bg2">
                <a:lumMod val="10000"/>
              </a:schemeClr>
            </a:solidFill>
            <a:latin typeface="Raleway"/>
          </a:endParaRP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3900" b="0" i="0" kern="1200" baseline="0">
              <a:solidFill>
                <a:schemeClr val="bg2">
                  <a:lumMod val="10000"/>
                </a:schemeClr>
              </a:solidFill>
              <a:latin typeface="Raleway"/>
            </a:rPr>
            <a:t>Promuove iniziative formative e di approfondimento</a:t>
          </a:r>
          <a:endParaRPr lang="it-IT" sz="3900" kern="1200">
            <a:solidFill>
              <a:schemeClr val="bg2">
                <a:lumMod val="10000"/>
              </a:schemeClr>
            </a:solidFill>
            <a:latin typeface="Raleway"/>
          </a:endParaRP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3900" b="0" i="0" kern="1200" baseline="0">
              <a:solidFill>
                <a:schemeClr val="bg2">
                  <a:lumMod val="10000"/>
                </a:schemeClr>
              </a:solidFill>
              <a:latin typeface="Raleway"/>
            </a:rPr>
            <a:t>Mantiene una visione sistemica e aziendale</a:t>
          </a:r>
          <a:endParaRPr lang="it-IT" sz="3900" kern="1200">
            <a:solidFill>
              <a:schemeClr val="bg2">
                <a:lumMod val="10000"/>
              </a:schemeClr>
            </a:solidFill>
            <a:latin typeface="Raleway"/>
          </a:endParaRP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3900" b="0" i="0" kern="1200" baseline="0">
              <a:solidFill>
                <a:schemeClr val="bg2">
                  <a:lumMod val="10000"/>
                </a:schemeClr>
              </a:solidFill>
              <a:latin typeface="Raleway"/>
            </a:rPr>
            <a:t>Si fa garante del Piano delle azioni</a:t>
          </a:r>
          <a:endParaRPr lang="it-IT" sz="3900" kern="1200">
            <a:solidFill>
              <a:schemeClr val="bg2">
                <a:lumMod val="10000"/>
              </a:schemeClr>
            </a:solidFill>
            <a:latin typeface="Raleway"/>
          </a:endParaRPr>
        </a:p>
      </dsp:txBody>
      <dsp:txXfrm>
        <a:off x="6864" y="1270238"/>
        <a:ext cx="6692838" cy="6674210"/>
      </dsp:txXfrm>
    </dsp:sp>
    <dsp:sp modelId="{733B9DEF-B0F4-9D4E-AECE-F18DA1858F29}">
      <dsp:nvSpPr>
        <dsp:cNvPr id="0" name=""/>
        <dsp:cNvSpPr/>
      </dsp:nvSpPr>
      <dsp:spPr>
        <a:xfrm>
          <a:off x="7636699" y="147038"/>
          <a:ext cx="6692838" cy="1123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b="1" i="0" kern="1200">
              <a:solidFill>
                <a:schemeClr val="bg2">
                  <a:lumMod val="10000"/>
                </a:schemeClr>
              </a:solidFill>
              <a:latin typeface="Raleway SemiBold"/>
            </a:rPr>
            <a:t>Referente aziendale</a:t>
          </a:r>
        </a:p>
      </dsp:txBody>
      <dsp:txXfrm>
        <a:off x="7636699" y="147038"/>
        <a:ext cx="6692838" cy="1123200"/>
      </dsp:txXfrm>
    </dsp:sp>
    <dsp:sp modelId="{E3D03CA8-CEF2-5F44-A308-9795F261E2B7}">
      <dsp:nvSpPr>
        <dsp:cNvPr id="0" name=""/>
        <dsp:cNvSpPr/>
      </dsp:nvSpPr>
      <dsp:spPr>
        <a:xfrm>
          <a:off x="7636699" y="1270238"/>
          <a:ext cx="6692838" cy="66742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3900" kern="1200">
              <a:solidFill>
                <a:schemeClr val="bg2">
                  <a:lumMod val="10000"/>
                </a:schemeClr>
              </a:solidFill>
              <a:latin typeface="Raleway"/>
            </a:rPr>
            <a:t>Partecipa al coordinamento regionale equità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3900" kern="1200">
              <a:solidFill>
                <a:schemeClr val="bg2">
                  <a:lumMod val="10000"/>
                </a:schemeClr>
              </a:solidFill>
              <a:latin typeface="Raleway"/>
            </a:rPr>
            <a:t>Interfaccia Azienda/RER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3900" kern="1200">
              <a:solidFill>
                <a:schemeClr val="bg2">
                  <a:lumMod val="10000"/>
                </a:schemeClr>
              </a:solidFill>
              <a:latin typeface="Raleway"/>
            </a:rPr>
            <a:t>Referente a livello regionale su programmazione e stato delle azioni</a:t>
          </a:r>
        </a:p>
        <a:p>
          <a:pPr marL="285750" lvl="1" indent="-285750" algn="l" defTabSz="1733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3900" b="0" i="0" kern="1200">
              <a:solidFill>
                <a:schemeClr val="tx1">
                  <a:lumMod val="49000"/>
                </a:schemeClr>
              </a:solidFill>
              <a:latin typeface="Raleway"/>
            </a:rPr>
            <a:t>Gruppo di coordinamento formalizzato con Det. 28136/2024</a:t>
          </a:r>
        </a:p>
      </dsp:txBody>
      <dsp:txXfrm>
        <a:off x="7636699" y="1270238"/>
        <a:ext cx="6692838" cy="6674210"/>
      </dsp:txXfrm>
    </dsp:sp>
    <dsp:sp modelId="{CCB0404B-CEB4-8848-9714-DE6DA55CDA4F}">
      <dsp:nvSpPr>
        <dsp:cNvPr id="0" name=""/>
        <dsp:cNvSpPr/>
      </dsp:nvSpPr>
      <dsp:spPr>
        <a:xfrm>
          <a:off x="15266535" y="147038"/>
          <a:ext cx="6692838" cy="1123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b="1" i="0" kern="1200">
              <a:solidFill>
                <a:schemeClr val="bg2">
                  <a:lumMod val="10000"/>
                </a:schemeClr>
              </a:solidFill>
              <a:latin typeface="Raleway SemiBold"/>
            </a:rPr>
            <a:t>Piano delle azioni</a:t>
          </a:r>
        </a:p>
      </dsp:txBody>
      <dsp:txXfrm>
        <a:off x="15266535" y="147038"/>
        <a:ext cx="6692838" cy="1123200"/>
      </dsp:txXfrm>
    </dsp:sp>
    <dsp:sp modelId="{711282D7-6193-1C41-924F-C4D2A52DD175}">
      <dsp:nvSpPr>
        <dsp:cNvPr id="0" name=""/>
        <dsp:cNvSpPr/>
      </dsp:nvSpPr>
      <dsp:spPr>
        <a:xfrm>
          <a:off x="15266535" y="1270238"/>
          <a:ext cx="6692838" cy="66742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3900" kern="1200">
              <a:solidFill>
                <a:schemeClr val="bg2">
                  <a:lumMod val="10000"/>
                </a:schemeClr>
              </a:solidFill>
              <a:latin typeface="Raleway"/>
            </a:rPr>
            <a:t>Dettaglia le priorità e le azioni in tema di equità/rispetto delle differenze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3900" kern="1200">
              <a:solidFill>
                <a:schemeClr val="bg2">
                  <a:lumMod val="10000"/>
                </a:schemeClr>
              </a:solidFill>
              <a:latin typeface="Raleway"/>
            </a:rPr>
            <a:t>Esplicita obiettivi, risultati attesi e responsabilità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3900" kern="1200">
              <a:solidFill>
                <a:schemeClr val="bg2">
                  <a:lumMod val="10000"/>
                </a:schemeClr>
              </a:solidFill>
              <a:latin typeface="Raleway"/>
            </a:rPr>
            <a:t>Si integra con gli obiettivi strategici dell’Azienda</a:t>
          </a:r>
        </a:p>
      </dsp:txBody>
      <dsp:txXfrm>
        <a:off x="15266535" y="1270238"/>
        <a:ext cx="6692838" cy="66742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02C6A-9209-41B3-9F9F-B2FB1DF7E817}">
      <dsp:nvSpPr>
        <dsp:cNvPr id="0" name=""/>
        <dsp:cNvSpPr/>
      </dsp:nvSpPr>
      <dsp:spPr>
        <a:xfrm>
          <a:off x="-10914866" y="-1665296"/>
          <a:ext cx="12981151" cy="12981151"/>
        </a:xfrm>
        <a:prstGeom prst="blockArc">
          <a:avLst>
            <a:gd name="adj1" fmla="val 18900000"/>
            <a:gd name="adj2" fmla="val 2700000"/>
            <a:gd name="adj3" fmla="val 166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EB1A1-27BA-4DD4-9FE6-5C2E9BD86E16}">
      <dsp:nvSpPr>
        <dsp:cNvPr id="0" name=""/>
        <dsp:cNvSpPr/>
      </dsp:nvSpPr>
      <dsp:spPr>
        <a:xfrm>
          <a:off x="900770" y="602966"/>
          <a:ext cx="20926813" cy="12067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7823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it-IT" sz="3400" b="1" kern="1200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Semplificazione funzionale dei percorsi </a:t>
          </a:r>
          <a:r>
            <a:rPr lang="it-IT" sz="3400" kern="1200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di cura, introduzione di </a:t>
          </a:r>
          <a:r>
            <a:rPr lang="it-IT" sz="3400" b="1" kern="1200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spazi dedicati </a:t>
          </a:r>
          <a:r>
            <a:rPr lang="it-IT" sz="3400" kern="1200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per una prospettiva di genere e rafforzamento strutturale delle </a:t>
          </a:r>
          <a:r>
            <a:rPr lang="it-IT" sz="3400" b="1" kern="1200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fasi proattive </a:t>
          </a:r>
          <a:r>
            <a:rPr lang="it-IT" sz="3400" kern="1200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dei percorsi</a:t>
          </a:r>
        </a:p>
      </dsp:txBody>
      <dsp:txXfrm>
        <a:off x="900770" y="602966"/>
        <a:ext cx="20926813" cy="1206705"/>
      </dsp:txXfrm>
    </dsp:sp>
    <dsp:sp modelId="{6DF64BEA-D7D3-41D2-A6BF-5F824474BA57}">
      <dsp:nvSpPr>
        <dsp:cNvPr id="0" name=""/>
        <dsp:cNvSpPr/>
      </dsp:nvSpPr>
      <dsp:spPr>
        <a:xfrm>
          <a:off x="146578" y="452128"/>
          <a:ext cx="1508382" cy="15083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723875-8494-4E1D-82BF-8A586861046A}">
      <dsp:nvSpPr>
        <dsp:cNvPr id="0" name=""/>
        <dsp:cNvSpPr/>
      </dsp:nvSpPr>
      <dsp:spPr>
        <a:xfrm>
          <a:off x="1765460" y="2412446"/>
          <a:ext cx="20062123" cy="12067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7823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b="1" kern="1200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Sistematicità</a:t>
          </a:r>
          <a:r>
            <a:rPr lang="it-IT" sz="3400" kern="1200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 dei percorsi su scala regionale, per sostenere tanto l’adeguatezza quanto la riconoscibilità dei percorsi dal punto di vista dell’utenza</a:t>
          </a:r>
        </a:p>
      </dsp:txBody>
      <dsp:txXfrm>
        <a:off x="1765460" y="2412446"/>
        <a:ext cx="20062123" cy="1206705"/>
      </dsp:txXfrm>
    </dsp:sp>
    <dsp:sp modelId="{185BFD5F-FDE3-49CD-AE0E-1AAB2452A0C1}">
      <dsp:nvSpPr>
        <dsp:cNvPr id="0" name=""/>
        <dsp:cNvSpPr/>
      </dsp:nvSpPr>
      <dsp:spPr>
        <a:xfrm>
          <a:off x="1011269" y="2261608"/>
          <a:ext cx="1508382" cy="15083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F9E2C-7BE5-412E-B27C-B29661917FAF}">
      <dsp:nvSpPr>
        <dsp:cNvPr id="0" name=""/>
        <dsp:cNvSpPr/>
      </dsp:nvSpPr>
      <dsp:spPr>
        <a:xfrm>
          <a:off x="2030850" y="4221926"/>
          <a:ext cx="19796733" cy="12067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7823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b="1" kern="1200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Capacità di lettura dell’utenza</a:t>
          </a:r>
          <a:r>
            <a:rPr lang="it-IT" sz="3400" kern="1200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, intesa sia come integrazione dei flussi informativi sanitari e sociali, sia come approccio anamnestico che includa anche l’aspetto sociale</a:t>
          </a:r>
        </a:p>
      </dsp:txBody>
      <dsp:txXfrm>
        <a:off x="2030850" y="4221926"/>
        <a:ext cx="19796733" cy="1206705"/>
      </dsp:txXfrm>
    </dsp:sp>
    <dsp:sp modelId="{18EA1900-C608-4111-8202-A97AB9596A0F}">
      <dsp:nvSpPr>
        <dsp:cNvPr id="0" name=""/>
        <dsp:cNvSpPr/>
      </dsp:nvSpPr>
      <dsp:spPr>
        <a:xfrm>
          <a:off x="1276659" y="4071088"/>
          <a:ext cx="1508382" cy="15083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37286-9759-4940-B69C-D86C40F1B507}">
      <dsp:nvSpPr>
        <dsp:cNvPr id="0" name=""/>
        <dsp:cNvSpPr/>
      </dsp:nvSpPr>
      <dsp:spPr>
        <a:xfrm>
          <a:off x="1765460" y="6031406"/>
          <a:ext cx="20062123" cy="12067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7823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b="1" kern="1200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Formazione continua e diffusa per gli operatori</a:t>
          </a:r>
          <a:r>
            <a:rPr lang="it-IT" sz="3400" kern="1200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, mirata ad aumentare le conoscenze sul tema sia a livello clinico, sia a livello delle differenze di accessibilità e fruibilità del sistema di servizi</a:t>
          </a:r>
        </a:p>
      </dsp:txBody>
      <dsp:txXfrm>
        <a:off x="1765460" y="6031406"/>
        <a:ext cx="20062123" cy="1206705"/>
      </dsp:txXfrm>
    </dsp:sp>
    <dsp:sp modelId="{B1D2357E-91F4-40E1-9791-F9027C6CD948}">
      <dsp:nvSpPr>
        <dsp:cNvPr id="0" name=""/>
        <dsp:cNvSpPr/>
      </dsp:nvSpPr>
      <dsp:spPr>
        <a:xfrm>
          <a:off x="1011269" y="5880568"/>
          <a:ext cx="1508382" cy="15083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9794F-A4BF-464E-AB82-0166B0AA622D}">
      <dsp:nvSpPr>
        <dsp:cNvPr id="0" name=""/>
        <dsp:cNvSpPr/>
      </dsp:nvSpPr>
      <dsp:spPr>
        <a:xfrm>
          <a:off x="900770" y="7840886"/>
          <a:ext cx="20926813" cy="12067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7823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b="1" kern="1200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Formazione/informazione rivolta all’utenza </a:t>
          </a:r>
          <a:r>
            <a:rPr lang="it-IT" sz="3400" kern="1200">
              <a:solidFill>
                <a:schemeClr val="bg2">
                  <a:lumMod val="10000"/>
                </a:schemeClr>
              </a:solidFill>
              <a:latin typeface="Raleway" pitchFamily="2" charset="0"/>
            </a:rPr>
            <a:t>(campagne comunicative non “generaliste”, giocate su più livelli e con l’utilizzo integrato di diverse strategie</a:t>
          </a:r>
        </a:p>
      </dsp:txBody>
      <dsp:txXfrm>
        <a:off x="900770" y="7840886"/>
        <a:ext cx="20926813" cy="1206705"/>
      </dsp:txXfrm>
    </dsp:sp>
    <dsp:sp modelId="{9A55B7CA-A036-4A5D-8485-75FAC2BB5B34}">
      <dsp:nvSpPr>
        <dsp:cNvPr id="0" name=""/>
        <dsp:cNvSpPr/>
      </dsp:nvSpPr>
      <dsp:spPr>
        <a:xfrm>
          <a:off x="146578" y="7690047"/>
          <a:ext cx="1508382" cy="15083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it-IT"/>
              <a:t>La Medicina di genere è oggetto e tema di confronto di tutte le istituzioni che hanno come obiettivo la riduzione delle disuguaglianze e la promozione della salute, a partire dall'Organizzazione Mondiale della Sanità e le Nazioni Unite con l'Agenda 2030 (Obiettivo 3 SALUTE E BENESSERE, Obiettivo 5 PARITÀ DI GENERE, Obiettivo 10 RIDURRE LE DISUGUAGLIANZE). </a:t>
            </a:r>
          </a:p>
          <a:p>
            <a:pPr algn="l">
              <a:lnSpc>
                <a:spcPct val="100000"/>
              </a:lnSpc>
            </a:pPr>
            <a:endParaRPr lang="it-IT"/>
          </a:p>
          <a:p>
            <a:pPr algn="l">
              <a:lnSpc>
                <a:spcPct val="100000"/>
              </a:lnSpc>
            </a:pPr>
            <a:r>
              <a:rPr lang="it-IT"/>
              <a:t>La medicina non è una scienza statica, sempre uguale a sé stessa, ma evolve e amplia i propri ambiti di attenzione. Oggi, sesso e genere sono oggetto del pensiero e della pratica medica, parallelamente a una maggiore consapevolezza della complessità della medicina stessa (allontanamento da una lettura puramente </a:t>
            </a:r>
            <a:r>
              <a:rPr lang="it-IT" err="1"/>
              <a:t>biomeccanicistica</a:t>
            </a:r>
            <a:r>
              <a:rPr lang="it-IT"/>
              <a:t> del corpo umano, in favore di un modello anche biopsicosociale dove il contesto, le relazioni e l'esperienza soggettiva concorrono allo stato di salute di un individuo). </a:t>
            </a:r>
            <a:endParaRPr lang="en-US"/>
          </a:p>
          <a:p>
            <a:pPr algn="l">
              <a:lnSpc>
                <a:spcPct val="100000"/>
              </a:lnSpc>
            </a:pPr>
            <a:endParaRPr lang="it-IT"/>
          </a:p>
          <a:p>
            <a:pPr algn="l">
              <a:lnSpc>
                <a:spcPct val="100000"/>
              </a:lnSpc>
            </a:pPr>
            <a:r>
              <a:rPr lang="it-IT"/>
              <a:t>La medicina non è una scienza “neutra” e un impianto di prevenzione, diagnosi e cura che non tenga conto delle differenze e diseguaglianze di sesso e genere compromette l’equità, l’appropriatezza di cura e il rispetto del diritto di salute. La Medicina di genere amplia la più classica prospettiva medica androcentrica per garantire equità nella cura, considerando le dimensioni di sesso e genere nelle pratiche cliniche e organizzative.</a:t>
            </a:r>
            <a:endParaRPr lang="en-US"/>
          </a:p>
          <a:p>
            <a:pPr algn="l">
              <a:lnSpc>
                <a:spcPct val="100000"/>
              </a:lnSpc>
            </a:pPr>
            <a:endParaRPr lang="it-IT"/>
          </a:p>
          <a:p>
            <a:pPr algn="l">
              <a:lnSpc>
                <a:spcPct val="100000"/>
              </a:lnSpc>
            </a:pPr>
            <a:r>
              <a:rPr lang="it-IT"/>
              <a:t>Attenzione! La medicina di genere non è "la medicina delle donne" ed è da intendersi come lente applicabile a tutti i casi. In generale, in sanità pubblica, l'attenzione alla Medicina di genere è una scelta strategica di politica sanitaria orientata ai principi di equità e appropriatezza.</a:t>
            </a:r>
          </a:p>
        </p:txBody>
      </p:sp>
    </p:spTree>
    <p:extLst>
      <p:ext uri="{BB962C8B-B14F-4D97-AF65-F5344CB8AC3E}">
        <p14:creationId xmlns:p14="http://schemas.microsoft.com/office/powerpoint/2010/main" val="16646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6922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4056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it-IT"/>
              <a:t>Compiti del gruppo di coordinamento:</a:t>
            </a:r>
            <a:endParaRPr lang="en-US"/>
          </a:p>
          <a:p>
            <a:pPr marL="571500" indent="-571500" algn="l">
              <a:lnSpc>
                <a:spcPct val="100000"/>
              </a:lnSpc>
              <a:buFont typeface="Arial,Sans-Serif"/>
              <a:buChar char="•"/>
            </a:pPr>
            <a:r>
              <a:rPr lang="it-IT"/>
              <a:t>coordinare i board aziendali locali </a:t>
            </a:r>
            <a:endParaRPr lang="en-US"/>
          </a:p>
          <a:p>
            <a:pPr marL="571500" indent="-571500" algn="l">
              <a:lnSpc>
                <a:spcPct val="100000"/>
              </a:lnSpc>
              <a:buFont typeface="Arial,Sans-Serif"/>
              <a:buChar char="•"/>
            </a:pPr>
            <a:r>
              <a:rPr lang="it-IT"/>
              <a:t>garantire la definizione, stesura e determinazione dei piani aziendali per l’equità </a:t>
            </a:r>
            <a:endParaRPr lang="en-US"/>
          </a:p>
          <a:p>
            <a:pPr marL="571500" indent="-571500" algn="l">
              <a:lnSpc>
                <a:spcPct val="100000"/>
              </a:lnSpc>
              <a:buFont typeface="Arial,Sans-Serif"/>
              <a:buChar char="•"/>
            </a:pPr>
            <a:r>
              <a:rPr lang="it-IT"/>
              <a:t>sostenere i percorsi di accompagnamento all’azione trasversale Equità del PRP </a:t>
            </a:r>
            <a:endParaRPr lang="en-US"/>
          </a:p>
          <a:p>
            <a:pPr marL="571500" indent="-571500" algn="l">
              <a:lnSpc>
                <a:spcPct val="100000"/>
              </a:lnSpc>
              <a:buFont typeface="Arial,Sans-Serif"/>
              <a:buChar char="•"/>
            </a:pPr>
            <a:r>
              <a:rPr lang="it-IT"/>
              <a:t>sostenere i percorsi formativi e applicativi relativi alle metodologie di valutazione dell’equità nei servizi </a:t>
            </a:r>
            <a:endParaRPr lang="en-US"/>
          </a:p>
          <a:p>
            <a:pPr marL="571500" indent="-571500" algn="l">
              <a:lnSpc>
                <a:spcPct val="100000"/>
              </a:lnSpc>
              <a:buFont typeface="Arial,Sans-Serif"/>
              <a:buChar char="•"/>
            </a:pPr>
            <a:r>
              <a:rPr lang="it-IT"/>
              <a:t>fungere da gruppo di lavoro regionale sul </a:t>
            </a:r>
            <a:r>
              <a:rPr lang="it-IT" i="1" err="1"/>
              <a:t>diversity</a:t>
            </a:r>
            <a:r>
              <a:rPr lang="it-IT" i="1"/>
              <a:t> management </a:t>
            </a:r>
            <a:endParaRPr lang="en-US"/>
          </a:p>
          <a:p>
            <a:pPr marL="571500" indent="-571500" algn="l">
              <a:lnSpc>
                <a:spcPct val="100000"/>
              </a:lnSpc>
              <a:buFont typeface="Arial,Sans-Serif"/>
              <a:buChar char="•"/>
            </a:pPr>
            <a:r>
              <a:rPr lang="it-IT"/>
              <a:t>fornire sostegno alle declinazioni locali del Piano Sociale e Sanitario Regionale </a:t>
            </a:r>
            <a:endParaRPr lang="en-US"/>
          </a:p>
          <a:p>
            <a:pPr marL="571500" indent="-571500" algn="l">
              <a:lnSpc>
                <a:spcPct val="100000"/>
              </a:lnSpc>
              <a:buFont typeface="Arial,Sans-Serif"/>
              <a:buChar char="•"/>
            </a:pPr>
            <a:r>
              <a:rPr lang="it-IT"/>
              <a:t>sostenere, più in generale, l’implementazione di un approccio di universalismo proporzionale nell’erogazione dei servizi, nella programmazione degli stessi e nell’allocazione delle relative risorse </a:t>
            </a:r>
            <a:endParaRPr lang="en-US"/>
          </a:p>
          <a:p>
            <a:pPr algn="l">
              <a:lnSpc>
                <a:spcPct val="100000"/>
              </a:lnSpc>
            </a:pPr>
            <a:endParaRPr lang="it-IT"/>
          </a:p>
          <a:p>
            <a:endParaRPr lang="en-US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9747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5473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u="sng"/>
              <a:t>Legge </a:t>
            </a:r>
            <a:r>
              <a:rPr lang="en-US" u="sng" err="1"/>
              <a:t>quadro</a:t>
            </a:r>
            <a:r>
              <a:rPr lang="en-US" u="sng"/>
              <a:t> per la </a:t>
            </a:r>
            <a:r>
              <a:rPr lang="en-US" u="sng" err="1"/>
              <a:t>parità</a:t>
            </a:r>
            <a:r>
              <a:rPr lang="en-US" u="sng"/>
              <a:t> e </a:t>
            </a:r>
            <a:r>
              <a:rPr lang="en-US" u="sng" err="1"/>
              <a:t>contro</a:t>
            </a:r>
            <a:r>
              <a:rPr lang="en-US" u="sng"/>
              <a:t> le </a:t>
            </a:r>
            <a:r>
              <a:rPr lang="en-US" u="sng" err="1"/>
              <a:t>discriminazioni</a:t>
            </a:r>
            <a:r>
              <a:rPr lang="en-US" u="sng"/>
              <a:t> di </a:t>
            </a:r>
            <a:r>
              <a:rPr lang="en-US" u="sng" err="1"/>
              <a:t>genere</a:t>
            </a:r>
            <a:r>
              <a:rPr lang="en-US" u="sng"/>
              <a:t> (Art. 10 </a:t>
            </a:r>
            <a:r>
              <a:rPr lang="en-US" i="1" u="sng"/>
              <a:t>Medicina di </a:t>
            </a:r>
            <a:r>
              <a:rPr lang="en-US" i="1" u="sng" err="1"/>
              <a:t>genere</a:t>
            </a:r>
            <a:r>
              <a:rPr lang="en-US" i="1" u="sng"/>
              <a:t> e cura </a:t>
            </a:r>
            <a:r>
              <a:rPr lang="en-US" i="1" u="sng" err="1"/>
              <a:t>personalizzata</a:t>
            </a:r>
            <a:r>
              <a:rPr lang="en-US" i="1" u="sng"/>
              <a:t>)</a:t>
            </a:r>
            <a:endParaRPr lang="en-US" u="sng"/>
          </a:p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887180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2"/>
            <a:ext cx="21971004" cy="127705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0"/>
            </a:lvl1pPr>
          </a:lstStyle>
          <a:p>
            <a:r>
              <a:rPr err="1"/>
              <a:t>Titolo</a:t>
            </a:r>
            <a:endParaRPr/>
          </a:p>
        </p:txBody>
      </p:sp>
      <p:sp>
        <p:nvSpPr>
          <p:cNvPr id="13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4436202"/>
            <a:ext cx="21971001" cy="8045358"/>
          </a:xfrm>
          <a:prstGeom prst="rect">
            <a:avLst/>
          </a:prstGeom>
        </p:spPr>
        <p:txBody>
          <a:bodyPr/>
          <a:lstStyle>
            <a:lvl1pPr>
              <a:defRPr sz="5400" b="0">
                <a:latin typeface=""/>
              </a:defRPr>
            </a:lvl1pPr>
          </a:lstStyle>
          <a:p>
            <a:r>
              <a:rPr lang="it-IT"/>
              <a:t>Testo</a:t>
            </a:r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389B58D-7B75-AFE8-B8C5-11A1158E67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943" y="669992"/>
            <a:ext cx="7772400" cy="127705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3CE42A-2917-EB41-E26B-942292CD0F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1277051"/>
          </a:xfrm>
          <a:prstGeom prst="rect">
            <a:avLst/>
          </a:prstGeom>
        </p:spPr>
        <p:txBody>
          <a:bodyPr anchor="ctr"/>
          <a:lstStyle>
            <a:lvl1pPr>
              <a:defRPr sz="8000" b="1" i="0">
                <a:latin typeface="Raleway ExtraBold" pitchFamily="2" charset="77"/>
              </a:defRPr>
            </a:lvl1pPr>
          </a:lstStyle>
          <a:p>
            <a:r>
              <a:rPr lang="it-IT"/>
              <a:t>Titolo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E9CB3C4-BA56-0C23-FDDD-BBD67A8EA2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956522" y="13045230"/>
            <a:ext cx="458459" cy="410369"/>
          </a:xfrm>
        </p:spPr>
        <p:txBody>
          <a:bodyPr/>
          <a:lstStyle>
            <a:lvl1pPr>
              <a:defRPr sz="2000">
                <a:latin typeface=""/>
              </a:defRPr>
            </a:lvl1pPr>
          </a:lstStyle>
          <a:p>
            <a:fld id="{86CB4B4D-7CA3-9044-876B-883B54F8677D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A8898F0-5E36-0E29-687D-CDC195AA9C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943" y="669992"/>
            <a:ext cx="7772400" cy="1277051"/>
          </a:xfrm>
          <a:prstGeom prst="rect">
            <a:avLst/>
          </a:prstGeom>
        </p:spPr>
      </p:pic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80E742BA-8294-253D-1B1A-CA4349FFBB8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06500" y="4435475"/>
            <a:ext cx="21966238" cy="8091488"/>
          </a:xfrm>
          <a:prstGeom prst="rect">
            <a:avLst/>
          </a:prstGeom>
        </p:spPr>
        <p:txBody>
          <a:bodyPr/>
          <a:lstStyle>
            <a:lvl1pPr>
              <a:defRPr sz="5000" b="0">
                <a:latin typeface="Raleway" pitchFamily="2" charset="77"/>
              </a:defRPr>
            </a:lvl1pPr>
            <a:lvl2pPr>
              <a:defRPr sz="5000" b="0">
                <a:latin typeface="Raleway" pitchFamily="2" charset="77"/>
              </a:defRPr>
            </a:lvl2pPr>
            <a:lvl3pPr>
              <a:defRPr sz="5000" b="0">
                <a:latin typeface="Raleway" pitchFamily="2" charset="77"/>
              </a:defRPr>
            </a:lvl3pPr>
            <a:lvl4pPr>
              <a:defRPr sz="5000" b="0">
                <a:latin typeface="Raleway" pitchFamily="2" charset="77"/>
              </a:defRPr>
            </a:lvl4pPr>
            <a:lvl5pPr>
              <a:defRPr sz="5000" b="0">
                <a:latin typeface="Raleway" pitchFamily="2" charset="77"/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9078824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sldNum="0" hdr="0" ftr="0" dt="0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medicinadigenere@regione.emilia-romagna.i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La mobilità"/>
          <p:cNvSpPr txBox="1"/>
          <p:nvPr/>
        </p:nvSpPr>
        <p:spPr>
          <a:xfrm>
            <a:off x="2128178" y="4711123"/>
            <a:ext cx="20167617" cy="3549689"/>
          </a:xfrm>
          <a:prstGeom prst="rect">
            <a:avLst/>
          </a:prstGeom>
          <a:solidFill>
            <a:srgbClr val="F32837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it-IT" sz="9600"/>
              <a:t>Medicina di genere ed equità</a:t>
            </a:r>
            <a:endParaRPr sz="9600"/>
          </a:p>
        </p:txBody>
      </p:sp>
      <p:sp>
        <p:nvSpPr>
          <p:cNvPr id="3" name="Lorem ipsum dolor sit amet">
            <a:extLst>
              <a:ext uri="{FF2B5EF4-FFF2-40B4-BE49-F238E27FC236}">
                <a16:creationId xmlns:a16="http://schemas.microsoft.com/office/drawing/2014/main" id="{81CA678C-A05B-25A7-6F3D-7CD1E0AAE01C}"/>
              </a:ext>
            </a:extLst>
          </p:cNvPr>
          <p:cNvSpPr txBox="1"/>
          <p:nvPr/>
        </p:nvSpPr>
        <p:spPr>
          <a:xfrm>
            <a:off x="2128179" y="8973564"/>
            <a:ext cx="13785825" cy="3180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000000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r>
              <a:rPr lang="it-IT" i="1"/>
              <a:t>a cura di:</a:t>
            </a:r>
          </a:p>
          <a:p>
            <a:r>
              <a:rPr lang="it-IT" i="1"/>
              <a:t>Assessorato alle Politiche per la salute</a:t>
            </a:r>
          </a:p>
          <a:p>
            <a:r>
              <a:rPr lang="it-IT" i="1"/>
              <a:t>Direzione Generale Cura della Persona, Salute e Welfare</a:t>
            </a:r>
          </a:p>
          <a:p>
            <a:endParaRPr lang="it-IT" i="1"/>
          </a:p>
          <a:p>
            <a:r>
              <a:rPr lang="it-IT"/>
              <a:t>08/04/2025</a:t>
            </a:r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F58C79-7F64-5E55-721A-84D6BC67A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7200"/>
              <a:t>Piano Sociale e Sanitario Regionale 2017-2019</a:t>
            </a:r>
            <a:br>
              <a:rPr lang="it-IT" sz="7200"/>
            </a:br>
            <a:r>
              <a:rPr lang="it-IT" sz="7200"/>
              <a:t>Scheda attuativa 9: Medicina di genere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6A4582-C258-91A0-8BE0-AAC685704B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/>
              <a:t>Attivazione di un coordinamento Medicina di genere ed equità, nella direzione generale Cura alla Persona, Salute e Welfare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/>
              <a:t>Necessità di tradurre in pratica l’approccio e renderlo azione pervasiva a tutti i livelli del sistema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/>
              <a:t>Compiti:</a:t>
            </a:r>
          </a:p>
          <a:p>
            <a:pPr marL="1614488" indent="-914400">
              <a:buFont typeface="+mj-lt"/>
              <a:buAutoNum type="alphaLcParenR"/>
            </a:pPr>
            <a:r>
              <a:rPr lang="it-IT" sz="4400"/>
              <a:t>Promuovere e consolidare l’utilizzo di strumenti gender e equity oriented nell’ambito dei servizi regionali/locali/territoriali</a:t>
            </a:r>
          </a:p>
          <a:p>
            <a:pPr marL="1614488" indent="-914400">
              <a:buFont typeface="+mj-lt"/>
              <a:buAutoNum type="alphaLcParenR"/>
            </a:pPr>
            <a:r>
              <a:rPr lang="it-IT" sz="4400"/>
              <a:t>Programmare laboratori regionali di approfondimento e sensibilizzazione su tematiche specifiche </a:t>
            </a:r>
          </a:p>
          <a:p>
            <a:pPr marL="1614488" indent="-914400">
              <a:buFont typeface="+mj-lt"/>
              <a:buAutoNum type="alphaLcParenR"/>
            </a:pPr>
            <a:r>
              <a:rPr lang="it-IT" sz="4400"/>
              <a:t>Mappare le azioni e le esperienze in essere</a:t>
            </a:r>
          </a:p>
          <a:p>
            <a:pPr marL="1614488" indent="-914400">
              <a:buFont typeface="+mj-lt"/>
              <a:buAutoNum type="alphaLcParenR"/>
            </a:pPr>
            <a:r>
              <a:rPr lang="it-IT" sz="4400"/>
              <a:t>Contribuire a produrre documenti di indirizzo al sistema regionale dei servizi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436403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1541D1-F81B-A611-C4DF-63377AD3C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Primo coordinamento regionale Medicina di genere ed equità </a:t>
            </a:r>
            <a:br>
              <a:rPr lang="it-IT"/>
            </a:br>
            <a:r>
              <a:rPr lang="it-IT" sz="4800"/>
              <a:t>(det. 20820/2018 DGCPSW)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7C0C0D-50C8-35C5-6EE0-1DF1981A4E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06500" y="5214025"/>
            <a:ext cx="21966238" cy="7312937"/>
          </a:xfrm>
        </p:spPr>
        <p:txBody>
          <a:bodyPr lIns="91440" tIns="45720" rIns="91440" bIns="45720" anchor="t"/>
          <a:lstStyle/>
          <a:p>
            <a:r>
              <a:rPr lang="it-IT">
                <a:latin typeface="Raleway"/>
              </a:rPr>
              <a:t>Filoni principali:</a:t>
            </a:r>
          </a:p>
          <a:p>
            <a:endParaRPr lang="it-IT"/>
          </a:p>
          <a:p>
            <a:pPr marL="914400" indent="-914400">
              <a:buFont typeface="+mj-lt"/>
              <a:buAutoNum type="arabicPeriod"/>
            </a:pPr>
            <a:r>
              <a:rPr lang="it-IT">
                <a:latin typeface="Raleway"/>
              </a:rPr>
              <a:t>Mappatura dell’esistente, attivata su tutte le aziende sanitarie del territorio regionale </a:t>
            </a:r>
            <a:r>
              <a:rPr lang="it-IT">
                <a:latin typeface="Raleway"/>
                <a:sym typeface="Wingdings" panose="05000000000000000000" pitchFamily="2" charset="2"/>
              </a:rPr>
              <a:t></a:t>
            </a:r>
            <a:r>
              <a:rPr lang="it-IT">
                <a:latin typeface="Raleway"/>
              </a:rPr>
              <a:t> situazione a macchia di leopardo, largamente incentrata sulla parte formativa dell’approccio</a:t>
            </a:r>
          </a:p>
          <a:p>
            <a:pPr marL="914400" indent="-914400">
              <a:buFont typeface="+mj-lt"/>
              <a:buAutoNum type="arabicPeriod"/>
            </a:pPr>
            <a:endParaRPr lang="it-IT"/>
          </a:p>
          <a:p>
            <a:pPr marL="914400" indent="-914400">
              <a:buFont typeface="+mj-lt"/>
              <a:buAutoNum type="arabicPeriod"/>
            </a:pPr>
            <a:r>
              <a:rPr lang="it-IT"/>
              <a:t>Attivazione di un ciclo di laboratori regionali, per una riflessione non solo clinica ma anche organizzativa sul tema (spazi di azione e miglioramento, cultura di genere dei servizi…)</a:t>
            </a:r>
          </a:p>
        </p:txBody>
      </p:sp>
    </p:spTree>
    <p:extLst>
      <p:ext uri="{BB962C8B-B14F-4D97-AF65-F5344CB8AC3E}">
        <p14:creationId xmlns:p14="http://schemas.microsoft.com/office/powerpoint/2010/main" val="418923061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FB4E7B-D711-47FE-517F-8FBDD0F1F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 temi di partenza dei laboratori regionali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8BD60A-9D57-4ABA-71BE-028D5CE8F8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 sz="5400"/>
              <a:t>Prevenzione cardiovascolare e stroke (ottobre 2019)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it-IT" sz="540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 sz="5400"/>
              <a:t>Diabete (novembre 2019)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it-IT" sz="540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 sz="5400"/>
              <a:t>Salute riproduttiva (febbraio 2020)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it-IT" sz="540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 sz="5400"/>
              <a:t>Scompenso epatico (giugno 2020)</a:t>
            </a:r>
          </a:p>
        </p:txBody>
      </p:sp>
      <p:pic>
        <p:nvPicPr>
          <p:cNvPr id="4" name="Graphic 6">
            <a:extLst>
              <a:ext uri="{FF2B5EF4-FFF2-40B4-BE49-F238E27FC236}">
                <a16:creationId xmlns:a16="http://schemas.microsoft.com/office/drawing/2014/main" id="{501D3011-FFFF-DD89-B6ED-EDC79C067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188768" y="5504676"/>
            <a:ext cx="4749162" cy="474916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3101775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98DE08-4C56-65BE-467E-2394D2FE1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indicazioni emerse dai laboratori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3020DF32-DCF5-F794-EB48-90BED14291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939403"/>
              </p:ext>
            </p:extLst>
          </p:nvPr>
        </p:nvGraphicFramePr>
        <p:xfrm>
          <a:off x="1206496" y="3852042"/>
          <a:ext cx="21971004" cy="965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293534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E72366-43E7-A78A-5671-487739E506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zie">
            <a:extLst>
              <a:ext uri="{FF2B5EF4-FFF2-40B4-BE49-F238E27FC236}">
                <a16:creationId xmlns:a16="http://schemas.microsoft.com/office/drawing/2014/main" id="{17683ED1-AAD0-643D-5EE7-4F2B5F32FDAB}"/>
              </a:ext>
            </a:extLst>
          </p:cNvPr>
          <p:cNvSpPr txBox="1"/>
          <p:nvPr/>
        </p:nvSpPr>
        <p:spPr>
          <a:xfrm>
            <a:off x="2298970" y="5176419"/>
            <a:ext cx="19786060" cy="4667972"/>
          </a:xfrm>
          <a:prstGeom prst="rect">
            <a:avLst/>
          </a:prstGeom>
          <a:solidFill>
            <a:srgbClr val="F32837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algn="ctr"/>
            <a:r>
              <a:rPr lang="it-IT" sz="9600" b="1" spc="-232">
                <a:latin typeface="Raleway ExtraBold" pitchFamily="2" charset="77"/>
              </a:rPr>
              <a:t>Recepimento del Piano nazionale</a:t>
            </a:r>
            <a:br>
              <a:rPr lang="it-IT" sz="9600" b="1" spc="-232">
                <a:latin typeface="Raleway ExtraBold" pitchFamily="2" charset="77"/>
              </a:rPr>
            </a:br>
            <a:r>
              <a:rPr lang="it-IT" sz="9600" b="1" spc="-232">
                <a:latin typeface="Raleway ExtraBold" pitchFamily="2" charset="77"/>
              </a:rPr>
              <a:t>e nuovo Gruppo regionale</a:t>
            </a:r>
          </a:p>
          <a:p>
            <a:pPr algn="ctr"/>
            <a:r>
              <a:rPr lang="it-IT" sz="9600" b="1" spc="-232">
                <a:latin typeface="Raleway ExtraBold" pitchFamily="2" charset="77"/>
              </a:rPr>
              <a:t>(2022-oggi)</a:t>
            </a:r>
          </a:p>
        </p:txBody>
      </p:sp>
    </p:spTree>
    <p:extLst>
      <p:ext uri="{BB962C8B-B14F-4D97-AF65-F5344CB8AC3E}">
        <p14:creationId xmlns:p14="http://schemas.microsoft.com/office/powerpoint/2010/main" val="297390946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54ED68-2D9D-B049-2957-44ADE62D8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/>
          <a:lstStyle/>
          <a:p>
            <a:r>
              <a:rPr lang="it-IT">
                <a:latin typeface="Raleway ExtraBold"/>
              </a:rPr>
              <a:t>Principi, strategie di governance e obiettivi del Piano nazionale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CEA9CA-948D-C808-4277-52F540591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91440" tIns="45720" rIns="91440" bIns="45720" anchor="t"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it-IT" sz="3600">
                <a:latin typeface="Raleway"/>
              </a:rPr>
              <a:t>Principi generali:</a:t>
            </a:r>
            <a:endParaRPr lang="en-US" sz="3600">
              <a:latin typeface="Raleway"/>
            </a:endParaRPr>
          </a:p>
          <a:p>
            <a:pPr marL="571500" indent="-5715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it-IT" sz="3600">
                <a:latin typeface="Raleway"/>
              </a:rPr>
              <a:t>Approccio intersettoriale tra aree mediche e scienze umane, per garantire l’appropriatezza della ricerca, della prevenzione, della diagnosi e della cura</a:t>
            </a:r>
            <a:endParaRPr lang="en-US" sz="3600">
              <a:latin typeface="Raleway"/>
            </a:endParaRPr>
          </a:p>
          <a:p>
            <a:pPr marL="571500" indent="-5715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it-IT" sz="3600">
                <a:latin typeface="Raleway"/>
              </a:rPr>
              <a:t>Promozione e sostegno della ricerca (biomedica, farmacologica e psicosociale)</a:t>
            </a:r>
            <a:endParaRPr lang="en-US" sz="3600">
              <a:latin typeface="Raleway"/>
            </a:endParaRPr>
          </a:p>
          <a:p>
            <a:pPr marL="571500" indent="-5715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it-IT" sz="3600">
                <a:latin typeface="Raleway"/>
              </a:rPr>
              <a:t>Promozione e sostegno dell’insegnamento della medicina di genere</a:t>
            </a:r>
            <a:endParaRPr lang="en-US" sz="3600">
              <a:latin typeface="Raleway"/>
            </a:endParaRPr>
          </a:p>
          <a:p>
            <a:pPr marL="571500" indent="-5715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it-IT" sz="3600">
                <a:latin typeface="Raleway"/>
              </a:rPr>
              <a:t>Promozione e sostegno dell’informazione pubblica sulla salute e sulla gestione delle malattie</a:t>
            </a:r>
            <a:endParaRPr lang="en-US" sz="3600">
              <a:latin typeface="Raleway"/>
            </a:endParaRPr>
          </a:p>
          <a:p>
            <a:endParaRPr lang="it-IT" sz="3600">
              <a:latin typeface="Raleway"/>
            </a:endParaRPr>
          </a:p>
          <a:p>
            <a:endParaRPr lang="it-IT" sz="3600">
              <a:latin typeface="Raleway"/>
            </a:endParaRPr>
          </a:p>
          <a:p>
            <a:r>
              <a:rPr lang="it-IT" sz="3600">
                <a:latin typeface="Raleway"/>
              </a:rPr>
              <a:t>Lavoro di definizione di linee d'indirizzo regionali a partire dalle 4 aree individuate dal Piano nazionale</a:t>
            </a:r>
            <a:r>
              <a:rPr lang="it-IT" sz="3600">
                <a:latin typeface="Raleway"/>
                <a:ea typeface="Calibri"/>
                <a:cs typeface="Calibri"/>
              </a:rPr>
              <a:t>:</a:t>
            </a:r>
            <a:endParaRPr lang="it-IT" sz="3600">
              <a:highlight>
                <a:srgbClr val="FFFF00"/>
              </a:highlight>
              <a:latin typeface="Raleway"/>
              <a:ea typeface="Calibri"/>
              <a:cs typeface="Calibri"/>
            </a:endParaRPr>
          </a:p>
          <a:p>
            <a:endParaRPr lang="en-US" sz="3600">
              <a:solidFill>
                <a:srgbClr val="5E5E5E"/>
              </a:solidFill>
              <a:latin typeface="Raleway"/>
              <a:ea typeface="Calibri"/>
              <a:cs typeface="Calibri"/>
            </a:endParaRPr>
          </a:p>
          <a:p>
            <a:pPr marL="1828800" lvl="1" indent="-914400">
              <a:buAutoNum type="alphaUcPeriod"/>
            </a:pPr>
            <a:r>
              <a:rPr lang="it-IT" sz="3600">
                <a:latin typeface="Raleway"/>
                <a:ea typeface="Calibri"/>
                <a:cs typeface="Calibri"/>
              </a:rPr>
              <a:t>percorsi clinici di prevenzione, diagnosi, cura e riabilitazione</a:t>
            </a:r>
            <a:endParaRPr lang="en-US" sz="3600">
              <a:solidFill>
                <a:srgbClr val="5E5E5E"/>
              </a:solidFill>
              <a:latin typeface="Raleway"/>
              <a:ea typeface="Calibri"/>
              <a:cs typeface="Calibri"/>
            </a:endParaRPr>
          </a:p>
          <a:p>
            <a:pPr marL="1828800" lvl="1" indent="-914400">
              <a:buAutoNum type="alphaUcPeriod"/>
            </a:pPr>
            <a:r>
              <a:rPr lang="it-IT" sz="3600">
                <a:latin typeface="Raleway"/>
                <a:ea typeface="Calibri"/>
                <a:cs typeface="Calibri"/>
              </a:rPr>
              <a:t>ricerca e innovazione</a:t>
            </a:r>
            <a:endParaRPr lang="en-US" sz="3600">
              <a:solidFill>
                <a:srgbClr val="5E5E5E"/>
              </a:solidFill>
              <a:latin typeface="Raleway"/>
              <a:ea typeface="Calibri"/>
              <a:cs typeface="Calibri"/>
            </a:endParaRPr>
          </a:p>
          <a:p>
            <a:pPr marL="1828800" lvl="1" indent="-914400">
              <a:buAutoNum type="alphaUcPeriod"/>
            </a:pPr>
            <a:r>
              <a:rPr lang="it-IT" sz="3600">
                <a:latin typeface="Raleway"/>
                <a:ea typeface="Calibri"/>
                <a:cs typeface="Calibri"/>
              </a:rPr>
              <a:t>formazione e aggiornamento professionale</a:t>
            </a:r>
            <a:endParaRPr lang="en-US" sz="3600">
              <a:solidFill>
                <a:srgbClr val="5E5E5E"/>
              </a:solidFill>
              <a:latin typeface="Raleway"/>
              <a:ea typeface="Calibri"/>
              <a:cs typeface="Calibri"/>
            </a:endParaRPr>
          </a:p>
          <a:p>
            <a:pPr marL="1828800" lvl="1" indent="-914400">
              <a:buAutoNum type="alphaUcPeriod"/>
            </a:pPr>
            <a:r>
              <a:rPr lang="it-IT" sz="3600">
                <a:latin typeface="Raleway"/>
                <a:ea typeface="Calibri"/>
                <a:cs typeface="Calibri"/>
              </a:rPr>
              <a:t>comunicazione e informazione</a:t>
            </a:r>
            <a:endParaRPr lang="en-US" sz="3600"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391961022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54ED68-2D9D-B049-2957-44ADE62D8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/>
          <a:lstStyle/>
          <a:p>
            <a:r>
              <a:rPr lang="it-IT">
                <a:latin typeface="Raleway ExtraBold"/>
              </a:rPr>
              <a:t>Gruppo tecnico di coordinamento regionale </a:t>
            </a:r>
            <a:br>
              <a:rPr lang="it-IT">
                <a:latin typeface="Raleway ExtraBold"/>
              </a:rPr>
            </a:br>
            <a:r>
              <a:rPr lang="it-IT">
                <a:latin typeface="Raleway ExtraBold"/>
              </a:rPr>
              <a:t>Medicina di genere ed equità</a:t>
            </a:r>
            <a:br>
              <a:rPr lang="it-IT">
                <a:latin typeface="Raleway ExtraBold"/>
              </a:rPr>
            </a:br>
            <a:r>
              <a:rPr lang="it-IT" sz="4800">
                <a:latin typeface="Raleway ExtraBold"/>
              </a:rPr>
              <a:t>(det. 26112/2023 DGCPSW)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CEA9CA-948D-C808-4277-52F540591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06500" y="5000017"/>
            <a:ext cx="21966238" cy="7526946"/>
          </a:xfrm>
        </p:spPr>
        <p:txBody>
          <a:bodyPr lIns="91440" tIns="45720" rIns="91440" bIns="45720" anchor="t"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it-IT" sz="3600">
                <a:latin typeface="Raleway"/>
                <a:ea typeface="Calibri"/>
                <a:cs typeface="Calibri"/>
              </a:rPr>
              <a:t>Gruppo costituito da esperti provenienti dalle aziende sanitarie del territorio, università e rappresentanti dei settori regionali interessati (assistenza territoriale, assistenza ospedaliera, prevenzione collettiva e sanità pubblica, innovazione nei servizi sanitari e sociali, politiche sociali, inclusione e pari opportunità)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it-IT" sz="3600">
              <a:latin typeface="Raleway"/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it-IT" sz="3600">
                <a:latin typeface="Raleway"/>
                <a:ea typeface="Calibri"/>
                <a:cs typeface="Calibri"/>
              </a:rPr>
              <a:t>Obiettivi: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it-IT" sz="3600">
              <a:latin typeface="Raleway"/>
              <a:ea typeface="Calibri"/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it-IT" sz="3600" b="1" u="sng">
                <a:solidFill>
                  <a:schemeClr val="bg2">
                    <a:lumMod val="10000"/>
                  </a:schemeClr>
                </a:solidFill>
                <a:latin typeface="Raleway"/>
                <a:ea typeface="Calibri"/>
                <a:cs typeface="Calibri"/>
              </a:rPr>
              <a:t>definire Linee di indirizzo regionali per l’applicazione e la diffusione della Medicina di genere</a:t>
            </a:r>
            <a:r>
              <a:rPr lang="it-IT" sz="3600">
                <a:solidFill>
                  <a:schemeClr val="bg2">
                    <a:lumMod val="10000"/>
                  </a:schemeClr>
                </a:solidFill>
                <a:latin typeface="Raleway"/>
                <a:ea typeface="Calibri"/>
                <a:cs typeface="Calibri"/>
              </a:rPr>
              <a:t> </a:t>
            </a:r>
            <a:r>
              <a:rPr lang="it-IT" sz="3600">
                <a:latin typeface="Raleway"/>
                <a:ea typeface="Calibri"/>
                <a:cs typeface="Calibri"/>
              </a:rPr>
              <a:t>in coerenza con il </a:t>
            </a:r>
            <a:r>
              <a:rPr lang="it-IT" sz="3600" i="1">
                <a:latin typeface="Raleway"/>
                <a:ea typeface="Calibri"/>
                <a:cs typeface="Calibri"/>
              </a:rPr>
              <a:t>Piano per l’applicazione e la diffusione della medicina di genere sul territorio nazionale</a:t>
            </a:r>
            <a:r>
              <a:rPr lang="it-IT" sz="3600">
                <a:latin typeface="Raleway"/>
                <a:ea typeface="Calibri"/>
                <a:cs typeface="Calibri"/>
              </a:rPr>
              <a:t>, nonché individuare obiettivi strategici per le Direzioni generali</a:t>
            </a:r>
          </a:p>
          <a:p>
            <a:endParaRPr lang="it-IT" sz="3600">
              <a:latin typeface="Raleway"/>
              <a:ea typeface="Calibri"/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it-IT" sz="3600">
                <a:latin typeface="Raleway"/>
                <a:ea typeface="Calibri"/>
                <a:cs typeface="Calibri"/>
              </a:rPr>
              <a:t>realizzare un sistema per la promozione e lo sviluppo della Medicina di genere su tutto il territorio regionale, in stretta interconnessione con la rete regionale dei referenti aziendali equità</a:t>
            </a:r>
          </a:p>
          <a:p>
            <a:endParaRPr lang="it-IT" sz="3600">
              <a:latin typeface="Raleway"/>
              <a:ea typeface="Calibri"/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it-IT" sz="3600">
                <a:latin typeface="Raleway"/>
                <a:ea typeface="Calibri"/>
                <a:cs typeface="Calibri"/>
              </a:rPr>
              <a:t>promuovere la partecipazione attiva di tutte le istituzioni interessate curando le interfacce con interlocutori istituzionali, scientifici, ecc. a vario titolo coinvolti</a:t>
            </a:r>
          </a:p>
          <a:p>
            <a:endParaRPr lang="it-IT" sz="3600">
              <a:latin typeface="Raleway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084410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BDC719-FAA2-34D7-42CA-61F6164C2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/>
          <a:lstStyle/>
          <a:p>
            <a:br>
              <a:rPr lang="it-IT">
                <a:latin typeface="Raleway ExtraBold"/>
                <a:ea typeface="Calibri"/>
                <a:cs typeface="Calibri"/>
              </a:rPr>
            </a:br>
            <a:r>
              <a:rPr lang="it-IT">
                <a:latin typeface="Raleway ExtraBold"/>
                <a:ea typeface="Calibri"/>
                <a:cs typeface="Calibri"/>
              </a:rPr>
              <a:t>Area A: Percorsi clinici di prevenzione, diagnosi, cura e riabilitazione</a:t>
            </a:r>
            <a:endParaRPr lang="it-IT">
              <a:solidFill>
                <a:srgbClr val="0070C0"/>
              </a:solidFill>
              <a:latin typeface="Raleway ExtraBold"/>
              <a:ea typeface="Calibri"/>
              <a:cs typeface="Calibri"/>
            </a:endParaRPr>
          </a:p>
          <a:p>
            <a:endParaRPr lang="it-IT">
              <a:ea typeface="Calibri"/>
              <a:cs typeface="Calibri"/>
            </a:endParaRP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C04BDE0-132D-992A-0407-44DF550CEF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91440" tIns="45720" rIns="91440" bIns="45720" anchor="t"/>
          <a:lstStyle/>
          <a:p>
            <a:r>
              <a:rPr lang="it-IT" sz="3600" i="1">
                <a:latin typeface="Raleway"/>
                <a:ea typeface="Calibri"/>
                <a:cs typeface="Calibri"/>
              </a:rPr>
              <a:t>La RER si impegna a promuovere una riflessione metodologica in ambito clinico nel rispetto delle differenze in cui il genere va considerato come variabile rilevante.</a:t>
            </a:r>
          </a:p>
          <a:p>
            <a:endParaRPr lang="it-IT" sz="3600" b="1">
              <a:latin typeface="Raleway"/>
              <a:ea typeface="Calibri"/>
              <a:cs typeface="Calibri"/>
            </a:endParaRPr>
          </a:p>
          <a:p>
            <a:r>
              <a:rPr lang="it-IT" sz="3600">
                <a:latin typeface="Raleway"/>
                <a:ea typeface="Calibri"/>
                <a:cs typeface="Calibri"/>
              </a:rPr>
              <a:t>Obiettivo: valutazione delle malattie che presentano rilevanti differenze di genere non solo nell’incidenza, ma anche nella sintomatologia, nella diagnosi, nella prognosi e nella risposta ai trattamenti. </a:t>
            </a:r>
          </a:p>
          <a:p>
            <a:r>
              <a:rPr lang="it-IT" sz="3600">
                <a:latin typeface="Raleway"/>
                <a:ea typeface="Calibri"/>
                <a:cs typeface="Calibri"/>
              </a:rPr>
              <a:t>Alcune possibili azioni:</a:t>
            </a:r>
          </a:p>
          <a:p>
            <a:endParaRPr lang="it-IT" sz="3600">
              <a:latin typeface="Raleway"/>
              <a:ea typeface="Calibri"/>
              <a:cs typeface="Calibri"/>
            </a:endParaRPr>
          </a:p>
          <a:p>
            <a:pPr marL="571500" indent="-571500" algn="just">
              <a:buFont typeface="Arial"/>
              <a:buChar char="•"/>
            </a:pPr>
            <a:r>
              <a:rPr lang="it-IT" sz="3600">
                <a:latin typeface="Raleway"/>
                <a:ea typeface="Calibri"/>
                <a:cs typeface="Calibri"/>
              </a:rPr>
              <a:t>approfondimenti specifici sull’impatto del genere nell’analisi dei fattori di rischio, dei comportamenti e dell’utilizzo dei servizi, al fine di predisporre al meglio la programmazione degli interventi di prevenzione</a:t>
            </a:r>
          </a:p>
          <a:p>
            <a:pPr marL="571500" indent="-571500" algn="just">
              <a:buFont typeface="Arial"/>
              <a:buChar char="•"/>
            </a:pPr>
            <a:r>
              <a:rPr lang="it-IT" sz="3600">
                <a:latin typeface="Raleway"/>
                <a:ea typeface="Calibri"/>
                <a:cs typeface="Calibri"/>
              </a:rPr>
              <a:t>gruppi interdisciplinari per confronto su specifiche patologie al fine di sviluppare strategie innovative di accesso ai servizi e presa in carico in ottica di genere</a:t>
            </a:r>
            <a:endParaRPr lang="it-IT" sz="3600"/>
          </a:p>
          <a:p>
            <a:pPr marL="571500" indent="-571500" algn="just">
              <a:buFont typeface="Arial"/>
              <a:buChar char="•"/>
            </a:pPr>
            <a:r>
              <a:rPr lang="it-IT" sz="3600">
                <a:latin typeface="Raleway"/>
                <a:ea typeface="Calibri"/>
                <a:cs typeface="Calibri"/>
              </a:rPr>
              <a:t>identificazione di percorsi da sottoporre a revisione specifica in modo che prendano in considerazione l’impatto della variabile genere</a:t>
            </a:r>
            <a:endParaRPr lang="it-IT" sz="3600">
              <a:latin typeface="Raleway"/>
            </a:endParaRPr>
          </a:p>
          <a:p>
            <a:endParaRPr lang="it-IT" sz="3600">
              <a:latin typeface="Raleway"/>
              <a:ea typeface="Calibri"/>
              <a:cs typeface="Calibri"/>
            </a:endParaRPr>
          </a:p>
          <a:p>
            <a:endParaRPr lang="it-IT" sz="3600">
              <a:latin typeface="Raleway"/>
              <a:ea typeface="Calibri"/>
              <a:cs typeface="Calibri"/>
            </a:endParaRPr>
          </a:p>
          <a:p>
            <a:endParaRPr lang="it-IT" sz="3600">
              <a:latin typeface="Raleway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569276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8C2078-DC49-2A2A-DE59-E9757534E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/>
          <a:lstStyle/>
          <a:p>
            <a:r>
              <a:rPr lang="it-IT">
                <a:latin typeface="Raleway ExtraBold"/>
                <a:ea typeface="Calibri"/>
                <a:cs typeface="Calibri"/>
              </a:rPr>
              <a:t>Area B: Ricerca e innovazione</a:t>
            </a:r>
            <a:endParaRPr lang="it-IT">
              <a:solidFill>
                <a:srgbClr val="0070C0"/>
              </a:solidFill>
              <a:latin typeface="Raleway ExtraBold"/>
              <a:ea typeface="Calibri"/>
              <a:cs typeface="Calibri"/>
            </a:endParaRP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4900443-D3E8-54BB-8003-00010D7A41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91440" tIns="45720" rIns="91440" bIns="45720" anchor="t"/>
          <a:lstStyle/>
          <a:p>
            <a:r>
              <a:rPr lang="it-IT" sz="3600" i="1" dirty="0">
                <a:latin typeface="Raleway"/>
              </a:rPr>
              <a:t>La RER si impegna a mantenere un’ottica di genere su tutti i livelli dell’attività di ricerca, sia tramite l’attività del Coordinamento regionale, sia in collaborazione con il Comitato Regionale di </a:t>
            </a:r>
            <a:r>
              <a:rPr lang="it-IT" sz="3600" i="1">
                <a:latin typeface="Raleway"/>
              </a:rPr>
              <a:t>Indirizzo Regione-Università, </a:t>
            </a:r>
            <a:r>
              <a:rPr lang="it-IT" sz="3600" i="1" dirty="0">
                <a:latin typeface="Raleway"/>
              </a:rPr>
              <a:t>sia mediante i propri IRCCS.</a:t>
            </a:r>
            <a:endParaRPr lang="en-US" sz="3600" i="1" dirty="0"/>
          </a:p>
          <a:p>
            <a:endParaRPr lang="it-IT" sz="3600" dirty="0">
              <a:latin typeface="Raleway"/>
            </a:endParaRPr>
          </a:p>
          <a:p>
            <a:r>
              <a:rPr lang="it-IT" sz="3600" dirty="0">
                <a:latin typeface="Raleway"/>
              </a:rPr>
              <a:t>Obiettivo: integrare considerazioni di sesso, genere, età e abilità in tutte le fasi della ricerca, con un’attenzione particolare alla raccolta e valutazione dei dati epidemiologici e alla loro stratificazione. Alcune possibili azioni: </a:t>
            </a:r>
          </a:p>
          <a:p>
            <a:endParaRPr lang="it-IT" sz="3600" dirty="0">
              <a:latin typeface="Raleway"/>
            </a:endParaRPr>
          </a:p>
          <a:p>
            <a:pPr marL="571500" indent="-571500">
              <a:buFont typeface="Arial"/>
              <a:buChar char="•"/>
            </a:pPr>
            <a:r>
              <a:rPr lang="it-IT" sz="3600" dirty="0">
                <a:latin typeface="Raleway"/>
              </a:rPr>
              <a:t>promozione di un’ottica di genere nella ricerca attraverso collaborazioni interistituzionali</a:t>
            </a:r>
          </a:p>
          <a:p>
            <a:pPr marL="571500" indent="-571500">
              <a:buFont typeface="Arial"/>
              <a:buChar char="•"/>
            </a:pPr>
            <a:r>
              <a:rPr lang="it-IT" sz="3600" dirty="0">
                <a:latin typeface="Raleway"/>
              </a:rPr>
              <a:t>superamento di un modello puramente biomedico e inclusione della ricerca sociale</a:t>
            </a:r>
          </a:p>
          <a:p>
            <a:pPr marL="571500" indent="-571500">
              <a:buFont typeface="Arial"/>
              <a:buChar char="•"/>
            </a:pPr>
            <a:r>
              <a:rPr lang="it-IT" sz="3600" dirty="0">
                <a:latin typeface="Raleway"/>
              </a:rPr>
              <a:t>utilizzo di approcci partecipativi e qualitativi per integrare aspetti psicologici, sociali e culturali con quelli biologici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08528723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43B273-4D58-4B8D-C50E-370A9880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/>
          <a:lstStyle/>
          <a:p>
            <a:r>
              <a:rPr lang="it-IT">
                <a:latin typeface="Raleway ExtraBold"/>
              </a:rPr>
              <a:t>Area C: Formazione e aggiornamento professionale</a:t>
            </a:r>
            <a:endParaRPr lang="it-IT">
              <a:solidFill>
                <a:srgbClr val="0070C0"/>
              </a:solidFill>
              <a:latin typeface="Raleway ExtraBold"/>
            </a:endParaRP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237A09-A595-3936-429E-91BEF5DC0C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91440" tIns="45720" rIns="91440" bIns="45720" anchor="t"/>
          <a:lstStyle/>
          <a:p>
            <a:r>
              <a:rPr lang="it-IT" sz="3600" i="1">
                <a:latin typeface="Raleway"/>
              </a:rPr>
              <a:t>La RER ritiene necessario l’inserimento della medicina di genere nei percorsi formativi accademici e nei piani formativi aziendali. </a:t>
            </a:r>
            <a:endParaRPr lang="it-IT" sz="3600"/>
          </a:p>
          <a:p>
            <a:endParaRPr lang="it-IT" sz="3600">
              <a:latin typeface="Raleway"/>
            </a:endParaRPr>
          </a:p>
          <a:p>
            <a:r>
              <a:rPr lang="it-IT" sz="3600">
                <a:latin typeface="Raleway"/>
              </a:rPr>
              <a:t>Obiettivo: promuovere la connessione tra livello clinico, di prevenzione e di organizzazione dei servizi. Alcune possibili azioni: </a:t>
            </a:r>
            <a:endParaRPr lang="it-IT" sz="3600"/>
          </a:p>
          <a:p>
            <a:endParaRPr lang="it-IT" sz="3600">
              <a:latin typeface="Raleway"/>
            </a:endParaRPr>
          </a:p>
          <a:p>
            <a:pPr marL="571500" indent="-571500">
              <a:buFont typeface="Arial"/>
              <a:buChar char="•"/>
            </a:pPr>
            <a:r>
              <a:rPr lang="it-IT" sz="3600">
                <a:latin typeface="Raleway"/>
              </a:rPr>
              <a:t>inserimento di contenuti legati all’approccio di genere nei corsi di laurea in Medicina, Professioni sanitarie e materie biologiche e farmaceutiche</a:t>
            </a:r>
            <a:endParaRPr lang="en-US" sz="3600"/>
          </a:p>
          <a:p>
            <a:pPr marL="571500" indent="-571500">
              <a:buFont typeface="Arial"/>
              <a:buChar char="•"/>
            </a:pPr>
            <a:r>
              <a:rPr lang="it-IT" sz="3600">
                <a:latin typeface="Raleway"/>
              </a:rPr>
              <a:t>inserimento nei Piani Aziendali di Formazione di percorsi sulla Medicina di genere come paradigma trasformativo per l’organizzazione dei servizi sanitari</a:t>
            </a:r>
            <a:endParaRPr lang="it-IT" sz="3600"/>
          </a:p>
          <a:p>
            <a:pPr marL="571500" indent="-571500">
              <a:buFont typeface="Arial"/>
              <a:buChar char="•"/>
            </a:pPr>
            <a:r>
              <a:rPr lang="it-IT" sz="3600">
                <a:latin typeface="Raleway"/>
              </a:rPr>
              <a:t>allineamento dei contenuti della formazione tra Regione, Aziende e Ordini professionali</a:t>
            </a:r>
            <a:endParaRPr lang="it-IT" sz="3600"/>
          </a:p>
          <a:p>
            <a:pPr marL="571500" indent="-571500">
              <a:buFont typeface="Arial"/>
              <a:buChar char="•"/>
            </a:pPr>
            <a:endParaRPr lang="it-IT" sz="3600"/>
          </a:p>
          <a:p>
            <a:endParaRPr lang="it-IT" sz="3600">
              <a:latin typeface="Raleway"/>
            </a:endParaRPr>
          </a:p>
          <a:p>
            <a:endParaRPr lang="it-IT" sz="4400"/>
          </a:p>
        </p:txBody>
      </p:sp>
    </p:spTree>
    <p:extLst>
      <p:ext uri="{BB962C8B-B14F-4D97-AF65-F5344CB8AC3E}">
        <p14:creationId xmlns:p14="http://schemas.microsoft.com/office/powerpoint/2010/main" val="60589778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54ED68-2D9D-B049-2957-44ADE62D8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Medicina di genere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CEA9CA-948D-C808-4277-52F540591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91440" tIns="45720" rIns="91440" bIns="45720" anchor="t"/>
          <a:lstStyle/>
          <a:p>
            <a:r>
              <a:rPr lang="it-IT" sz="3000" i="1">
                <a:latin typeface="Raleway"/>
                <a:ea typeface="Calibri"/>
                <a:cs typeface="Calibri"/>
              </a:rPr>
              <a:t>Si può definire Medicina di genere lo studio dell’influenza delle differenze biologiche (definite dal sesso), socioeconomiche e culturali (definite dal genere) sullo stato di salute e di malattia di ogni persona e il conseguente impatto sulle pratiche cliniche. </a:t>
            </a:r>
            <a:endParaRPr lang="it-IT" sz="3000" i="1"/>
          </a:p>
          <a:p>
            <a:endParaRPr lang="it-IT" sz="2800">
              <a:latin typeface="Raleway"/>
              <a:ea typeface="Calibri"/>
              <a:cs typeface="Calibri"/>
            </a:endParaRPr>
          </a:p>
          <a:p>
            <a:r>
              <a:rPr lang="it-IT" sz="2800">
                <a:latin typeface="Raleway"/>
                <a:ea typeface="Calibri"/>
                <a:cs typeface="Calibri"/>
              </a:rPr>
              <a:t>La Medicina di genere nasce dall’idea che le </a:t>
            </a:r>
            <a:r>
              <a:rPr lang="it-IT" sz="2800" b="1">
                <a:latin typeface="Raleway"/>
                <a:ea typeface="Calibri"/>
                <a:cs typeface="Calibri"/>
              </a:rPr>
              <a:t>differenze tra uomini e donne in termini di salute</a:t>
            </a:r>
            <a:r>
              <a:rPr lang="it-IT" sz="2800">
                <a:latin typeface="Raleway"/>
                <a:ea typeface="Calibri"/>
                <a:cs typeface="Calibri"/>
              </a:rPr>
              <a:t> siano legate </a:t>
            </a:r>
            <a:r>
              <a:rPr lang="it-IT" sz="2800" b="1">
                <a:latin typeface="Raleway"/>
                <a:ea typeface="Calibri"/>
                <a:cs typeface="Calibri"/>
              </a:rPr>
              <a:t>non solo</a:t>
            </a:r>
            <a:r>
              <a:rPr lang="it-IT" sz="2800">
                <a:latin typeface="Raleway"/>
                <a:ea typeface="Calibri"/>
                <a:cs typeface="Calibri"/>
              </a:rPr>
              <a:t> alla </a:t>
            </a:r>
            <a:r>
              <a:rPr lang="it-IT" sz="2800" b="1">
                <a:latin typeface="Raleway"/>
                <a:ea typeface="Calibri"/>
                <a:cs typeface="Calibri"/>
              </a:rPr>
              <a:t>caratterizzazione biologica</a:t>
            </a:r>
            <a:r>
              <a:rPr lang="it-IT" sz="2800">
                <a:latin typeface="Raleway"/>
                <a:ea typeface="Calibri"/>
                <a:cs typeface="Calibri"/>
              </a:rPr>
              <a:t> e alla funzione riproduttiva, </a:t>
            </a:r>
            <a:r>
              <a:rPr lang="it-IT" sz="2800" b="1">
                <a:latin typeface="Raleway"/>
                <a:ea typeface="Calibri"/>
                <a:cs typeface="Calibri"/>
              </a:rPr>
              <a:t>ma anche</a:t>
            </a:r>
            <a:r>
              <a:rPr lang="it-IT" sz="2800">
                <a:latin typeface="Raleway"/>
                <a:ea typeface="Calibri"/>
                <a:cs typeface="Calibri"/>
              </a:rPr>
              <a:t> a </a:t>
            </a:r>
            <a:r>
              <a:rPr lang="it-IT" sz="2800" b="1">
                <a:latin typeface="Raleway"/>
                <a:ea typeface="Calibri"/>
                <a:cs typeface="Calibri"/>
              </a:rPr>
              <a:t>fattori ambientali, sociali, culturali e relazionali </a:t>
            </a:r>
            <a:r>
              <a:rPr lang="it-IT" sz="2800">
                <a:latin typeface="Raleway"/>
                <a:ea typeface="Calibri"/>
                <a:cs typeface="Calibri"/>
              </a:rPr>
              <a:t>definiti dal termine “genere". Le diversità nei generi si manifestano a molteplici livelli, per esempio:</a:t>
            </a:r>
            <a:endParaRPr lang="it-IT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it-IT" sz="2800">
              <a:latin typeface="Raleway"/>
              <a:ea typeface="Calibri"/>
              <a:cs typeface="Calibri"/>
            </a:endParaRPr>
          </a:p>
          <a:p>
            <a:endParaRPr lang="it-IT" sz="2800">
              <a:latin typeface="Raleway"/>
              <a:ea typeface="Calibri"/>
              <a:cs typeface="Calibri"/>
            </a:endParaRPr>
          </a:p>
          <a:p>
            <a:endParaRPr lang="it-IT" sz="240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it-IT" sz="2400">
              <a:ea typeface="Calibri"/>
              <a:cs typeface="Calibri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it-IT" sz="4000">
              <a:ea typeface="Calibri"/>
              <a:cs typeface="Calibri"/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C044191D-7F83-1C9C-C178-C2F6579107C1}"/>
              </a:ext>
            </a:extLst>
          </p:cNvPr>
          <p:cNvGrpSpPr/>
          <p:nvPr/>
        </p:nvGrpSpPr>
        <p:grpSpPr>
          <a:xfrm>
            <a:off x="669619" y="11823700"/>
            <a:ext cx="23040000" cy="1892300"/>
            <a:chOff x="0" y="11939447"/>
            <a:chExt cx="21526496" cy="1892300"/>
          </a:xfrm>
        </p:grpSpPr>
        <p:pic>
          <p:nvPicPr>
            <p:cNvPr id="10242" name="Picture 2" descr="Moving Towards Gender Equity in EM ...">
              <a:extLst>
                <a:ext uri="{FF2B5EF4-FFF2-40B4-BE49-F238E27FC236}">
                  <a16:creationId xmlns:a16="http://schemas.microsoft.com/office/drawing/2014/main" id="{50782951-CCC3-9F95-FCB3-F65DFFB2F1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939447"/>
              <a:ext cx="4305300" cy="1892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Moving Towards Gender Equity in EM ...">
              <a:extLst>
                <a:ext uri="{FF2B5EF4-FFF2-40B4-BE49-F238E27FC236}">
                  <a16:creationId xmlns:a16="http://schemas.microsoft.com/office/drawing/2014/main" id="{160E328B-7C56-5E54-49E8-C90F83EDF5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305300" y="11939447"/>
              <a:ext cx="4305298" cy="1892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Moving Towards Gender Equity in EM ...">
              <a:extLst>
                <a:ext uri="{FF2B5EF4-FFF2-40B4-BE49-F238E27FC236}">
                  <a16:creationId xmlns:a16="http://schemas.microsoft.com/office/drawing/2014/main" id="{AE38B014-C865-D6B1-140A-3A88143770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0598" y="11939447"/>
              <a:ext cx="4305300" cy="1892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Moving Towards Gender Equity in EM ...">
              <a:extLst>
                <a:ext uri="{FF2B5EF4-FFF2-40B4-BE49-F238E27FC236}">
                  <a16:creationId xmlns:a16="http://schemas.microsoft.com/office/drawing/2014/main" id="{D7ED4215-E0CF-D23E-5A8D-6C6C733F86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915898" y="11939447"/>
              <a:ext cx="4305298" cy="1892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Moving Towards Gender Equity in EM ...">
              <a:extLst>
                <a:ext uri="{FF2B5EF4-FFF2-40B4-BE49-F238E27FC236}">
                  <a16:creationId xmlns:a16="http://schemas.microsoft.com/office/drawing/2014/main" id="{7B171EF6-3EA9-1433-7646-4DF54B29F7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1196" y="11939447"/>
              <a:ext cx="4305300" cy="1892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Diagramma 8">
            <a:extLst>
              <a:ext uri="{FF2B5EF4-FFF2-40B4-BE49-F238E27FC236}">
                <a16:creationId xmlns:a16="http://schemas.microsoft.com/office/drawing/2014/main" id="{24C42723-1A9F-45D2-625A-EE8328FFFA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8182628"/>
              </p:ext>
            </p:extLst>
          </p:nvPr>
        </p:nvGraphicFramePr>
        <p:xfrm>
          <a:off x="2505765" y="6852976"/>
          <a:ext cx="19347050" cy="4974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42050301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84A620-46C1-467A-85F1-BA3175E06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/>
          <a:lstStyle/>
          <a:p>
            <a:r>
              <a:rPr lang="it-IT">
                <a:latin typeface="Raleway ExtraBold"/>
                <a:ea typeface="Calibri"/>
                <a:cs typeface="Calibri"/>
              </a:rPr>
              <a:t>Area D: Comunicazione e informazione</a:t>
            </a:r>
            <a:endParaRPr lang="it-IT">
              <a:solidFill>
                <a:srgbClr val="0070C0"/>
              </a:solidFill>
              <a:latin typeface="Raleway ExtraBold"/>
              <a:ea typeface="Calibri"/>
              <a:cs typeface="Calibri"/>
            </a:endParaRP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3215D4-C229-6B4C-E1A2-A8E31D8B64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91440" tIns="45720" rIns="91440" bIns="45720" anchor="t"/>
          <a:lstStyle/>
          <a:p>
            <a:r>
              <a:rPr lang="it-IT" sz="3600" i="1">
                <a:latin typeface="Raleway"/>
              </a:rPr>
              <a:t>La RER promuove e sostiene strategie di comunicazione per la diffusione dell’approccio di genere in medicina, come previsto dalla Legge Regionale 6/2014. </a:t>
            </a:r>
            <a:endParaRPr lang="it-IT" sz="3600" i="1"/>
          </a:p>
          <a:p>
            <a:endParaRPr lang="it-IT" sz="3600">
              <a:latin typeface="Raleway"/>
            </a:endParaRPr>
          </a:p>
          <a:p>
            <a:r>
              <a:rPr lang="it-IT" sz="3600">
                <a:latin typeface="Raleway"/>
              </a:rPr>
              <a:t>Obiettivo: promuove il coinvolgimento attivo di tutti gli attori del Servizio Sanitario Regionale per garantire equità e partecipazione. </a:t>
            </a:r>
          </a:p>
          <a:p>
            <a:r>
              <a:rPr lang="it-IT" sz="3600">
                <a:latin typeface="Raleway"/>
              </a:rPr>
              <a:t>Alcune possibili azioni:</a:t>
            </a:r>
          </a:p>
          <a:p>
            <a:endParaRPr lang="it-IT" sz="3600">
              <a:latin typeface="Raleway"/>
            </a:endParaRPr>
          </a:p>
          <a:p>
            <a:pPr marL="571500" indent="-571500">
              <a:buFont typeface="Arial"/>
              <a:buChar char="•"/>
            </a:pPr>
            <a:r>
              <a:rPr lang="it-IT" sz="3600">
                <a:latin typeface="Raleway"/>
              </a:rPr>
              <a:t>coinvolgimento dei professionisti della salute, della popolazione generale e dei media, promuovendo la conoscenza delle differenze di genere nella prevenzione, diagnosi e trattamento delle patologie</a:t>
            </a:r>
            <a:endParaRPr lang="it-IT" sz="3600"/>
          </a:p>
          <a:p>
            <a:pPr marL="571500" indent="-571500">
              <a:buFont typeface="Arial"/>
              <a:buChar char="•"/>
            </a:pPr>
            <a:r>
              <a:rPr lang="it-IT" sz="3600">
                <a:latin typeface="Raleway"/>
              </a:rPr>
              <a:t>campagne di comunicazione mirate, multi-livello e adattate alle differenze di sesso e genere, possibilmente progettate tramite indagini preliminari sul livello di consapevolezza di popolazione e operatori sanitari</a:t>
            </a:r>
            <a:endParaRPr lang="it-IT" sz="3600"/>
          </a:p>
          <a:p>
            <a:pPr marL="571500" indent="-571500">
              <a:buFont typeface="Arial"/>
              <a:buChar char="•"/>
            </a:pPr>
            <a:r>
              <a:rPr lang="it-IT" sz="3600">
                <a:latin typeface="Raleway"/>
              </a:rPr>
              <a:t>coordinamento delle strategie comunicative tra Regione, Aziende sanitarie e altri attori</a:t>
            </a:r>
            <a:endParaRPr lang="it-IT" sz="3600"/>
          </a:p>
        </p:txBody>
      </p:sp>
    </p:spTree>
    <p:extLst>
      <p:ext uri="{BB962C8B-B14F-4D97-AF65-F5344CB8AC3E}">
        <p14:creationId xmlns:p14="http://schemas.microsoft.com/office/powerpoint/2010/main" val="3873913115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0CA3CB-0EA2-68BE-BED6-69F3EE977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Prossimi passi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222746D-64D1-6B1E-201F-AFB7F79DBD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/>
              <a:t>Pubblicazione formale delle linee guida regionali con atto amministrativo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/>
              <a:t>Riconferma/ricostituzione del Gruppo tecnico di coordinamento regionale Medicina di genere ed equità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/>
              <a:t>Prosecuzione dei lavori del Gruppo per il raggiungimento degli obiettivi relativi alla diffusione e applicazione delle indicazioni contenute nelle linee guida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/>
              <a:t>Partecipazione alle attività del tavolo tecnico nazionale e dell'osservatorio nazionale sul tema</a:t>
            </a:r>
          </a:p>
        </p:txBody>
      </p:sp>
    </p:spTree>
    <p:extLst>
      <p:ext uri="{BB962C8B-B14F-4D97-AF65-F5344CB8AC3E}">
        <p14:creationId xmlns:p14="http://schemas.microsoft.com/office/powerpoint/2010/main" val="1113867019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razie"/>
          <p:cNvSpPr txBox="1"/>
          <p:nvPr/>
        </p:nvSpPr>
        <p:spPr>
          <a:xfrm>
            <a:off x="5116749" y="5917025"/>
            <a:ext cx="14669311" cy="4044098"/>
          </a:xfrm>
          <a:prstGeom prst="rect">
            <a:avLst/>
          </a:prstGeom>
          <a:solidFill>
            <a:srgbClr val="F32837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algn="ctr"/>
            <a:r>
              <a:t>Grazie</a:t>
            </a:r>
            <a:endParaRPr lang="it-IT"/>
          </a:p>
          <a:p>
            <a:pPr algn="ctr"/>
            <a:endParaRPr lang="it-IT" sz="2000"/>
          </a:p>
          <a:p>
            <a:pPr algn="ctr"/>
            <a:r>
              <a:rPr lang="it-IT" sz="3600" i="1">
                <a:solidFill>
                  <a:schemeClr val="accent5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medicinadigenere@regione.emilia-romagna.it</a:t>
            </a:r>
            <a:r>
              <a:rPr lang="it-IT" sz="3600" i="1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endParaRPr sz="3600" i="1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54ED68-2D9D-B049-2957-44ADE62D8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/>
          <a:lstStyle/>
          <a:p>
            <a:r>
              <a:rPr lang="it-IT">
                <a:latin typeface="Raleway ExtraBold"/>
              </a:rPr>
              <a:t>Medicina di genere e approccio di equità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CEA9CA-948D-C808-4277-52F540591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91440" tIns="45720" rIns="91440" bIns="45720" anchor="t"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it-IT" sz="3600">
                <a:latin typeface="Raleway"/>
                <a:ea typeface="Calibri"/>
                <a:cs typeface="Calibri"/>
              </a:rPr>
              <a:t>All’interno delle organizzazioni preposte alla cura, l’impegno verso una medicina di genere si traduce nel concretizzare un’appropriatezza della cura rispettosa del diritto di equità di trattamento per tutte/i.</a:t>
            </a:r>
            <a:endParaRPr lang="en-US" sz="3600">
              <a:latin typeface="Raleway"/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600">
              <a:latin typeface="Raleway"/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it-IT" sz="3600">
                <a:latin typeface="Raleway"/>
                <a:ea typeface="Calibri"/>
                <a:cs typeface="Calibri"/>
              </a:rPr>
              <a:t>Per quanto riguarda il territorio regionale, l’approccio della medicina di genere è declinato all’interno della </a:t>
            </a:r>
            <a:r>
              <a:rPr lang="it-IT" sz="3600" u="sng">
                <a:latin typeface="Raleway"/>
                <a:ea typeface="Calibri"/>
                <a:cs typeface="Calibri"/>
              </a:rPr>
              <a:t>governance di sistema per l’equità in tutte le politiche</a:t>
            </a:r>
            <a:r>
              <a:rPr lang="it-IT" sz="3600">
                <a:latin typeface="Raleway"/>
                <a:ea typeface="Calibri"/>
                <a:cs typeface="Calibri"/>
              </a:rPr>
              <a:t>: </a:t>
            </a:r>
            <a:r>
              <a:rPr lang="it-IT" sz="3600" b="1">
                <a:latin typeface="Raleway"/>
                <a:ea typeface="Calibri"/>
                <a:cs typeface="Calibri"/>
              </a:rPr>
              <a:t>la Regione Emilia-Romagna orienta la programmazione di tutti i percorsi in un’ottica di equità e quindi, per estensione, con un’attenzione al genere</a:t>
            </a:r>
            <a:r>
              <a:rPr lang="it-IT" sz="3600">
                <a:latin typeface="Raleway"/>
                <a:ea typeface="Calibri"/>
                <a:cs typeface="Calibri"/>
              </a:rPr>
              <a:t>. </a:t>
            </a:r>
            <a:endParaRPr lang="en-US" sz="3600">
              <a:latin typeface="Raleway"/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it-IT" sz="3600">
              <a:solidFill>
                <a:srgbClr val="C00000"/>
              </a:solidFill>
              <a:latin typeface="Raleway"/>
              <a:ea typeface="Calibri"/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it-IT" sz="3600">
                <a:latin typeface="Raleway"/>
                <a:ea typeface="Calibri"/>
                <a:cs typeface="Calibri"/>
              </a:rPr>
              <a:t>13/06/2019: Decreto attuativo del Ministero della Salute, </a:t>
            </a:r>
            <a:r>
              <a:rPr lang="it-IT" sz="3600" b="1">
                <a:latin typeface="Raleway"/>
                <a:ea typeface="Calibri"/>
                <a:cs typeface="Calibri"/>
              </a:rPr>
              <a:t>“Piano per l’applicazione e la diffusione della medicina di genere sul territorio nazionale”</a:t>
            </a:r>
            <a:endParaRPr lang="en-US" sz="3600">
              <a:latin typeface="Raleway"/>
              <a:ea typeface="Calibri"/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it-IT" sz="3600">
                <a:latin typeface="Raleway"/>
                <a:ea typeface="Calibri"/>
                <a:cs typeface="Calibri"/>
              </a:rPr>
              <a:t>Partecipazione ai tavoli nazionali (tavolo tecnico-scientifico </a:t>
            </a:r>
            <a:r>
              <a:rPr lang="it-IT" sz="3600" err="1">
                <a:latin typeface="Raleway"/>
                <a:ea typeface="Calibri"/>
                <a:cs typeface="Calibri"/>
              </a:rPr>
              <a:t>ref</a:t>
            </a:r>
            <a:r>
              <a:rPr lang="it-IT" sz="3600">
                <a:latin typeface="Raleway"/>
                <a:ea typeface="Calibri"/>
                <a:cs typeface="Calibri"/>
              </a:rPr>
              <a:t>. Regionali, tavolo sul Piano formativo nazionale)</a:t>
            </a:r>
            <a:endParaRPr lang="en-US" sz="3600">
              <a:latin typeface="Raleway"/>
              <a:ea typeface="Calibri"/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it-IT" sz="3600">
                <a:latin typeface="Raleway"/>
                <a:ea typeface="Calibri"/>
                <a:cs typeface="Calibri"/>
              </a:rPr>
              <a:t>Det. N. 26112 del 11/12/2023, </a:t>
            </a:r>
            <a:r>
              <a:rPr lang="it-IT" sz="3600" b="1">
                <a:latin typeface="Raleway"/>
                <a:ea typeface="Calibri"/>
                <a:cs typeface="Calibri"/>
              </a:rPr>
              <a:t>"Costituzione gruppo tecnico di coordinamento regionale Medicina di genere ed equità"</a:t>
            </a:r>
            <a:endParaRPr lang="en-US" sz="3600">
              <a:latin typeface="Raleway"/>
              <a:ea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it-IT" sz="2800">
              <a:latin typeface="Raleway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735636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0B6613-BBF8-F419-1C4E-D78E4517D9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zie">
            <a:extLst>
              <a:ext uri="{FF2B5EF4-FFF2-40B4-BE49-F238E27FC236}">
                <a16:creationId xmlns:a16="http://schemas.microsoft.com/office/drawing/2014/main" id="{95D46608-B1BD-46B2-44ED-42BD58A08527}"/>
              </a:ext>
            </a:extLst>
          </p:cNvPr>
          <p:cNvSpPr txBox="1"/>
          <p:nvPr/>
        </p:nvSpPr>
        <p:spPr>
          <a:xfrm>
            <a:off x="2298970" y="5176419"/>
            <a:ext cx="19786060" cy="3363162"/>
          </a:xfrm>
          <a:prstGeom prst="rect">
            <a:avLst/>
          </a:prstGeom>
          <a:solidFill>
            <a:srgbClr val="F32837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algn="ctr"/>
            <a:r>
              <a:rPr lang="it-IT" sz="9600" b="1" spc="-232">
                <a:latin typeface="Raleway ExtraBold" pitchFamily="2" charset="77"/>
              </a:rPr>
              <a:t>Governance per l'equità </a:t>
            </a:r>
            <a:br>
              <a:rPr lang="it-IT" sz="9600" b="1" spc="-232">
                <a:latin typeface="Raleway ExtraBold" pitchFamily="2" charset="77"/>
              </a:rPr>
            </a:br>
            <a:r>
              <a:rPr lang="it-IT" sz="9600" b="1" spc="-232">
                <a:latin typeface="Raleway ExtraBold" pitchFamily="2" charset="77"/>
              </a:rPr>
              <a:t>nel sistema dei servizi regionali</a:t>
            </a:r>
          </a:p>
        </p:txBody>
      </p:sp>
    </p:spTree>
    <p:extLst>
      <p:ext uri="{BB962C8B-B14F-4D97-AF65-F5344CB8AC3E}">
        <p14:creationId xmlns:p14="http://schemas.microsoft.com/office/powerpoint/2010/main" val="143391940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584645-1AAF-63E6-9EB8-15AFECAF4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Uguaglianza ed equità</a:t>
            </a:r>
          </a:p>
        </p:txBody>
      </p:sp>
      <p:pic>
        <p:nvPicPr>
          <p:cNvPr id="2052" name="Picture 4" descr="Loxam Piattaforme Aeree | Giornata Internazionale della Donna 2023">
            <a:extLst>
              <a:ext uri="{FF2B5EF4-FFF2-40B4-BE49-F238E27FC236}">
                <a16:creationId xmlns:a16="http://schemas.microsoft.com/office/drawing/2014/main" id="{E5C4CB00-D68A-F255-1EF1-C497359E8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114" y="4931576"/>
            <a:ext cx="12784122" cy="72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>
            <a:extLst>
              <a:ext uri="{FF2B5EF4-FFF2-40B4-BE49-F238E27FC236}">
                <a16:creationId xmlns:a16="http://schemas.microsoft.com/office/drawing/2014/main" id="{F518939A-ED52-C49A-1213-BE557BF3C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496" y="4931576"/>
            <a:ext cx="8014086" cy="3022600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  <a:alpha val="92132"/>
            </a:schemeClr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4000">
                <a:solidFill>
                  <a:schemeClr val="bg2">
                    <a:lumMod val="10000"/>
                  </a:schemeClr>
                </a:solidFill>
                <a:latin typeface="Raleway" pitchFamily="2" charset="77"/>
              </a:rPr>
              <a:t>Parità di diritti umani e individuali, indipendentemente dalla posizione sociale e dalla provenienza</a:t>
            </a:r>
          </a:p>
        </p:txBody>
      </p:sp>
      <p:sp>
        <p:nvSpPr>
          <p:cNvPr id="7" name="AutoShape 7">
            <a:extLst>
              <a:ext uri="{FF2B5EF4-FFF2-40B4-BE49-F238E27FC236}">
                <a16:creationId xmlns:a16="http://schemas.microsoft.com/office/drawing/2014/main" id="{7A9726B7-CA8A-B633-83BE-63F24456B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496" y="8531576"/>
            <a:ext cx="8014086" cy="302260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1440" tIns="45720" rIns="91440" bIns="45720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4000">
                <a:solidFill>
                  <a:schemeClr val="bg2">
                    <a:lumMod val="10000"/>
                  </a:schemeClr>
                </a:solidFill>
                <a:latin typeface="Raleway"/>
              </a:rPr>
              <a:t>Giustizia sostanziale, capacità di tenere conto delle particolarità e delle differenze</a:t>
            </a:r>
          </a:p>
        </p:txBody>
      </p:sp>
    </p:spTree>
    <p:extLst>
      <p:ext uri="{BB962C8B-B14F-4D97-AF65-F5344CB8AC3E}">
        <p14:creationId xmlns:p14="http://schemas.microsoft.com/office/powerpoint/2010/main" val="108632899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0CFFBC-A889-CA5A-0BBE-E9F6EA01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Leve per ridurre le diseguaglianze in salute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F9F5DD-0906-A150-B44B-E7364BCDAA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91440" tIns="45720" rIns="91440" bIns="45720" anchor="t"/>
          <a:lstStyle/>
          <a:p>
            <a:r>
              <a:rPr lang="it-IT" sz="4400">
                <a:latin typeface="Raleway"/>
              </a:rPr>
              <a:t>In una prospettiva organizzativa, gli</a:t>
            </a:r>
            <a:r>
              <a:rPr lang="it-IT" sz="4400" b="0" i="0" u="none" strike="noStrike">
                <a:solidFill>
                  <a:srgbClr val="000000"/>
                </a:solidFill>
                <a:effectLst/>
                <a:latin typeface="Raleway"/>
              </a:rPr>
              <a:t> interventi di equità risultano efficaci se le azioni sono coordinate in modo trasparente e inclusivo. Questo significa focalizzarsi su:</a:t>
            </a:r>
          </a:p>
          <a:p>
            <a:endParaRPr lang="it-IT" sz="4800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050A1D71-4138-55F6-94A0-18963B17AC24}"/>
              </a:ext>
            </a:extLst>
          </p:cNvPr>
          <p:cNvGraphicFramePr/>
          <p:nvPr/>
        </p:nvGraphicFramePr>
        <p:xfrm>
          <a:off x="1211262" y="6139543"/>
          <a:ext cx="21961476" cy="6137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2" name="Picture 2">
            <a:extLst>
              <a:ext uri="{FF2B5EF4-FFF2-40B4-BE49-F238E27FC236}">
                <a16:creationId xmlns:a16="http://schemas.microsoft.com/office/drawing/2014/main" id="{F73E88A2-CDC7-DC18-1600-60B962EE8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9" b="653"/>
          <a:stretch/>
        </p:blipFill>
        <p:spPr bwMode="auto">
          <a:xfrm>
            <a:off x="6893719" y="11442700"/>
            <a:ext cx="10457359" cy="2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73429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3038FD-E0FE-1012-0782-91664F796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 dispositivi organizzativi per l’equità nelle Aziende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E76DE285-C3CB-DB65-E224-B009BCEF7735}"/>
              </a:ext>
            </a:extLst>
          </p:cNvPr>
          <p:cNvGraphicFramePr/>
          <p:nvPr/>
        </p:nvGraphicFramePr>
        <p:xfrm>
          <a:off x="1206500" y="4435475"/>
          <a:ext cx="21966238" cy="8091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527792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A94958-FF05-CEB7-57EA-60FFEBF0D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/>
          <a:lstStyle/>
          <a:p>
            <a:r>
              <a:rPr lang="it-IT" sz="7200">
                <a:latin typeface="Raleway ExtraBold"/>
              </a:rPr>
              <a:t>Temi ricorrenti nei Piani aziendali equità vigenti</a:t>
            </a:r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18320976-1E58-C916-B00F-BD05DF325C41}"/>
              </a:ext>
            </a:extLst>
          </p:cNvPr>
          <p:cNvSpPr/>
          <p:nvPr/>
        </p:nvSpPr>
        <p:spPr>
          <a:xfrm>
            <a:off x="49817" y="5189885"/>
            <a:ext cx="7168963" cy="4904978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it-IT" sz="2000" b="1" i="1">
                <a:solidFill>
                  <a:srgbClr val="444444"/>
                </a:solidFill>
                <a:latin typeface="Raleway Medium"/>
                <a:ea typeface="Arial"/>
                <a:cs typeface="Arial"/>
              </a:rPr>
              <a:t>Accessibilità</a:t>
            </a:r>
            <a:r>
              <a:rPr lang="it-IT" sz="2000" b="1" i="1" baseline="0">
                <a:solidFill>
                  <a:srgbClr val="444444"/>
                </a:solidFill>
                <a:latin typeface="Raleway Medium"/>
                <a:ea typeface="Arial"/>
                <a:cs typeface="Arial"/>
              </a:rPr>
              <a:t> e integrazione </a:t>
            </a:r>
            <a:endParaRPr lang="it-IT" sz="2000">
              <a:solidFill>
                <a:srgbClr val="5E5E5E"/>
              </a:solidFill>
              <a:latin typeface="Raleway Medium"/>
              <a:ea typeface="Arial"/>
              <a:cs typeface="Arial"/>
            </a:endParaRPr>
          </a:p>
          <a:p>
            <a:r>
              <a:rPr lang="it-IT" sz="2000" b="1" i="1" baseline="0">
                <a:solidFill>
                  <a:srgbClr val="444444"/>
                </a:solidFill>
                <a:latin typeface="Raleway Medium"/>
                <a:ea typeface="Arial"/>
                <a:cs typeface="Arial"/>
              </a:rPr>
              <a:t>dei percorsi di cura</a:t>
            </a:r>
            <a:r>
              <a:rPr lang="it-IT" sz="2000" baseline="0">
                <a:solidFill>
                  <a:srgbClr val="444444"/>
                </a:solidFill>
                <a:latin typeface="Raleway Medium"/>
                <a:ea typeface="Arial"/>
                <a:cs typeface="Arial"/>
              </a:rPr>
              <a:t> </a:t>
            </a:r>
            <a:r>
              <a:rPr lang="it-IT" sz="2000">
                <a:solidFill>
                  <a:srgbClr val="444444"/>
                </a:solidFill>
                <a:latin typeface="Raleway Medium"/>
                <a:ea typeface="Arial"/>
                <a:cs typeface="Arial"/>
              </a:rPr>
              <a:t>​</a:t>
            </a:r>
            <a:endParaRPr lang="it-IT" sz="2000">
              <a:solidFill>
                <a:srgbClr val="5E5E5E"/>
              </a:solidFill>
              <a:latin typeface="Raleway Medium"/>
              <a:ea typeface="Arial"/>
              <a:cs typeface="Arial"/>
            </a:endParaRPr>
          </a:p>
          <a:p>
            <a:r>
              <a:rPr lang="it-IT" sz="2000" baseline="0">
                <a:solidFill>
                  <a:srgbClr val="444444"/>
                </a:solidFill>
                <a:latin typeface="Raleway Medium"/>
                <a:ea typeface="Arial"/>
                <a:cs typeface="Arial"/>
              </a:rPr>
              <a:t>Barriere di accesso ai servizi </a:t>
            </a:r>
            <a:endParaRPr lang="it-IT" sz="2000">
              <a:solidFill>
                <a:srgbClr val="5E5E5E"/>
              </a:solidFill>
              <a:latin typeface="Raleway Medium"/>
              <a:ea typeface="Arial"/>
              <a:cs typeface="Arial"/>
            </a:endParaRPr>
          </a:p>
          <a:p>
            <a:pPr lvl="0"/>
            <a:r>
              <a:rPr lang="it-IT" sz="2000">
                <a:solidFill>
                  <a:srgbClr val="444444"/>
                </a:solidFill>
                <a:latin typeface="Raleway Medium"/>
                <a:ea typeface="Arial"/>
                <a:cs typeface="Arial"/>
              </a:rPr>
              <a:t>Percezione</a:t>
            </a:r>
            <a:r>
              <a:rPr lang="it-IT" sz="2000" baseline="0">
                <a:solidFill>
                  <a:srgbClr val="444444"/>
                </a:solidFill>
                <a:latin typeface="Raleway Medium"/>
                <a:ea typeface="Arial"/>
                <a:cs typeface="Arial"/>
              </a:rPr>
              <a:t> dei cittadini/e</a:t>
            </a:r>
            <a:r>
              <a:rPr lang="en-US" sz="2000">
                <a:solidFill>
                  <a:srgbClr val="444444"/>
                </a:solidFill>
                <a:latin typeface="Raleway Medium"/>
                <a:ea typeface="Arial"/>
                <a:cs typeface="Arial"/>
              </a:rPr>
              <a:t>​</a:t>
            </a:r>
            <a:endParaRPr lang="it-IT" sz="2000">
              <a:solidFill>
                <a:srgbClr val="5E5E5E"/>
              </a:solidFill>
              <a:latin typeface="Raleway Medium"/>
              <a:ea typeface="Arial"/>
              <a:cs typeface="Arial"/>
            </a:endParaRPr>
          </a:p>
          <a:p>
            <a:pPr lvl="1" indent="0"/>
            <a:r>
              <a:rPr lang="it-IT" sz="2000" b="1" err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Capacitazione</a:t>
            </a:r>
            <a:r>
              <a:rPr lang="it-IT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 dell’utenza (anche digitale)</a:t>
            </a:r>
            <a:endParaRPr lang="en-US" sz="2000" b="1">
              <a:solidFill>
                <a:srgbClr val="C00000"/>
              </a:solidFill>
              <a:highlight>
                <a:srgbClr val="FDF6E3"/>
              </a:highlight>
              <a:latin typeface="Raleway Medium"/>
              <a:cs typeface="Arial"/>
            </a:endParaRPr>
          </a:p>
          <a:p>
            <a:pPr lvl="1" indent="0"/>
            <a:r>
              <a:rPr lang="it-IT" sz="2000">
                <a:solidFill>
                  <a:srgbClr val="444444"/>
                </a:solidFill>
                <a:latin typeface="Raleway Medium"/>
                <a:ea typeface="Arial"/>
                <a:cs typeface="Arial"/>
              </a:rPr>
              <a:t>Strategie</a:t>
            </a:r>
            <a:r>
              <a:rPr lang="it-IT" sz="2000" baseline="0">
                <a:solidFill>
                  <a:srgbClr val="444444"/>
                </a:solidFill>
                <a:latin typeface="Raleway Medium"/>
                <a:ea typeface="Arial"/>
                <a:cs typeface="Arial"/>
              </a:rPr>
              <a:t> di prossimità (es.</a:t>
            </a:r>
            <a:r>
              <a:rPr lang="it-IT" sz="2000">
                <a:solidFill>
                  <a:srgbClr val="444444"/>
                </a:solidFill>
                <a:latin typeface="Raleway Medium"/>
                <a:ea typeface="Arial"/>
                <a:cs typeface="Arial"/>
              </a:rPr>
              <a:t> </a:t>
            </a:r>
            <a:r>
              <a:rPr lang="it-IT" sz="2000" baseline="0">
                <a:solidFill>
                  <a:srgbClr val="444444"/>
                </a:solidFill>
                <a:latin typeface="Raleway Medium"/>
                <a:ea typeface="Arial"/>
                <a:cs typeface="Arial"/>
              </a:rPr>
              <a:t>microaree) </a:t>
            </a:r>
            <a:r>
              <a:rPr lang="en-US" sz="2000">
                <a:solidFill>
                  <a:srgbClr val="444444"/>
                </a:solidFill>
                <a:latin typeface="Raleway Medium"/>
                <a:ea typeface="Arial"/>
                <a:cs typeface="Arial"/>
              </a:rPr>
              <a:t>​</a:t>
            </a:r>
            <a:endParaRPr lang="en-US" sz="2000">
              <a:latin typeface="Raleway Medium"/>
            </a:endParaRPr>
          </a:p>
          <a:p>
            <a:pPr lvl="1" indent="0" rtl="0"/>
            <a:r>
              <a:rPr lang="it-IT" sz="2000">
                <a:solidFill>
                  <a:srgbClr val="444444"/>
                </a:solidFill>
                <a:latin typeface="Raleway Medium"/>
                <a:cs typeface="Arial"/>
              </a:rPr>
              <a:t>Benessere dei caregiver </a:t>
            </a:r>
            <a:r>
              <a:rPr lang="en-US" sz="2000">
                <a:solidFill>
                  <a:srgbClr val="444444"/>
                </a:solidFill>
                <a:latin typeface="Raleway Medium"/>
                <a:cs typeface="Arial"/>
              </a:rPr>
              <a:t>​</a:t>
            </a:r>
          </a:p>
          <a:p>
            <a:pPr lvl="1" indent="0" rtl="0"/>
            <a:r>
              <a:rPr lang="it-IT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Salute e migrazione</a:t>
            </a:r>
            <a:r>
              <a:rPr lang="it-IT" sz="2000" b="1" baseline="0">
                <a:solidFill>
                  <a:srgbClr val="C00000"/>
                </a:solidFill>
                <a:latin typeface="Raleway Medium"/>
                <a:ea typeface="Arial"/>
                <a:cs typeface="Arial"/>
              </a:rPr>
              <a:t>  </a:t>
            </a:r>
            <a:r>
              <a:rPr lang="en-US" sz="2000" b="1">
                <a:solidFill>
                  <a:srgbClr val="C00000"/>
                </a:solidFill>
                <a:latin typeface="Raleway Medium"/>
                <a:ea typeface="Arial"/>
                <a:cs typeface="Arial"/>
              </a:rPr>
              <a:t>​</a:t>
            </a:r>
          </a:p>
          <a:p>
            <a:pPr lvl="1" indent="0" rtl="0"/>
            <a:r>
              <a:rPr lang="it-IT" sz="2000">
                <a:solidFill>
                  <a:srgbClr val="444444"/>
                </a:solidFill>
                <a:latin typeface="Raleway Medium"/>
                <a:cs typeface="Arial"/>
              </a:rPr>
              <a:t>Telemedicina</a:t>
            </a:r>
          </a:p>
          <a:p>
            <a:pPr lvl="1" indent="0" rtl="0"/>
            <a:r>
              <a:rPr lang="it-IT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Salute materno infantile </a:t>
            </a:r>
            <a:r>
              <a:rPr lang="en-US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​</a:t>
            </a:r>
          </a:p>
          <a:p>
            <a:pPr lvl="1" indent="0" rtl="0"/>
            <a:r>
              <a:rPr lang="it-IT" sz="2000" baseline="0">
                <a:solidFill>
                  <a:srgbClr val="444444"/>
                </a:solidFill>
                <a:latin typeface="Raleway Medium"/>
                <a:ea typeface="Arial"/>
                <a:cs typeface="Arial"/>
              </a:rPr>
              <a:t>Cronicità e non autosufficienza </a:t>
            </a:r>
            <a:endParaRPr lang="it-IT" sz="2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Raleway Medium"/>
              <a:ea typeface="Helvetica Neue Medium"/>
              <a:cs typeface="Helvetica Neue Medium"/>
            </a:endParaRPr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CFDA125A-F234-AFBB-560A-87F7B51B7804}"/>
              </a:ext>
            </a:extLst>
          </p:cNvPr>
          <p:cNvSpPr/>
          <p:nvPr/>
        </p:nvSpPr>
        <p:spPr>
          <a:xfrm>
            <a:off x="7083577" y="4021950"/>
            <a:ext cx="5366084" cy="3606602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it-IT" sz="2000" b="1" i="1">
                <a:solidFill>
                  <a:srgbClr val="444444"/>
                </a:solidFill>
                <a:latin typeface="Raleway Medium"/>
                <a:cs typeface="Arial"/>
              </a:rPr>
              <a:t>Sostegno all’attività trasversale Equità nell’attuazione del PRP</a:t>
            </a:r>
            <a:endParaRPr lang="en-US" sz="2000" b="1">
              <a:solidFill>
                <a:srgbClr val="444444"/>
              </a:solidFill>
              <a:latin typeface="Raleway Medium"/>
              <a:cs typeface="Arial"/>
            </a:endParaRPr>
          </a:p>
          <a:p>
            <a:pPr lvl="1" indent="0"/>
            <a:r>
              <a:rPr lang="it-IT" sz="2000">
                <a:solidFill>
                  <a:srgbClr val="444444"/>
                </a:solidFill>
                <a:latin typeface="Raleway Medium"/>
                <a:cs typeface="Arial"/>
              </a:rPr>
              <a:t>Individuazione dei programmi su cui svolgere la </a:t>
            </a:r>
            <a:r>
              <a:rPr lang="it-IT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procedura locale di </a:t>
            </a:r>
            <a:r>
              <a:rPr lang="en-US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Health Equity Audit</a:t>
            </a:r>
          </a:p>
          <a:p>
            <a:pPr lvl="1" indent="0"/>
            <a:r>
              <a:rPr lang="it-IT" sz="2000">
                <a:solidFill>
                  <a:srgbClr val="444444"/>
                </a:solidFill>
                <a:latin typeface="Raleway Medium"/>
                <a:cs typeface="Arial"/>
              </a:rPr>
              <a:t>Integrazione con il percorso </a:t>
            </a:r>
            <a:r>
              <a:rPr lang="it-IT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Community Lab</a:t>
            </a:r>
            <a:r>
              <a:rPr lang="it-IT" sz="2000" b="1">
                <a:solidFill>
                  <a:srgbClr val="C00000"/>
                </a:solidFill>
                <a:latin typeface="Raleway Medium"/>
                <a:cs typeface="Arial"/>
              </a:rPr>
              <a:t> </a:t>
            </a:r>
            <a:r>
              <a:rPr lang="it-IT" sz="2000">
                <a:solidFill>
                  <a:srgbClr val="444444"/>
                </a:solidFill>
                <a:latin typeface="Raleway Medium"/>
                <a:cs typeface="Arial"/>
              </a:rPr>
              <a:t>per la promozione della salute</a:t>
            </a:r>
            <a:r>
              <a:rPr lang="en-US" sz="2000">
                <a:solidFill>
                  <a:srgbClr val="444444"/>
                </a:solidFill>
                <a:latin typeface="Raleway Medium"/>
                <a:cs typeface="Arial"/>
              </a:rPr>
              <a:t> </a:t>
            </a:r>
            <a:endParaRPr lang="it-IT" sz="2000">
              <a:solidFill>
                <a:srgbClr val="444444"/>
              </a:solidFill>
              <a:latin typeface="Raleway Medium"/>
              <a:cs typeface="Arial"/>
            </a:endParaRPr>
          </a:p>
        </p:txBody>
      </p:sp>
      <p:sp>
        <p:nvSpPr>
          <p:cNvPr id="98" name="Ovale 97">
            <a:extLst>
              <a:ext uri="{FF2B5EF4-FFF2-40B4-BE49-F238E27FC236}">
                <a16:creationId xmlns:a16="http://schemas.microsoft.com/office/drawing/2014/main" id="{CBD7B182-7DF4-FACB-BD33-BF89C7BEB9F6}"/>
              </a:ext>
            </a:extLst>
          </p:cNvPr>
          <p:cNvSpPr/>
          <p:nvPr/>
        </p:nvSpPr>
        <p:spPr>
          <a:xfrm>
            <a:off x="7183649" y="8360782"/>
            <a:ext cx="5388495" cy="2741017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1"/>
            <a:r>
              <a:rPr lang="it-IT" sz="2000" b="1" i="1">
                <a:solidFill>
                  <a:srgbClr val="444444"/>
                </a:solidFill>
                <a:latin typeface="Raleway Medium"/>
                <a:cs typeface="Arial"/>
              </a:rPr>
              <a:t>Strumenti</a:t>
            </a:r>
            <a:r>
              <a:rPr lang="it-IT" sz="2000" b="1" i="1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 di valutazione</a:t>
            </a:r>
            <a:r>
              <a:rPr lang="en-US" sz="2000" b="1" i="1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 </a:t>
            </a:r>
            <a:endParaRPr lang="en-US" sz="2000">
              <a:solidFill>
                <a:srgbClr val="444444"/>
              </a:solidFill>
              <a:latin typeface="Raleway Medium"/>
              <a:ea typeface="Calibri"/>
              <a:cs typeface="Calibri"/>
            </a:endParaRPr>
          </a:p>
          <a:p>
            <a:pPr lvl="1" indent="0"/>
            <a:r>
              <a:rPr lang="it-IT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Applicazione HEA a PDTA</a:t>
            </a:r>
            <a:endParaRPr lang="en-US" sz="2000" b="1">
              <a:solidFill>
                <a:srgbClr val="C00000"/>
              </a:solidFill>
              <a:highlight>
                <a:srgbClr val="FDF6E3"/>
              </a:highlight>
              <a:latin typeface="Raleway Medium"/>
              <a:cs typeface="Arial"/>
            </a:endParaRPr>
          </a:p>
          <a:p>
            <a:pPr lvl="1" indent="0"/>
            <a:r>
              <a:rPr lang="it-IT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Uso di studi e </a:t>
            </a:r>
            <a:r>
              <a:rPr lang="it-IT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indicatori epidemiologici</a:t>
            </a:r>
            <a:r>
              <a:rPr lang="it-IT" sz="2000" b="1">
                <a:solidFill>
                  <a:srgbClr val="C00000"/>
                </a:solidFill>
                <a:latin typeface="Raleway Medium"/>
                <a:ea typeface="Calibri"/>
                <a:cs typeface="Calibri"/>
              </a:rPr>
              <a:t> </a:t>
            </a:r>
            <a:r>
              <a:rPr lang="it-IT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per la costituzione di “cruscotti” per l’orientamento delle azioni</a:t>
            </a:r>
            <a:endParaRPr lang="it-IT" sz="2000">
              <a:latin typeface="Raleway Medium"/>
            </a:endParaRPr>
          </a:p>
        </p:txBody>
      </p:sp>
      <p:sp>
        <p:nvSpPr>
          <p:cNvPr id="183" name="Ovale 182">
            <a:extLst>
              <a:ext uri="{FF2B5EF4-FFF2-40B4-BE49-F238E27FC236}">
                <a16:creationId xmlns:a16="http://schemas.microsoft.com/office/drawing/2014/main" id="{39DABCB4-98E7-7968-CABB-0BC698D36B12}"/>
              </a:ext>
            </a:extLst>
          </p:cNvPr>
          <p:cNvSpPr/>
          <p:nvPr/>
        </p:nvSpPr>
        <p:spPr>
          <a:xfrm>
            <a:off x="12898045" y="3857630"/>
            <a:ext cx="5366084" cy="447218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1" indent="0"/>
            <a:r>
              <a:rPr lang="it-IT" sz="2000" b="1" i="1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Medicina di genere </a:t>
            </a:r>
            <a:endParaRPr lang="it-IT" sz="2000" b="1">
              <a:solidFill>
                <a:srgbClr val="444444"/>
              </a:solidFill>
              <a:latin typeface="Raleway Medium"/>
              <a:ea typeface="Calibri"/>
              <a:cs typeface="Calibri"/>
            </a:endParaRPr>
          </a:p>
          <a:p>
            <a:pPr lvl="1" indent="0"/>
            <a:r>
              <a:rPr lang="it-IT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Prosecuzione delle </a:t>
            </a:r>
            <a:r>
              <a:rPr lang="it-IT" sz="2000" b="1">
                <a:solidFill>
                  <a:srgbClr val="C00000"/>
                </a:solidFill>
                <a:highlight>
                  <a:srgbClr val="FFFF00"/>
                </a:highlight>
                <a:latin typeface="Raleway Medium"/>
                <a:cs typeface="Arial"/>
              </a:rPr>
              <a:t>attività formative</a:t>
            </a:r>
            <a:r>
              <a:rPr lang="it-IT" sz="2000">
                <a:solidFill>
                  <a:srgbClr val="444444"/>
                </a:solidFill>
                <a:highlight>
                  <a:srgbClr val="FFFF00"/>
                </a:highlight>
                <a:latin typeface="Raleway Medium"/>
                <a:ea typeface="Calibri"/>
                <a:cs typeface="Calibri"/>
              </a:rPr>
              <a:t> </a:t>
            </a:r>
            <a:r>
              <a:rPr lang="it-IT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in ambito di equità e medicina di genere </a:t>
            </a:r>
          </a:p>
          <a:p>
            <a:pPr lvl="1" indent="0"/>
            <a:r>
              <a:rPr lang="it-IT" sz="2000" b="1">
                <a:solidFill>
                  <a:srgbClr val="C00000"/>
                </a:solidFill>
                <a:highlight>
                  <a:srgbClr val="FFFF00"/>
                </a:highlight>
                <a:latin typeface="Raleway Medium"/>
                <a:cs typeface="Arial"/>
              </a:rPr>
              <a:t>Procedure di valutazione</a:t>
            </a:r>
            <a:r>
              <a:rPr lang="it-IT" sz="2000">
                <a:solidFill>
                  <a:srgbClr val="444444"/>
                </a:solidFill>
                <a:highlight>
                  <a:srgbClr val="FFFF00"/>
                </a:highlight>
                <a:latin typeface="Raleway Medium"/>
                <a:ea typeface="Calibri"/>
                <a:cs typeface="Calibri"/>
              </a:rPr>
              <a:t> </a:t>
            </a:r>
            <a:r>
              <a:rPr lang="it-IT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legate ad ambiti specifici </a:t>
            </a:r>
            <a:endParaRPr lang="it-IT" sz="2000">
              <a:solidFill>
                <a:srgbClr val="444444"/>
              </a:solidFill>
              <a:latin typeface="Raleway Medium"/>
            </a:endParaRPr>
          </a:p>
          <a:p>
            <a:pPr lvl="1" indent="0"/>
            <a:r>
              <a:rPr lang="it-IT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Intersezionalità con altre caratteristiche dell’utenza (es. età, paese di provenienza) </a:t>
            </a:r>
            <a:endParaRPr lang="it-IT" sz="2000">
              <a:solidFill>
                <a:srgbClr val="444444"/>
              </a:solidFill>
              <a:latin typeface="Raleway Medium"/>
            </a:endParaRPr>
          </a:p>
          <a:p>
            <a:pPr lvl="1" indent="0"/>
            <a:r>
              <a:rPr lang="it-IT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Bollini rosa</a:t>
            </a:r>
            <a:endParaRPr lang="it-IT" sz="2000"/>
          </a:p>
        </p:txBody>
      </p:sp>
      <p:sp>
        <p:nvSpPr>
          <p:cNvPr id="236" name="Ovale 235">
            <a:extLst>
              <a:ext uri="{FF2B5EF4-FFF2-40B4-BE49-F238E27FC236}">
                <a16:creationId xmlns:a16="http://schemas.microsoft.com/office/drawing/2014/main" id="{5BD40434-6206-7E45-7274-943F1CFDE931}"/>
              </a:ext>
            </a:extLst>
          </p:cNvPr>
          <p:cNvSpPr/>
          <p:nvPr/>
        </p:nvSpPr>
        <p:spPr>
          <a:xfrm>
            <a:off x="12436569" y="8527923"/>
            <a:ext cx="6284966" cy="4904978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it-IT" sz="2000" b="1" i="1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Umanizzazione come promozione del benessere personale e ambientale nelle strutture sanitarie</a:t>
            </a:r>
            <a:endParaRPr lang="it-IT" sz="2000" b="1" i="1">
              <a:latin typeface="Raleway Medium"/>
            </a:endParaRPr>
          </a:p>
          <a:p>
            <a:pPr lvl="1" indent="0"/>
            <a:r>
              <a:rPr lang="it-IT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Eliminazione delle barriere</a:t>
            </a:r>
            <a:r>
              <a:rPr lang="it-IT" sz="2000" b="1">
                <a:solidFill>
                  <a:srgbClr val="C00000"/>
                </a:solidFill>
                <a:latin typeface="Raleway Medium"/>
                <a:ea typeface="Calibri"/>
                <a:cs typeface="Calibri"/>
              </a:rPr>
              <a:t> </a:t>
            </a:r>
            <a:r>
              <a:rPr lang="it-IT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fisiche, informative, culturali e relazionali, nonché come accesso e orientamento consapevoli nei luoghi di cura </a:t>
            </a:r>
            <a:endParaRPr lang="en-US" sz="2000">
              <a:solidFill>
                <a:srgbClr val="444444"/>
              </a:solidFill>
              <a:latin typeface="Raleway Medium"/>
              <a:ea typeface="Calibri"/>
              <a:cs typeface="Calibri"/>
            </a:endParaRPr>
          </a:p>
          <a:p>
            <a:pPr lvl="1" indent="0"/>
            <a:r>
              <a:rPr lang="it-IT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Valorizzazione della </a:t>
            </a:r>
            <a:r>
              <a:rPr lang="it-IT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centralità delle persone con le loro relazioni e contesti significativi</a:t>
            </a:r>
          </a:p>
        </p:txBody>
      </p:sp>
      <p:sp>
        <p:nvSpPr>
          <p:cNvPr id="277" name="Ovale 276">
            <a:extLst>
              <a:ext uri="{FF2B5EF4-FFF2-40B4-BE49-F238E27FC236}">
                <a16:creationId xmlns:a16="http://schemas.microsoft.com/office/drawing/2014/main" id="{80265F75-2766-5E54-92A3-B4D619E29C99}"/>
              </a:ext>
            </a:extLst>
          </p:cNvPr>
          <p:cNvSpPr/>
          <p:nvPr/>
        </p:nvSpPr>
        <p:spPr>
          <a:xfrm>
            <a:off x="18553394" y="3735455"/>
            <a:ext cx="5366084" cy="3606602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it-IT" sz="2000" b="1" i="1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Prevenzione e promozione della salute e del benessere</a:t>
            </a:r>
            <a:endParaRPr lang="it-IT"/>
          </a:p>
          <a:p>
            <a:pPr lvl="1" indent="0"/>
            <a:r>
              <a:rPr lang="it-IT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Percorsi formativi su tematiche trasversali</a:t>
            </a:r>
            <a:endParaRPr lang="en-US" sz="2000">
              <a:solidFill>
                <a:srgbClr val="444444"/>
              </a:solidFill>
              <a:latin typeface="Raleway Medium"/>
              <a:ea typeface="Calibri"/>
              <a:cs typeface="Calibri"/>
            </a:endParaRPr>
          </a:p>
          <a:p>
            <a:pPr lvl="1" indent="0"/>
            <a:r>
              <a:rPr lang="it-IT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Screening</a:t>
            </a:r>
            <a:r>
              <a:rPr lang="it-IT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 (anche tramite procedure di valutazione HEA)</a:t>
            </a:r>
            <a:r>
              <a:rPr lang="en-US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 </a:t>
            </a:r>
          </a:p>
          <a:p>
            <a:pPr lvl="1" indent="0"/>
            <a:r>
              <a:rPr lang="it-IT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Health </a:t>
            </a:r>
            <a:r>
              <a:rPr lang="it-IT" sz="2000" b="1" err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literacy</a:t>
            </a:r>
            <a:r>
              <a:rPr lang="it-IT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 e comunicazione</a:t>
            </a:r>
            <a:endParaRPr lang="it-IT" sz="2000">
              <a:latin typeface="Raleway Medium"/>
            </a:endParaRPr>
          </a:p>
        </p:txBody>
      </p:sp>
      <p:sp>
        <p:nvSpPr>
          <p:cNvPr id="288" name="Ovale 287">
            <a:extLst>
              <a:ext uri="{FF2B5EF4-FFF2-40B4-BE49-F238E27FC236}">
                <a16:creationId xmlns:a16="http://schemas.microsoft.com/office/drawing/2014/main" id="{41955203-30FA-4A9F-9BB8-7F7D86C54D83}"/>
              </a:ext>
            </a:extLst>
          </p:cNvPr>
          <p:cNvSpPr/>
          <p:nvPr/>
        </p:nvSpPr>
        <p:spPr>
          <a:xfrm>
            <a:off x="18510859" y="7451355"/>
            <a:ext cx="5366084" cy="4039394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it-IT" sz="2000" b="1" i="1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Focus sugli operatori</a:t>
            </a:r>
            <a:endParaRPr lang="it-IT" sz="2000" b="1">
              <a:latin typeface="Raleway Medium"/>
            </a:endParaRPr>
          </a:p>
          <a:p>
            <a:pPr lvl="1" indent="0"/>
            <a:r>
              <a:rPr lang="it-IT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Attenzione alla salute/benessere dei professionisti </a:t>
            </a:r>
            <a:endParaRPr lang="en-US" sz="2000">
              <a:solidFill>
                <a:srgbClr val="444444"/>
              </a:solidFill>
              <a:latin typeface="Raleway Medium"/>
              <a:ea typeface="Calibri"/>
              <a:cs typeface="Calibri"/>
            </a:endParaRPr>
          </a:p>
          <a:p>
            <a:pPr lvl="1" indent="0"/>
            <a:r>
              <a:rPr lang="it-IT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Formazione trasversale centrata sull’equità, anche per sviluppare cultura sul tema</a:t>
            </a:r>
            <a:r>
              <a:rPr lang="en-US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 </a:t>
            </a:r>
          </a:p>
          <a:p>
            <a:pPr lvl="1" indent="0"/>
            <a:r>
              <a:rPr lang="it-IT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Strategie di </a:t>
            </a:r>
            <a:r>
              <a:rPr lang="it-IT" sz="2000" b="1" err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Diversity</a:t>
            </a:r>
            <a:r>
              <a:rPr lang="it-IT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 management</a:t>
            </a:r>
          </a:p>
        </p:txBody>
      </p:sp>
      <p:sp>
        <p:nvSpPr>
          <p:cNvPr id="289" name="Ovale 288">
            <a:extLst>
              <a:ext uri="{FF2B5EF4-FFF2-40B4-BE49-F238E27FC236}">
                <a16:creationId xmlns:a16="http://schemas.microsoft.com/office/drawing/2014/main" id="{77C06983-2268-D448-4D92-DB290806C39E}"/>
              </a:ext>
            </a:extLst>
          </p:cNvPr>
          <p:cNvSpPr/>
          <p:nvPr/>
        </p:nvSpPr>
        <p:spPr>
          <a:xfrm>
            <a:off x="2161951" y="11401786"/>
            <a:ext cx="7584848" cy="1875433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it-IT" sz="2000" b="1" i="1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Trasversalità di percorsi e processi</a:t>
            </a:r>
            <a:endParaRPr lang="en-US" sz="2000" b="1">
              <a:solidFill>
                <a:srgbClr val="444444"/>
              </a:solidFill>
              <a:latin typeface="Raleway Medium"/>
              <a:ea typeface="Calibri"/>
              <a:cs typeface="Calibri"/>
            </a:endParaRPr>
          </a:p>
          <a:p>
            <a:pPr lvl="1" indent="0"/>
            <a:r>
              <a:rPr lang="it-IT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Case della salute/Case della comunità</a:t>
            </a:r>
            <a:r>
              <a:rPr lang="it-IT" sz="2000" b="1">
                <a:solidFill>
                  <a:srgbClr val="C00000"/>
                </a:solidFill>
                <a:latin typeface="Raleway Medium"/>
                <a:ea typeface="Calibri"/>
                <a:cs typeface="Calibri"/>
              </a:rPr>
              <a:t> </a:t>
            </a:r>
            <a:endParaRPr lang="en-US" sz="2000" b="1">
              <a:solidFill>
                <a:srgbClr val="C00000"/>
              </a:solidFill>
              <a:latin typeface="Raleway Medium"/>
              <a:ea typeface="Calibri"/>
              <a:cs typeface="Calibri"/>
            </a:endParaRPr>
          </a:p>
          <a:p>
            <a:pPr lvl="1" indent="0"/>
            <a:r>
              <a:rPr lang="it-IT" sz="2000">
                <a:solidFill>
                  <a:srgbClr val="444444"/>
                </a:solidFill>
                <a:latin typeface="Raleway Medium"/>
                <a:ea typeface="Calibri"/>
                <a:cs typeface="Calibri"/>
              </a:rPr>
              <a:t>Programmazione dei PDTA </a:t>
            </a:r>
            <a:endParaRPr lang="en-US" sz="2000">
              <a:solidFill>
                <a:srgbClr val="444444"/>
              </a:solidFill>
              <a:latin typeface="Raleway Medium"/>
              <a:ea typeface="Calibri"/>
              <a:cs typeface="Calibri"/>
            </a:endParaRPr>
          </a:p>
          <a:p>
            <a:pPr lvl="1" indent="0"/>
            <a:r>
              <a:rPr lang="it-IT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ea typeface="Calibri"/>
                <a:cs typeface="Arial"/>
              </a:rPr>
              <a:t>Intersezione</a:t>
            </a:r>
            <a:r>
              <a:rPr lang="it-IT" sz="2000" b="1">
                <a:solidFill>
                  <a:srgbClr val="C00000"/>
                </a:solidFill>
                <a:highlight>
                  <a:srgbClr val="FDF6E3"/>
                </a:highlight>
                <a:latin typeface="Raleway Medium"/>
                <a:cs typeface="Arial"/>
              </a:rPr>
              <a:t> con la rete dei servizi territoriali</a:t>
            </a:r>
          </a:p>
        </p:txBody>
      </p:sp>
    </p:spTree>
    <p:extLst>
      <p:ext uri="{BB962C8B-B14F-4D97-AF65-F5344CB8AC3E}">
        <p14:creationId xmlns:p14="http://schemas.microsoft.com/office/powerpoint/2010/main" val="27034892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B0B51C-E85C-B7DD-1D15-1B6F179FC7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zie">
            <a:extLst>
              <a:ext uri="{FF2B5EF4-FFF2-40B4-BE49-F238E27FC236}">
                <a16:creationId xmlns:a16="http://schemas.microsoft.com/office/drawing/2014/main" id="{4750EA2A-3FE1-81C2-D8FF-CBA81D9ED49F}"/>
              </a:ext>
            </a:extLst>
          </p:cNvPr>
          <p:cNvSpPr txBox="1"/>
          <p:nvPr/>
        </p:nvSpPr>
        <p:spPr>
          <a:xfrm>
            <a:off x="2298970" y="5176419"/>
            <a:ext cx="19786060" cy="3363162"/>
          </a:xfrm>
          <a:prstGeom prst="rect">
            <a:avLst/>
          </a:prstGeom>
          <a:solidFill>
            <a:srgbClr val="F32837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0800" tIns="50800" rIns="50800" bIns="50800" anchor="ctr"/>
          <a:lstStyle>
            <a:lvl1pPr algn="l">
              <a:defRPr sz="12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pPr algn="ctr"/>
            <a:r>
              <a:rPr lang="it-IT" sz="9600" b="1" spc="-232">
                <a:latin typeface="Raleway ExtraBold" pitchFamily="2" charset="77"/>
              </a:rPr>
              <a:t>Medicina di genere in RER</a:t>
            </a:r>
          </a:p>
          <a:p>
            <a:pPr algn="ctr"/>
            <a:r>
              <a:rPr lang="it-IT" sz="9600" b="1" spc="-232">
                <a:latin typeface="Raleway ExtraBold" pitchFamily="2" charset="77"/>
              </a:rPr>
              <a:t>(2018-2020)</a:t>
            </a:r>
          </a:p>
        </p:txBody>
      </p:sp>
    </p:spTree>
    <p:extLst>
      <p:ext uri="{BB962C8B-B14F-4D97-AF65-F5344CB8AC3E}">
        <p14:creationId xmlns:p14="http://schemas.microsoft.com/office/powerpoint/2010/main" val="380724448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508D5957575C44CAF7EE0539B3F653C" ma:contentTypeVersion="15" ma:contentTypeDescription="Creare un nuovo documento." ma:contentTypeScope="" ma:versionID="a3a51732542c39f11abb5ce6dd0e469e">
  <xsd:schema xmlns:xsd="http://www.w3.org/2001/XMLSchema" xmlns:xs="http://www.w3.org/2001/XMLSchema" xmlns:p="http://schemas.microsoft.com/office/2006/metadata/properties" xmlns:ns2="430ad126-415b-4000-8619-4fc9b28f896f" xmlns:ns3="c98be3ef-b3f4-4ea2-863b-1f1a46801551" targetNamespace="http://schemas.microsoft.com/office/2006/metadata/properties" ma:root="true" ma:fieldsID="40f5394fc7d3793cdf96157ed0108c4b" ns2:_="" ns3:_="">
    <xsd:import namespace="430ad126-415b-4000-8619-4fc9b28f896f"/>
    <xsd:import namespace="c98be3ef-b3f4-4ea2-863b-1f1a468015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0ad126-415b-4000-8619-4fc9b28f89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Tag immagine" ma:readOnly="false" ma:fieldId="{5cf76f15-5ced-4ddc-b409-7134ff3c332f}" ma:taxonomyMulti="true" ma:sspId="4468606d-3e0e-4e7b-a815-ae4d792ab8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be3ef-b3f4-4ea2-863b-1f1a4680155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531908b-c5cf-465e-9063-7e0edf2c8e61}" ma:internalName="TaxCatchAll" ma:showField="CatchAllData" ma:web="c98be3ef-b3f4-4ea2-863b-1f1a468015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0ad126-415b-4000-8619-4fc9b28f896f">
      <Terms xmlns="http://schemas.microsoft.com/office/infopath/2007/PartnerControls"/>
    </lcf76f155ced4ddcb4097134ff3c332f>
    <TaxCatchAll xmlns="c98be3ef-b3f4-4ea2-863b-1f1a46801551" xsi:nil="true"/>
  </documentManagement>
</p:properties>
</file>

<file path=customXml/itemProps1.xml><?xml version="1.0" encoding="utf-8"?>
<ds:datastoreItem xmlns:ds="http://schemas.openxmlformats.org/officeDocument/2006/customXml" ds:itemID="{02945FFB-AEB9-4459-8191-160661AAAC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2D618C-8023-4CC3-90C3-3139CC08D651}">
  <ds:schemaRefs>
    <ds:schemaRef ds:uri="430ad126-415b-4000-8619-4fc9b28f896f"/>
    <ds:schemaRef ds:uri="c98be3ef-b3f4-4ea2-863b-1f1a4680155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7DFC675-6927-4BAA-923B-78B9E2AA9AAD}">
  <ds:schemaRefs>
    <ds:schemaRef ds:uri="181aac07-fe22-4895-9a9b-9e07bbc0ec83"/>
    <ds:schemaRef ds:uri="430ad126-415b-4000-8619-4fc9b28f896f"/>
    <ds:schemaRef ds:uri="836caae9-cc7c-4f32-8ded-23df80592c6f"/>
    <ds:schemaRef ds:uri="c98be3ef-b3f4-4ea2-863b-1f1a46801551"/>
    <ds:schemaRef ds:uri="e6a8a1f2-0bee-4fea-9d7a-6717efc5d8fd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2424</Words>
  <Application>Microsoft Office PowerPoint</Application>
  <PresentationFormat>Personalizzato</PresentationFormat>
  <Paragraphs>211</Paragraphs>
  <Slides>22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2" baseType="lpstr">
      <vt:lpstr>Arial</vt:lpstr>
      <vt:lpstr>Arial,Sans-Serif</vt:lpstr>
      <vt:lpstr>Calibri</vt:lpstr>
      <vt:lpstr>Helvetica Neue</vt:lpstr>
      <vt:lpstr>Raleway</vt:lpstr>
      <vt:lpstr>Raleway ExtraBold</vt:lpstr>
      <vt:lpstr>Raleway Medium</vt:lpstr>
      <vt:lpstr>Raleway SemiBold</vt:lpstr>
      <vt:lpstr>Times New Roman</vt:lpstr>
      <vt:lpstr>21_BasicWhite</vt:lpstr>
      <vt:lpstr>Presentazione standard di PowerPoint</vt:lpstr>
      <vt:lpstr>Medicina di genere</vt:lpstr>
      <vt:lpstr>Medicina di genere e approccio di equità</vt:lpstr>
      <vt:lpstr>Presentazione standard di PowerPoint</vt:lpstr>
      <vt:lpstr>Uguaglianza ed equità</vt:lpstr>
      <vt:lpstr>Leve per ridurre le diseguaglianze in salute</vt:lpstr>
      <vt:lpstr>I dispositivi organizzativi per l’equità nelle Aziende</vt:lpstr>
      <vt:lpstr>Temi ricorrenti nei Piani aziendali equità vigenti</vt:lpstr>
      <vt:lpstr>Presentazione standard di PowerPoint</vt:lpstr>
      <vt:lpstr>Piano Sociale e Sanitario Regionale 2017-2019 Scheda attuativa 9: Medicina di genere</vt:lpstr>
      <vt:lpstr>Primo coordinamento regionale Medicina di genere ed equità  (det. 20820/2018 DGCPSW)</vt:lpstr>
      <vt:lpstr>I temi di partenza dei laboratori regionali</vt:lpstr>
      <vt:lpstr>Le indicazioni emerse dai laboratori</vt:lpstr>
      <vt:lpstr>Presentazione standard di PowerPoint</vt:lpstr>
      <vt:lpstr>Principi, strategie di governance e obiettivi del Piano nazionale</vt:lpstr>
      <vt:lpstr>Gruppo tecnico di coordinamento regionale  Medicina di genere ed equità (det. 26112/2023 DGCPSW)</vt:lpstr>
      <vt:lpstr> Area A: Percorsi clinici di prevenzione, diagnosi, cura e riabilitazione </vt:lpstr>
      <vt:lpstr>Area B: Ricerca e innovazione</vt:lpstr>
      <vt:lpstr>Area C: Formazione e aggiornamento professionale</vt:lpstr>
      <vt:lpstr>Area D: Comunicazione e informazione</vt:lpstr>
      <vt:lpstr>Prossimi passi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Lollini Luca</cp:lastModifiedBy>
  <cp:revision>2</cp:revision>
  <dcterms:modified xsi:type="dcterms:W3CDTF">2025-04-04T14:42:11Z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0x0101004508D5957575C44CAF7EE0539B3F653C</vt:lpwstr>
  </property>
  <property fmtid="{D5CDD505-2E9C-101B-9397-08002B2CF9AE}" pid="3" name="Order">
    <vt:r8>5689200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  <property fmtid="{D5CDD505-2E9C-101B-9397-08002B2CF9AE}" pid="7" name="ORMADescrDoc">
    <vt:lpwstr/>
  </property>
  <property fmtid="{D5CDD505-2E9C-101B-9397-08002B2CF9AE}" pid="8" name="ne7f82781018452b9fac2bc9e389d30d">
    <vt:lpwstr>Immagine coordinata|aa7ed7a4-faf5-44c5-bf0b-350c29558dd8</vt:lpwstr>
  </property>
  <property fmtid="{D5CDD505-2E9C-101B-9397-08002B2CF9AE}" pid="9" name="ORMATags">
    <vt:lpwstr/>
  </property>
  <property fmtid="{D5CDD505-2E9C-101B-9397-08002B2CF9AE}" pid="10" name="ORMAArgomento">
    <vt:lpwstr>1;#Immagine coordinata|aa7ed7a4-faf5-44c5-bf0b-350c29558dd8</vt:lpwstr>
  </property>
  <property fmtid="{D5CDD505-2E9C-101B-9397-08002B2CF9AE}" pid="11" name="TaxCatchAll">
    <vt:lpwstr>1;#Immagine coordinata|aa7ed7a4-faf5-44c5-bf0b-350c29558dd8</vt:lpwstr>
  </property>
  <property fmtid="{D5CDD505-2E9C-101B-9397-08002B2CF9AE}" pid="12" name="ORMADestinatari">
    <vt:lpwstr/>
  </property>
  <property fmtid="{D5CDD505-2E9C-101B-9397-08002B2CF9AE}" pid="13" name="ORMADirezione">
    <vt:lpwstr/>
  </property>
  <property fmtid="{D5CDD505-2E9C-101B-9397-08002B2CF9AE}" pid="14" name="oba983e561514fd79ed2f2b22aeb4ec9">
    <vt:lpwstr/>
  </property>
  <property fmtid="{D5CDD505-2E9C-101B-9397-08002B2CF9AE}" pid="15" name="ORMAFonte">
    <vt:lpwstr/>
  </property>
  <property fmtid="{D5CDD505-2E9C-101B-9397-08002B2CF9AE}" pid="16" name="o9e678138d58404f9e54d7d2ea6d02b4">
    <vt:lpwstr/>
  </property>
  <property fmtid="{D5CDD505-2E9C-101B-9397-08002B2CF9AE}" pid="17" name="dc0193a3d99f429aa9422f9571249096">
    <vt:lpwstr/>
  </property>
  <property fmtid="{D5CDD505-2E9C-101B-9397-08002B2CF9AE}" pid="18" name="MediaServiceImageTags">
    <vt:lpwstr/>
  </property>
</Properties>
</file>