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4"/>
  </p:sldMasterIdLst>
  <p:notesMasterIdLst>
    <p:notesMasterId r:id="rId11"/>
  </p:notesMasterIdLst>
  <p:sldIdLst>
    <p:sldId id="360" r:id="rId5"/>
    <p:sldId id="393" r:id="rId6"/>
    <p:sldId id="394" r:id="rId7"/>
    <p:sldId id="395" r:id="rId8"/>
    <p:sldId id="397" r:id="rId9"/>
    <p:sldId id="396" r:id="rId10"/>
  </p:sldIdLst>
  <p:sldSz cx="24384000" cy="172339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446"/>
    <a:srgbClr val="A0D142"/>
    <a:srgbClr val="87C04B"/>
    <a:srgbClr val="80D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298" autoAdjust="0"/>
  </p:normalViewPr>
  <p:slideViewPr>
    <p:cSldViewPr snapToGrid="0">
      <p:cViewPr varScale="1">
        <p:scale>
          <a:sx n="41" d="100"/>
          <a:sy n="41" d="100"/>
        </p:scale>
        <p:origin x="16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ssi Paola" userId="44250152-f7a9-4bfc-a638-a7d09ee0ed7f" providerId="ADAL" clId="{182DC58C-5187-4B2E-B44E-2690C6CC8BBA}"/>
    <pc:docChg chg="delSld">
      <pc:chgData name="Bissi Paola" userId="44250152-f7a9-4bfc-a638-a7d09ee0ed7f" providerId="ADAL" clId="{182DC58C-5187-4B2E-B44E-2690C6CC8BBA}" dt="2025-02-25T09:10:23.803" v="0" actId="2696"/>
      <pc:docMkLst>
        <pc:docMk/>
      </pc:docMkLst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1352638597" sldId="362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4091114030" sldId="366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3571056579" sldId="375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2853567153" sldId="376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3771732131" sldId="377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1738249088" sldId="378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4288538198" sldId="379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349206990" sldId="380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3860093888" sldId="381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1758247618" sldId="382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716756492" sldId="383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1744304644" sldId="384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1244594378" sldId="385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1465820672" sldId="386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2529420543" sldId="387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3468737469" sldId="389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3441611409" sldId="390"/>
        </pc:sldMkLst>
      </pc:sldChg>
      <pc:sldChg chg="del">
        <pc:chgData name="Bissi Paola" userId="44250152-f7a9-4bfc-a638-a7d09ee0ed7f" providerId="ADAL" clId="{182DC58C-5187-4B2E-B44E-2690C6CC8BBA}" dt="2025-02-25T09:10:23.803" v="0" actId="2696"/>
        <pc:sldMkLst>
          <pc:docMk/>
          <pc:sldMk cId="3119906648" sldId="39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843B0-B86C-E64E-80B0-84C514A40CE3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38250"/>
            <a:ext cx="473075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3A023-4B68-8F48-89C5-AD279AF19AED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4099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7598" rtl="0" eaLnBrk="1" latinLnBrk="0" hangingPunct="1">
      <a:defRPr sz="2622" kern="1200">
        <a:solidFill>
          <a:schemeClr val="tx1"/>
        </a:solidFill>
        <a:latin typeface="+mn-lt"/>
        <a:ea typeface="+mn-ea"/>
        <a:cs typeface="+mn-cs"/>
      </a:defRPr>
    </a:lvl1pPr>
    <a:lvl2pPr marL="998799" algn="l" defTabSz="1997598" rtl="0" eaLnBrk="1" latinLnBrk="0" hangingPunct="1">
      <a:defRPr sz="2622" kern="1200">
        <a:solidFill>
          <a:schemeClr val="tx1"/>
        </a:solidFill>
        <a:latin typeface="+mn-lt"/>
        <a:ea typeface="+mn-ea"/>
        <a:cs typeface="+mn-cs"/>
      </a:defRPr>
    </a:lvl2pPr>
    <a:lvl3pPr marL="1997598" algn="l" defTabSz="1997598" rtl="0" eaLnBrk="1" latinLnBrk="0" hangingPunct="1">
      <a:defRPr sz="2622" kern="1200">
        <a:solidFill>
          <a:schemeClr val="tx1"/>
        </a:solidFill>
        <a:latin typeface="+mn-lt"/>
        <a:ea typeface="+mn-ea"/>
        <a:cs typeface="+mn-cs"/>
      </a:defRPr>
    </a:lvl3pPr>
    <a:lvl4pPr marL="2996397" algn="l" defTabSz="1997598" rtl="0" eaLnBrk="1" latinLnBrk="0" hangingPunct="1">
      <a:defRPr sz="2622" kern="1200">
        <a:solidFill>
          <a:schemeClr val="tx1"/>
        </a:solidFill>
        <a:latin typeface="+mn-lt"/>
        <a:ea typeface="+mn-ea"/>
        <a:cs typeface="+mn-cs"/>
      </a:defRPr>
    </a:lvl4pPr>
    <a:lvl5pPr marL="3995196" algn="l" defTabSz="1997598" rtl="0" eaLnBrk="1" latinLnBrk="0" hangingPunct="1">
      <a:defRPr sz="2622" kern="1200">
        <a:solidFill>
          <a:schemeClr val="tx1"/>
        </a:solidFill>
        <a:latin typeface="+mn-lt"/>
        <a:ea typeface="+mn-ea"/>
        <a:cs typeface="+mn-cs"/>
      </a:defRPr>
    </a:lvl5pPr>
    <a:lvl6pPr marL="4993996" algn="l" defTabSz="1997598" rtl="0" eaLnBrk="1" latinLnBrk="0" hangingPunct="1">
      <a:defRPr sz="2622" kern="1200">
        <a:solidFill>
          <a:schemeClr val="tx1"/>
        </a:solidFill>
        <a:latin typeface="+mn-lt"/>
        <a:ea typeface="+mn-ea"/>
        <a:cs typeface="+mn-cs"/>
      </a:defRPr>
    </a:lvl6pPr>
    <a:lvl7pPr marL="5992795" algn="l" defTabSz="1997598" rtl="0" eaLnBrk="1" latinLnBrk="0" hangingPunct="1">
      <a:defRPr sz="2622" kern="1200">
        <a:solidFill>
          <a:schemeClr val="tx1"/>
        </a:solidFill>
        <a:latin typeface="+mn-lt"/>
        <a:ea typeface="+mn-ea"/>
        <a:cs typeface="+mn-cs"/>
      </a:defRPr>
    </a:lvl7pPr>
    <a:lvl8pPr marL="6991594" algn="l" defTabSz="1997598" rtl="0" eaLnBrk="1" latinLnBrk="0" hangingPunct="1">
      <a:defRPr sz="2622" kern="1200">
        <a:solidFill>
          <a:schemeClr val="tx1"/>
        </a:solidFill>
        <a:latin typeface="+mn-lt"/>
        <a:ea typeface="+mn-ea"/>
        <a:cs typeface="+mn-cs"/>
      </a:defRPr>
    </a:lvl8pPr>
    <a:lvl9pPr marL="7990393" algn="l" defTabSz="1997598" rtl="0" eaLnBrk="1" latinLnBrk="0" hangingPunct="1">
      <a:defRPr sz="26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820457"/>
            <a:ext cx="20726400" cy="5999950"/>
          </a:xfrm>
        </p:spPr>
        <p:txBody>
          <a:bodyPr anchor="b"/>
          <a:lstStyle>
            <a:lvl1pPr algn="ctr">
              <a:defRPr sz="1507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9051788"/>
            <a:ext cx="18288000" cy="4160869"/>
          </a:xfrm>
        </p:spPr>
        <p:txBody>
          <a:bodyPr/>
          <a:lstStyle>
            <a:lvl1pPr marL="0" indent="0" algn="ctr">
              <a:buNone/>
              <a:defRPr sz="6031"/>
            </a:lvl1pPr>
            <a:lvl2pPr marL="1148944" indent="0" algn="ctr">
              <a:buNone/>
              <a:defRPr sz="5026"/>
            </a:lvl2pPr>
            <a:lvl3pPr marL="2297887" indent="0" algn="ctr">
              <a:buNone/>
              <a:defRPr sz="4523"/>
            </a:lvl3pPr>
            <a:lvl4pPr marL="3446831" indent="0" algn="ctr">
              <a:buNone/>
              <a:defRPr sz="4021"/>
            </a:lvl4pPr>
            <a:lvl5pPr marL="4595774" indent="0" algn="ctr">
              <a:buNone/>
              <a:defRPr sz="4021"/>
            </a:lvl5pPr>
            <a:lvl6pPr marL="5744718" indent="0" algn="ctr">
              <a:buNone/>
              <a:defRPr sz="4021"/>
            </a:lvl6pPr>
            <a:lvl7pPr marL="6893662" indent="0" algn="ctr">
              <a:buNone/>
              <a:defRPr sz="4021"/>
            </a:lvl7pPr>
            <a:lvl8pPr marL="8042605" indent="0" algn="ctr">
              <a:buNone/>
              <a:defRPr sz="4021"/>
            </a:lvl8pPr>
            <a:lvl9pPr marL="9191549" indent="0" algn="ctr">
              <a:buNone/>
              <a:defRPr sz="4021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315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776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1" y="917545"/>
            <a:ext cx="5257800" cy="1460493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1" y="917545"/>
            <a:ext cx="15468600" cy="1460493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760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C8EDF7B-11CB-CD45-A2B3-D2940CE0A809}"/>
              </a:ext>
            </a:extLst>
          </p:cNvPr>
          <p:cNvSpPr txBox="1"/>
          <p:nvPr userDrawn="1"/>
        </p:nvSpPr>
        <p:spPr>
          <a:xfrm>
            <a:off x="0" y="16557434"/>
            <a:ext cx="24384000" cy="40408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it-IT" sz="2026" dirty="0"/>
          </a:p>
        </p:txBody>
      </p:sp>
    </p:spTree>
    <p:extLst>
      <p:ext uri="{BB962C8B-B14F-4D97-AF65-F5344CB8AC3E}">
        <p14:creationId xmlns:p14="http://schemas.microsoft.com/office/powerpoint/2010/main" val="420130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1" y="4296512"/>
            <a:ext cx="21031200" cy="7168822"/>
          </a:xfrm>
        </p:spPr>
        <p:txBody>
          <a:bodyPr anchor="b"/>
          <a:lstStyle>
            <a:lvl1pPr>
              <a:defRPr sz="1507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1" y="11533154"/>
            <a:ext cx="21031200" cy="3769914"/>
          </a:xfrm>
        </p:spPr>
        <p:txBody>
          <a:bodyPr/>
          <a:lstStyle>
            <a:lvl1pPr marL="0" indent="0">
              <a:buNone/>
              <a:defRPr sz="6031">
                <a:solidFill>
                  <a:schemeClr val="tx1"/>
                </a:solidFill>
              </a:defRPr>
            </a:lvl1pPr>
            <a:lvl2pPr marL="1148944" indent="0">
              <a:buNone/>
              <a:defRPr sz="5026">
                <a:solidFill>
                  <a:schemeClr val="tx1">
                    <a:tint val="75000"/>
                  </a:schemeClr>
                </a:solidFill>
              </a:defRPr>
            </a:lvl2pPr>
            <a:lvl3pPr marL="2297887" indent="0">
              <a:buNone/>
              <a:defRPr sz="4523">
                <a:solidFill>
                  <a:schemeClr val="tx1">
                    <a:tint val="75000"/>
                  </a:schemeClr>
                </a:solidFill>
              </a:defRPr>
            </a:lvl3pPr>
            <a:lvl4pPr marL="3446831" indent="0">
              <a:buNone/>
              <a:defRPr sz="4021">
                <a:solidFill>
                  <a:schemeClr val="tx1">
                    <a:tint val="75000"/>
                  </a:schemeClr>
                </a:solidFill>
              </a:defRPr>
            </a:lvl4pPr>
            <a:lvl5pPr marL="4595774" indent="0">
              <a:buNone/>
              <a:defRPr sz="4021">
                <a:solidFill>
                  <a:schemeClr val="tx1">
                    <a:tint val="75000"/>
                  </a:schemeClr>
                </a:solidFill>
              </a:defRPr>
            </a:lvl5pPr>
            <a:lvl6pPr marL="5744718" indent="0">
              <a:buNone/>
              <a:defRPr sz="4021">
                <a:solidFill>
                  <a:schemeClr val="tx1">
                    <a:tint val="75000"/>
                  </a:schemeClr>
                </a:solidFill>
              </a:defRPr>
            </a:lvl6pPr>
            <a:lvl7pPr marL="6893662" indent="0">
              <a:buNone/>
              <a:defRPr sz="4021">
                <a:solidFill>
                  <a:schemeClr val="tx1">
                    <a:tint val="75000"/>
                  </a:schemeClr>
                </a:solidFill>
              </a:defRPr>
            </a:lvl7pPr>
            <a:lvl8pPr marL="8042605" indent="0">
              <a:buNone/>
              <a:defRPr sz="4021">
                <a:solidFill>
                  <a:schemeClr val="tx1">
                    <a:tint val="75000"/>
                  </a:schemeClr>
                </a:solidFill>
              </a:defRPr>
            </a:lvl8pPr>
            <a:lvl9pPr marL="9191549" indent="0">
              <a:buNone/>
              <a:defRPr sz="40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954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4587728"/>
            <a:ext cx="10363200" cy="109347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4587728"/>
            <a:ext cx="10363200" cy="109347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4A96384-737D-EB12-70A2-7593DAB3A292}"/>
              </a:ext>
            </a:extLst>
          </p:cNvPr>
          <p:cNvSpPr txBox="1"/>
          <p:nvPr userDrawn="1"/>
        </p:nvSpPr>
        <p:spPr>
          <a:xfrm>
            <a:off x="0" y="16557434"/>
            <a:ext cx="24384000" cy="40408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it-IT" sz="2026" dirty="0"/>
          </a:p>
        </p:txBody>
      </p:sp>
    </p:spTree>
    <p:extLst>
      <p:ext uri="{BB962C8B-B14F-4D97-AF65-F5344CB8AC3E}">
        <p14:creationId xmlns:p14="http://schemas.microsoft.com/office/powerpoint/2010/main" val="125272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917549"/>
            <a:ext cx="21031200" cy="3331091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9" y="4224701"/>
            <a:ext cx="10315573" cy="2070460"/>
          </a:xfrm>
        </p:spPr>
        <p:txBody>
          <a:bodyPr anchor="b"/>
          <a:lstStyle>
            <a:lvl1pPr marL="0" indent="0">
              <a:buNone/>
              <a:defRPr sz="6031" b="1"/>
            </a:lvl1pPr>
            <a:lvl2pPr marL="1148944" indent="0">
              <a:buNone/>
              <a:defRPr sz="5026" b="1"/>
            </a:lvl2pPr>
            <a:lvl3pPr marL="2297887" indent="0">
              <a:buNone/>
              <a:defRPr sz="4523" b="1"/>
            </a:lvl3pPr>
            <a:lvl4pPr marL="3446831" indent="0">
              <a:buNone/>
              <a:defRPr sz="4021" b="1"/>
            </a:lvl4pPr>
            <a:lvl5pPr marL="4595774" indent="0">
              <a:buNone/>
              <a:defRPr sz="4021" b="1"/>
            </a:lvl5pPr>
            <a:lvl6pPr marL="5744718" indent="0">
              <a:buNone/>
              <a:defRPr sz="4021" b="1"/>
            </a:lvl6pPr>
            <a:lvl7pPr marL="6893662" indent="0">
              <a:buNone/>
              <a:defRPr sz="4021" b="1"/>
            </a:lvl7pPr>
            <a:lvl8pPr marL="8042605" indent="0">
              <a:buNone/>
              <a:defRPr sz="4021" b="1"/>
            </a:lvl8pPr>
            <a:lvl9pPr marL="9191549" indent="0">
              <a:buNone/>
              <a:defRPr sz="4021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9" y="6295161"/>
            <a:ext cx="10315573" cy="925923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1" y="4224701"/>
            <a:ext cx="10366376" cy="2070460"/>
          </a:xfrm>
        </p:spPr>
        <p:txBody>
          <a:bodyPr anchor="b"/>
          <a:lstStyle>
            <a:lvl1pPr marL="0" indent="0">
              <a:buNone/>
              <a:defRPr sz="6031" b="1"/>
            </a:lvl1pPr>
            <a:lvl2pPr marL="1148944" indent="0">
              <a:buNone/>
              <a:defRPr sz="5026" b="1"/>
            </a:lvl2pPr>
            <a:lvl3pPr marL="2297887" indent="0">
              <a:buNone/>
              <a:defRPr sz="4523" b="1"/>
            </a:lvl3pPr>
            <a:lvl4pPr marL="3446831" indent="0">
              <a:buNone/>
              <a:defRPr sz="4021" b="1"/>
            </a:lvl4pPr>
            <a:lvl5pPr marL="4595774" indent="0">
              <a:buNone/>
              <a:defRPr sz="4021" b="1"/>
            </a:lvl5pPr>
            <a:lvl6pPr marL="5744718" indent="0">
              <a:buNone/>
              <a:defRPr sz="4021" b="1"/>
            </a:lvl6pPr>
            <a:lvl7pPr marL="6893662" indent="0">
              <a:buNone/>
              <a:defRPr sz="4021" b="1"/>
            </a:lvl7pPr>
            <a:lvl8pPr marL="8042605" indent="0">
              <a:buNone/>
              <a:defRPr sz="4021" b="1"/>
            </a:lvl8pPr>
            <a:lvl9pPr marL="9191549" indent="0">
              <a:buNone/>
              <a:defRPr sz="4021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1" y="6295161"/>
            <a:ext cx="10366376" cy="925923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C87DFBC-7835-1356-A717-B5D8FF3BD7D8}"/>
              </a:ext>
            </a:extLst>
          </p:cNvPr>
          <p:cNvSpPr txBox="1"/>
          <p:nvPr userDrawn="1"/>
        </p:nvSpPr>
        <p:spPr>
          <a:xfrm>
            <a:off x="0" y="16493009"/>
            <a:ext cx="24384000" cy="40408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it-IT" sz="2026" dirty="0"/>
          </a:p>
        </p:txBody>
      </p:sp>
    </p:spTree>
    <p:extLst>
      <p:ext uri="{BB962C8B-B14F-4D97-AF65-F5344CB8AC3E}">
        <p14:creationId xmlns:p14="http://schemas.microsoft.com/office/powerpoint/2010/main" val="185148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097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BAD026A-7ABC-B893-6993-51D65ED863F9}"/>
              </a:ext>
            </a:extLst>
          </p:cNvPr>
          <p:cNvSpPr txBox="1"/>
          <p:nvPr userDrawn="1"/>
        </p:nvSpPr>
        <p:spPr>
          <a:xfrm>
            <a:off x="0" y="16557434"/>
            <a:ext cx="24384000" cy="40408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it-IT" sz="2026" dirty="0"/>
          </a:p>
        </p:txBody>
      </p:sp>
    </p:spTree>
    <p:extLst>
      <p:ext uri="{BB962C8B-B14F-4D97-AF65-F5344CB8AC3E}">
        <p14:creationId xmlns:p14="http://schemas.microsoft.com/office/powerpoint/2010/main" val="254939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148927"/>
            <a:ext cx="7864475" cy="4021243"/>
          </a:xfrm>
        </p:spPr>
        <p:txBody>
          <a:bodyPr anchor="b"/>
          <a:lstStyle>
            <a:lvl1pPr>
              <a:defRPr sz="804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2481366"/>
            <a:ext cx="12344400" cy="12247239"/>
          </a:xfrm>
        </p:spPr>
        <p:txBody>
          <a:bodyPr/>
          <a:lstStyle>
            <a:lvl1pPr>
              <a:defRPr sz="8042"/>
            </a:lvl1pPr>
            <a:lvl2pPr>
              <a:defRPr sz="7036"/>
            </a:lvl2pPr>
            <a:lvl3pPr>
              <a:defRPr sz="6031"/>
            </a:lvl3pPr>
            <a:lvl4pPr>
              <a:defRPr sz="5026"/>
            </a:lvl4pPr>
            <a:lvl5pPr>
              <a:defRPr sz="5026"/>
            </a:lvl5pPr>
            <a:lvl6pPr>
              <a:defRPr sz="5026"/>
            </a:lvl6pPr>
            <a:lvl7pPr>
              <a:defRPr sz="5026"/>
            </a:lvl7pPr>
            <a:lvl8pPr>
              <a:defRPr sz="5026"/>
            </a:lvl8pPr>
            <a:lvl9pPr>
              <a:defRPr sz="502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170170"/>
            <a:ext cx="7864475" cy="9578379"/>
          </a:xfrm>
        </p:spPr>
        <p:txBody>
          <a:bodyPr/>
          <a:lstStyle>
            <a:lvl1pPr marL="0" indent="0">
              <a:buNone/>
              <a:defRPr sz="4021"/>
            </a:lvl1pPr>
            <a:lvl2pPr marL="1148944" indent="0">
              <a:buNone/>
              <a:defRPr sz="3518"/>
            </a:lvl2pPr>
            <a:lvl3pPr marL="2297887" indent="0">
              <a:buNone/>
              <a:defRPr sz="3016"/>
            </a:lvl3pPr>
            <a:lvl4pPr marL="3446831" indent="0">
              <a:buNone/>
              <a:defRPr sz="2513"/>
            </a:lvl4pPr>
            <a:lvl5pPr marL="4595774" indent="0">
              <a:buNone/>
              <a:defRPr sz="2513"/>
            </a:lvl5pPr>
            <a:lvl6pPr marL="5744718" indent="0">
              <a:buNone/>
              <a:defRPr sz="2513"/>
            </a:lvl6pPr>
            <a:lvl7pPr marL="6893662" indent="0">
              <a:buNone/>
              <a:defRPr sz="2513"/>
            </a:lvl7pPr>
            <a:lvl8pPr marL="8042605" indent="0">
              <a:buNone/>
              <a:defRPr sz="2513"/>
            </a:lvl8pPr>
            <a:lvl9pPr marL="9191549" indent="0">
              <a:buNone/>
              <a:defRPr sz="251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331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148927"/>
            <a:ext cx="7864475" cy="4021243"/>
          </a:xfrm>
        </p:spPr>
        <p:txBody>
          <a:bodyPr anchor="b"/>
          <a:lstStyle>
            <a:lvl1pPr>
              <a:defRPr sz="804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2481366"/>
            <a:ext cx="12344400" cy="12247239"/>
          </a:xfrm>
        </p:spPr>
        <p:txBody>
          <a:bodyPr anchor="t"/>
          <a:lstStyle>
            <a:lvl1pPr marL="0" indent="0">
              <a:buNone/>
              <a:defRPr sz="8042"/>
            </a:lvl1pPr>
            <a:lvl2pPr marL="1148944" indent="0">
              <a:buNone/>
              <a:defRPr sz="7036"/>
            </a:lvl2pPr>
            <a:lvl3pPr marL="2297887" indent="0">
              <a:buNone/>
              <a:defRPr sz="6031"/>
            </a:lvl3pPr>
            <a:lvl4pPr marL="3446831" indent="0">
              <a:buNone/>
              <a:defRPr sz="5026"/>
            </a:lvl4pPr>
            <a:lvl5pPr marL="4595774" indent="0">
              <a:buNone/>
              <a:defRPr sz="5026"/>
            </a:lvl5pPr>
            <a:lvl6pPr marL="5744718" indent="0">
              <a:buNone/>
              <a:defRPr sz="5026"/>
            </a:lvl6pPr>
            <a:lvl7pPr marL="6893662" indent="0">
              <a:buNone/>
              <a:defRPr sz="5026"/>
            </a:lvl7pPr>
            <a:lvl8pPr marL="8042605" indent="0">
              <a:buNone/>
              <a:defRPr sz="5026"/>
            </a:lvl8pPr>
            <a:lvl9pPr marL="9191549" indent="0">
              <a:buNone/>
              <a:defRPr sz="5026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170170"/>
            <a:ext cx="7864475" cy="9578379"/>
          </a:xfrm>
        </p:spPr>
        <p:txBody>
          <a:bodyPr/>
          <a:lstStyle>
            <a:lvl1pPr marL="0" indent="0">
              <a:buNone/>
              <a:defRPr sz="4021"/>
            </a:lvl1pPr>
            <a:lvl2pPr marL="1148944" indent="0">
              <a:buNone/>
              <a:defRPr sz="3518"/>
            </a:lvl2pPr>
            <a:lvl3pPr marL="2297887" indent="0">
              <a:buNone/>
              <a:defRPr sz="3016"/>
            </a:lvl3pPr>
            <a:lvl4pPr marL="3446831" indent="0">
              <a:buNone/>
              <a:defRPr sz="2513"/>
            </a:lvl4pPr>
            <a:lvl5pPr marL="4595774" indent="0">
              <a:buNone/>
              <a:defRPr sz="2513"/>
            </a:lvl5pPr>
            <a:lvl6pPr marL="5744718" indent="0">
              <a:buNone/>
              <a:defRPr sz="2513"/>
            </a:lvl6pPr>
            <a:lvl7pPr marL="6893662" indent="0">
              <a:buNone/>
              <a:defRPr sz="2513"/>
            </a:lvl7pPr>
            <a:lvl8pPr marL="8042605" indent="0">
              <a:buNone/>
              <a:defRPr sz="2513"/>
            </a:lvl8pPr>
            <a:lvl9pPr marL="9191549" indent="0">
              <a:buNone/>
              <a:defRPr sz="251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229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917549"/>
            <a:ext cx="21031200" cy="3331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4587728"/>
            <a:ext cx="21031200" cy="10934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5973276"/>
            <a:ext cx="5486400" cy="917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250D-8111-2C48-80A1-1BE03050A1D5}" type="datetimeFigureOut">
              <a:rPr lang="it-IT" smtClean="0"/>
              <a:t>25/02/2025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5973276"/>
            <a:ext cx="8229600" cy="917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5973276"/>
            <a:ext cx="5486400" cy="917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B8B4-16A2-AC4A-8BA3-B56D1440640B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414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2297887" rtl="0" eaLnBrk="1" latinLnBrk="0" hangingPunct="1">
        <a:lnSpc>
          <a:spcPct val="90000"/>
        </a:lnSpc>
        <a:spcBef>
          <a:spcPct val="0"/>
        </a:spcBef>
        <a:buNone/>
        <a:defRPr sz="11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4472" indent="-574472" algn="l" defTabSz="2297887" rtl="0" eaLnBrk="1" latinLnBrk="0" hangingPunct="1">
        <a:lnSpc>
          <a:spcPct val="90000"/>
        </a:lnSpc>
        <a:spcBef>
          <a:spcPts val="2513"/>
        </a:spcBef>
        <a:buFont typeface="Arial" panose="020B0604020202020204" pitchFamily="34" charset="0"/>
        <a:buChar char="•"/>
        <a:defRPr sz="7036" kern="1200">
          <a:solidFill>
            <a:schemeClr val="tx1"/>
          </a:solidFill>
          <a:latin typeface="+mn-lt"/>
          <a:ea typeface="+mn-ea"/>
          <a:cs typeface="+mn-cs"/>
        </a:defRPr>
      </a:lvl1pPr>
      <a:lvl2pPr marL="1723415" indent="-574472" algn="l" defTabSz="2297887" rtl="0" eaLnBrk="1" latinLnBrk="0" hangingPunct="1">
        <a:lnSpc>
          <a:spcPct val="90000"/>
        </a:lnSpc>
        <a:spcBef>
          <a:spcPts val="1257"/>
        </a:spcBef>
        <a:buFont typeface="Arial" panose="020B0604020202020204" pitchFamily="34" charset="0"/>
        <a:buChar char="•"/>
        <a:defRPr sz="6031" kern="1200">
          <a:solidFill>
            <a:schemeClr val="tx1"/>
          </a:solidFill>
          <a:latin typeface="+mn-lt"/>
          <a:ea typeface="+mn-ea"/>
          <a:cs typeface="+mn-cs"/>
        </a:defRPr>
      </a:lvl2pPr>
      <a:lvl3pPr marL="2872359" indent="-574472" algn="l" defTabSz="2297887" rtl="0" eaLnBrk="1" latinLnBrk="0" hangingPunct="1">
        <a:lnSpc>
          <a:spcPct val="90000"/>
        </a:lnSpc>
        <a:spcBef>
          <a:spcPts val="1257"/>
        </a:spcBef>
        <a:buFont typeface="Arial" panose="020B0604020202020204" pitchFamily="34" charset="0"/>
        <a:buChar char="•"/>
        <a:defRPr sz="5026" kern="1200">
          <a:solidFill>
            <a:schemeClr val="tx1"/>
          </a:solidFill>
          <a:latin typeface="+mn-lt"/>
          <a:ea typeface="+mn-ea"/>
          <a:cs typeface="+mn-cs"/>
        </a:defRPr>
      </a:lvl3pPr>
      <a:lvl4pPr marL="4021303" indent="-574472" algn="l" defTabSz="2297887" rtl="0" eaLnBrk="1" latinLnBrk="0" hangingPunct="1">
        <a:lnSpc>
          <a:spcPct val="90000"/>
        </a:lnSpc>
        <a:spcBef>
          <a:spcPts val="1257"/>
        </a:spcBef>
        <a:buFont typeface="Arial" panose="020B0604020202020204" pitchFamily="34" charset="0"/>
        <a:buChar char="•"/>
        <a:defRPr sz="4523" kern="1200">
          <a:solidFill>
            <a:schemeClr val="tx1"/>
          </a:solidFill>
          <a:latin typeface="+mn-lt"/>
          <a:ea typeface="+mn-ea"/>
          <a:cs typeface="+mn-cs"/>
        </a:defRPr>
      </a:lvl4pPr>
      <a:lvl5pPr marL="5170246" indent="-574472" algn="l" defTabSz="2297887" rtl="0" eaLnBrk="1" latinLnBrk="0" hangingPunct="1">
        <a:lnSpc>
          <a:spcPct val="90000"/>
        </a:lnSpc>
        <a:spcBef>
          <a:spcPts val="1257"/>
        </a:spcBef>
        <a:buFont typeface="Arial" panose="020B0604020202020204" pitchFamily="34" charset="0"/>
        <a:buChar char="•"/>
        <a:defRPr sz="4523" kern="1200">
          <a:solidFill>
            <a:schemeClr val="tx1"/>
          </a:solidFill>
          <a:latin typeface="+mn-lt"/>
          <a:ea typeface="+mn-ea"/>
          <a:cs typeface="+mn-cs"/>
        </a:defRPr>
      </a:lvl5pPr>
      <a:lvl6pPr marL="6319190" indent="-574472" algn="l" defTabSz="2297887" rtl="0" eaLnBrk="1" latinLnBrk="0" hangingPunct="1">
        <a:lnSpc>
          <a:spcPct val="90000"/>
        </a:lnSpc>
        <a:spcBef>
          <a:spcPts val="1257"/>
        </a:spcBef>
        <a:buFont typeface="Arial" panose="020B0604020202020204" pitchFamily="34" charset="0"/>
        <a:buChar char="•"/>
        <a:defRPr sz="4523" kern="1200">
          <a:solidFill>
            <a:schemeClr val="tx1"/>
          </a:solidFill>
          <a:latin typeface="+mn-lt"/>
          <a:ea typeface="+mn-ea"/>
          <a:cs typeface="+mn-cs"/>
        </a:defRPr>
      </a:lvl6pPr>
      <a:lvl7pPr marL="7468133" indent="-574472" algn="l" defTabSz="2297887" rtl="0" eaLnBrk="1" latinLnBrk="0" hangingPunct="1">
        <a:lnSpc>
          <a:spcPct val="90000"/>
        </a:lnSpc>
        <a:spcBef>
          <a:spcPts val="1257"/>
        </a:spcBef>
        <a:buFont typeface="Arial" panose="020B0604020202020204" pitchFamily="34" charset="0"/>
        <a:buChar char="•"/>
        <a:defRPr sz="4523" kern="1200">
          <a:solidFill>
            <a:schemeClr val="tx1"/>
          </a:solidFill>
          <a:latin typeface="+mn-lt"/>
          <a:ea typeface="+mn-ea"/>
          <a:cs typeface="+mn-cs"/>
        </a:defRPr>
      </a:lvl7pPr>
      <a:lvl8pPr marL="8617077" indent="-574472" algn="l" defTabSz="2297887" rtl="0" eaLnBrk="1" latinLnBrk="0" hangingPunct="1">
        <a:lnSpc>
          <a:spcPct val="90000"/>
        </a:lnSpc>
        <a:spcBef>
          <a:spcPts val="1257"/>
        </a:spcBef>
        <a:buFont typeface="Arial" panose="020B0604020202020204" pitchFamily="34" charset="0"/>
        <a:buChar char="•"/>
        <a:defRPr sz="4523" kern="1200">
          <a:solidFill>
            <a:schemeClr val="tx1"/>
          </a:solidFill>
          <a:latin typeface="+mn-lt"/>
          <a:ea typeface="+mn-ea"/>
          <a:cs typeface="+mn-cs"/>
        </a:defRPr>
      </a:lvl8pPr>
      <a:lvl9pPr marL="9766021" indent="-574472" algn="l" defTabSz="2297887" rtl="0" eaLnBrk="1" latinLnBrk="0" hangingPunct="1">
        <a:lnSpc>
          <a:spcPct val="90000"/>
        </a:lnSpc>
        <a:spcBef>
          <a:spcPts val="1257"/>
        </a:spcBef>
        <a:buFont typeface="Arial" panose="020B0604020202020204" pitchFamily="34" charset="0"/>
        <a:buChar char="•"/>
        <a:defRPr sz="45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97887" rtl="0" eaLnBrk="1" latinLnBrk="0" hangingPunct="1">
        <a:defRPr sz="4523" kern="1200">
          <a:solidFill>
            <a:schemeClr val="tx1"/>
          </a:solidFill>
          <a:latin typeface="+mn-lt"/>
          <a:ea typeface="+mn-ea"/>
          <a:cs typeface="+mn-cs"/>
        </a:defRPr>
      </a:lvl1pPr>
      <a:lvl2pPr marL="1148944" algn="l" defTabSz="2297887" rtl="0" eaLnBrk="1" latinLnBrk="0" hangingPunct="1">
        <a:defRPr sz="4523" kern="1200">
          <a:solidFill>
            <a:schemeClr val="tx1"/>
          </a:solidFill>
          <a:latin typeface="+mn-lt"/>
          <a:ea typeface="+mn-ea"/>
          <a:cs typeface="+mn-cs"/>
        </a:defRPr>
      </a:lvl2pPr>
      <a:lvl3pPr marL="2297887" algn="l" defTabSz="2297887" rtl="0" eaLnBrk="1" latinLnBrk="0" hangingPunct="1">
        <a:defRPr sz="4523" kern="1200">
          <a:solidFill>
            <a:schemeClr val="tx1"/>
          </a:solidFill>
          <a:latin typeface="+mn-lt"/>
          <a:ea typeface="+mn-ea"/>
          <a:cs typeface="+mn-cs"/>
        </a:defRPr>
      </a:lvl3pPr>
      <a:lvl4pPr marL="3446831" algn="l" defTabSz="2297887" rtl="0" eaLnBrk="1" latinLnBrk="0" hangingPunct="1">
        <a:defRPr sz="4523" kern="1200">
          <a:solidFill>
            <a:schemeClr val="tx1"/>
          </a:solidFill>
          <a:latin typeface="+mn-lt"/>
          <a:ea typeface="+mn-ea"/>
          <a:cs typeface="+mn-cs"/>
        </a:defRPr>
      </a:lvl4pPr>
      <a:lvl5pPr marL="4595774" algn="l" defTabSz="2297887" rtl="0" eaLnBrk="1" latinLnBrk="0" hangingPunct="1">
        <a:defRPr sz="4523" kern="1200">
          <a:solidFill>
            <a:schemeClr val="tx1"/>
          </a:solidFill>
          <a:latin typeface="+mn-lt"/>
          <a:ea typeface="+mn-ea"/>
          <a:cs typeface="+mn-cs"/>
        </a:defRPr>
      </a:lvl5pPr>
      <a:lvl6pPr marL="5744718" algn="l" defTabSz="2297887" rtl="0" eaLnBrk="1" latinLnBrk="0" hangingPunct="1">
        <a:defRPr sz="4523" kern="1200">
          <a:solidFill>
            <a:schemeClr val="tx1"/>
          </a:solidFill>
          <a:latin typeface="+mn-lt"/>
          <a:ea typeface="+mn-ea"/>
          <a:cs typeface="+mn-cs"/>
        </a:defRPr>
      </a:lvl6pPr>
      <a:lvl7pPr marL="6893662" algn="l" defTabSz="2297887" rtl="0" eaLnBrk="1" latinLnBrk="0" hangingPunct="1">
        <a:defRPr sz="4523" kern="1200">
          <a:solidFill>
            <a:schemeClr val="tx1"/>
          </a:solidFill>
          <a:latin typeface="+mn-lt"/>
          <a:ea typeface="+mn-ea"/>
          <a:cs typeface="+mn-cs"/>
        </a:defRPr>
      </a:lvl7pPr>
      <a:lvl8pPr marL="8042605" algn="l" defTabSz="2297887" rtl="0" eaLnBrk="1" latinLnBrk="0" hangingPunct="1">
        <a:defRPr sz="4523" kern="1200">
          <a:solidFill>
            <a:schemeClr val="tx1"/>
          </a:solidFill>
          <a:latin typeface="+mn-lt"/>
          <a:ea typeface="+mn-ea"/>
          <a:cs typeface="+mn-cs"/>
        </a:defRPr>
      </a:lvl8pPr>
      <a:lvl9pPr marL="9191549" algn="l" defTabSz="2297887" rtl="0" eaLnBrk="1" latinLnBrk="0" hangingPunct="1">
        <a:defRPr sz="45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" descr="Immagine">
            <a:extLst>
              <a:ext uri="{FF2B5EF4-FFF2-40B4-BE49-F238E27FC236}">
                <a16:creationId xmlns:a16="http://schemas.microsoft.com/office/drawing/2014/main" id="{590E8C46-54F7-BC87-49AF-749B0B1BD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8787" y="15436083"/>
            <a:ext cx="5275822" cy="76186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Triangolo">
            <a:extLst>
              <a:ext uri="{FF2B5EF4-FFF2-40B4-BE49-F238E27FC236}">
                <a16:creationId xmlns:a16="http://schemas.microsoft.com/office/drawing/2014/main" id="{0FD1C631-750B-02BB-1BAB-802C62107750}"/>
              </a:ext>
            </a:extLst>
          </p:cNvPr>
          <p:cNvSpPr/>
          <p:nvPr/>
        </p:nvSpPr>
        <p:spPr>
          <a:xfrm rot="2335252">
            <a:off x="-2604229" y="13506941"/>
            <a:ext cx="7858966" cy="640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ln w="114300">
            <a:solidFill>
              <a:srgbClr val="47A682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36" name="Rettangolo">
            <a:extLst>
              <a:ext uri="{FF2B5EF4-FFF2-40B4-BE49-F238E27FC236}">
                <a16:creationId xmlns:a16="http://schemas.microsoft.com/office/drawing/2014/main" id="{CB7E9601-8396-406B-A062-7C9174A46F02}"/>
              </a:ext>
            </a:extLst>
          </p:cNvPr>
          <p:cNvSpPr/>
          <p:nvPr/>
        </p:nvSpPr>
        <p:spPr>
          <a:xfrm rot="16951298">
            <a:off x="18723693" y="14066482"/>
            <a:ext cx="12915902" cy="15716252"/>
          </a:xfrm>
          <a:prstGeom prst="rect">
            <a:avLst/>
          </a:prstGeom>
          <a:ln w="114300">
            <a:solidFill>
              <a:srgbClr val="E54646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38" name="Forma">
            <a:extLst>
              <a:ext uri="{FF2B5EF4-FFF2-40B4-BE49-F238E27FC236}">
                <a16:creationId xmlns:a16="http://schemas.microsoft.com/office/drawing/2014/main" id="{30ED80EB-346A-AF88-4831-4EC694EE8464}"/>
              </a:ext>
            </a:extLst>
          </p:cNvPr>
          <p:cNvSpPr/>
          <p:nvPr/>
        </p:nvSpPr>
        <p:spPr>
          <a:xfrm rot="732001">
            <a:off x="17383338" y="-17786790"/>
            <a:ext cx="24345902" cy="21083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3" y="0"/>
                </a:moveTo>
                <a:lnTo>
                  <a:pt x="0" y="10797"/>
                </a:lnTo>
                <a:lnTo>
                  <a:pt x="0" y="10803"/>
                </a:lnTo>
                <a:lnTo>
                  <a:pt x="5403" y="21600"/>
                </a:lnTo>
                <a:lnTo>
                  <a:pt x="16195" y="21600"/>
                </a:lnTo>
                <a:lnTo>
                  <a:pt x="21600" y="10803"/>
                </a:lnTo>
                <a:lnTo>
                  <a:pt x="21600" y="10797"/>
                </a:lnTo>
                <a:lnTo>
                  <a:pt x="16195" y="0"/>
                </a:lnTo>
                <a:lnTo>
                  <a:pt x="5403" y="0"/>
                </a:lnTo>
                <a:close/>
              </a:path>
            </a:pathLst>
          </a:custGeom>
          <a:ln w="114300">
            <a:solidFill>
              <a:srgbClr val="2E598C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40" name="Cerchio">
            <a:extLst>
              <a:ext uri="{FF2B5EF4-FFF2-40B4-BE49-F238E27FC236}">
                <a16:creationId xmlns:a16="http://schemas.microsoft.com/office/drawing/2014/main" id="{6926A4E8-7927-7952-1117-A8ECF001D74C}"/>
              </a:ext>
            </a:extLst>
          </p:cNvPr>
          <p:cNvSpPr/>
          <p:nvPr/>
        </p:nvSpPr>
        <p:spPr>
          <a:xfrm>
            <a:off x="-9376068" y="-16285368"/>
            <a:ext cx="17774110" cy="19075560"/>
          </a:xfrm>
          <a:prstGeom prst="ellipse">
            <a:avLst/>
          </a:prstGeom>
          <a:ln w="114300">
            <a:solidFill>
              <a:srgbClr val="EFAB55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23CB1D5-E03E-7070-4507-629C2B0053ED}"/>
              </a:ext>
            </a:extLst>
          </p:cNvPr>
          <p:cNvSpPr txBox="1"/>
          <p:nvPr/>
        </p:nvSpPr>
        <p:spPr>
          <a:xfrm>
            <a:off x="4024066" y="4179949"/>
            <a:ext cx="16506092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7200" b="1" dirty="0">
                <a:latin typeface="Century Gothic" panose="020B0502020202020204" pitchFamily="34" charset="0"/>
                <a:ea typeface="+mj-ea"/>
                <a:cs typeface="+mj-cs"/>
              </a:rPr>
              <a:t>XII LEGISLATURA</a:t>
            </a:r>
          </a:p>
          <a:p>
            <a:pPr algn="ctr"/>
            <a:r>
              <a:rPr lang="it-IT" sz="7200" b="1" dirty="0">
                <a:latin typeface="Century Gothic" panose="020B0502020202020204" pitchFamily="34" charset="0"/>
                <a:ea typeface="+mj-ea"/>
                <a:cs typeface="+mj-cs"/>
              </a:rPr>
              <a:t> PROGRAMMA DI MANDATO DELLA GIUNTA</a:t>
            </a:r>
            <a:endParaRPr lang="it-IT" altLang="it-IT" sz="7200" b="1" dirty="0">
              <a:latin typeface="Century Gothic" panose="020B0502020202020204" pitchFamily="34" charset="0"/>
              <a:ea typeface="MS PGothic"/>
            </a:endParaRPr>
          </a:p>
          <a:p>
            <a:pPr algn="ctr"/>
            <a:endParaRPr lang="it-IT" sz="7200" b="1" dirty="0">
              <a:solidFill>
                <a:srgbClr val="C0000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ctr"/>
            <a:r>
              <a:rPr lang="it-IT" sz="7200" b="1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Commercio e servizi, Turismo, Sport</a:t>
            </a:r>
          </a:p>
          <a:p>
            <a:pPr algn="ctr"/>
            <a:r>
              <a:rPr lang="it-IT" sz="7000" b="1" i="1" dirty="0">
                <a:solidFill>
                  <a:srgbClr val="C00000"/>
                </a:solidFill>
                <a:latin typeface="Century Gothic" panose="020B0502020202020204" pitchFamily="34" charset="0"/>
                <a:ea typeface="+mj-ea"/>
                <a:cs typeface="+mj-cs"/>
              </a:rPr>
              <a:t>Assessora Roberta Frisoni</a:t>
            </a:r>
            <a:endParaRPr lang="it-IT" altLang="it-IT" sz="7000" b="1" i="1" dirty="0">
              <a:solidFill>
                <a:srgbClr val="C0000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ctr"/>
            <a:endParaRPr lang="it-IT" altLang="it-IT" sz="2000" b="1" dirty="0">
              <a:latin typeface="Century Gothic" panose="020B0502020202020204" pitchFamily="34" charset="0"/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171775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E2D51E-4BC1-3F39-FF5C-84E5F17AF1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3170CBA6-9061-3F1E-314F-99CF094C1FFE}"/>
              </a:ext>
            </a:extLst>
          </p:cNvPr>
          <p:cNvSpPr/>
          <p:nvPr/>
        </p:nvSpPr>
        <p:spPr>
          <a:xfrm>
            <a:off x="2764375" y="2924412"/>
            <a:ext cx="19202400" cy="11354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it-IT" sz="4800" dirty="0"/>
              <a:t>Lo sport favorisce i </a:t>
            </a:r>
            <a:r>
              <a:rPr lang="it-IT" sz="4800" b="1" dirty="0"/>
              <a:t>sani stili di vita</a:t>
            </a:r>
            <a:r>
              <a:rPr lang="it-IT" sz="4800" dirty="0"/>
              <a:t>, migliora </a:t>
            </a:r>
            <a:r>
              <a:rPr lang="it-IT" sz="4800" b="1" dirty="0"/>
              <a:t>il benessere delle persone</a:t>
            </a:r>
            <a:r>
              <a:rPr lang="it-IT" sz="4800" dirty="0"/>
              <a:t>, è un </a:t>
            </a:r>
            <a:r>
              <a:rPr lang="it-IT" sz="4800" b="1" dirty="0"/>
              <a:t>potente strumento di promozione e inclusione sociale </a:t>
            </a:r>
            <a:r>
              <a:rPr lang="it-IT" sz="4800" dirty="0"/>
              <a:t>fin dalla giovane età e </a:t>
            </a:r>
            <a:r>
              <a:rPr lang="it-IT" sz="4800" b="1" dirty="0"/>
              <a:t>promuove le pari opportunità </a:t>
            </a:r>
            <a:r>
              <a:rPr lang="it-IT" sz="4800" dirty="0"/>
              <a:t>valorizzando il ruolo dei territori. Favorisce, inoltre, la socializzazione, prevenendo fenomeni di devianza e costituendo per le persone con disabilità un’importante opportunità di benessere, inclusione e senza preclusioni per l’accesso alla pratica sportiva professionale. </a:t>
            </a:r>
          </a:p>
          <a:p>
            <a:pPr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it-IT" sz="6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La mission</a:t>
            </a:r>
            <a:endParaRPr lang="it-IT" sz="6600" dirty="0"/>
          </a:p>
          <a:p>
            <a:pPr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it-IT" sz="4400" b="1" dirty="0"/>
              <a:t>garantire la più ampia diffusione delle pratiche sportive in tutte le fasce di età</a:t>
            </a:r>
            <a:r>
              <a:rPr lang="it-IT" sz="4400" dirty="0"/>
              <a:t>, e in particolare tra </a:t>
            </a:r>
            <a:r>
              <a:rPr lang="it-IT" sz="4400" b="1" dirty="0"/>
              <a:t>i giovani</a:t>
            </a:r>
            <a:r>
              <a:rPr lang="it-IT" sz="4400" dirty="0"/>
              <a:t>, a partire dalle attività in collaborazione con le scuole </a:t>
            </a:r>
            <a:r>
              <a:rPr lang="it-IT" sz="4400" b="1" dirty="0"/>
              <a:t>accrescendo inoltre l’attrattività dei territori </a:t>
            </a:r>
            <a:r>
              <a:rPr lang="it-IT" sz="4400" dirty="0"/>
              <a:t>per ospitare </a:t>
            </a:r>
            <a:r>
              <a:rPr lang="it-IT" sz="4400" b="1" dirty="0"/>
              <a:t>grandi eventi del settor</a:t>
            </a:r>
            <a:r>
              <a:rPr lang="it-IT" sz="4400" dirty="0"/>
              <a:t>e. Per fare ciò è indispensabile </a:t>
            </a:r>
            <a:r>
              <a:rPr lang="it-IT" sz="4400" b="1" dirty="0"/>
              <a:t>investire sul patrimonio impiantistico sportivo </a:t>
            </a:r>
            <a:r>
              <a:rPr lang="it-IT" sz="4400" dirty="0"/>
              <a:t>regionale e sulla sua diffusione e qualificazione in termini di efficienza, sostenibilità, sicurezza e accessibilità sono particolarmente forti. </a:t>
            </a:r>
            <a:endParaRPr lang="it-IT" sz="4200" kern="100" dirty="0">
              <a:solidFill>
                <a:srgbClr val="00000A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C7468187-0C80-CDE3-287F-90ED13F9F274}"/>
              </a:ext>
            </a:extLst>
          </p:cNvPr>
          <p:cNvSpPr txBox="1">
            <a:spLocks/>
          </p:cNvSpPr>
          <p:nvPr/>
        </p:nvSpPr>
        <p:spPr>
          <a:xfrm>
            <a:off x="5837882" y="1339743"/>
            <a:ext cx="12708236" cy="3044342"/>
          </a:xfrm>
          <a:prstGeom prst="rect">
            <a:avLst/>
          </a:prstGeom>
        </p:spPr>
        <p:txBody>
          <a:bodyPr lIns="102870" tIns="51436" rIns="102870" bIns="51436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7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SPORT</a:t>
            </a:r>
            <a:endParaRPr lang="it-IT" sz="6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Immagine" descr="Immagine">
            <a:extLst>
              <a:ext uri="{FF2B5EF4-FFF2-40B4-BE49-F238E27FC236}">
                <a16:creationId xmlns:a16="http://schemas.microsoft.com/office/drawing/2014/main" id="{0D136C5E-5D60-C09F-8A6A-EE939D2270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7815" y="15827969"/>
            <a:ext cx="5275822" cy="76186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riangolo">
            <a:extLst>
              <a:ext uri="{FF2B5EF4-FFF2-40B4-BE49-F238E27FC236}">
                <a16:creationId xmlns:a16="http://schemas.microsoft.com/office/drawing/2014/main" id="{A5B4B719-64F8-77F8-7811-B891198F89C5}"/>
              </a:ext>
            </a:extLst>
          </p:cNvPr>
          <p:cNvSpPr/>
          <p:nvPr/>
        </p:nvSpPr>
        <p:spPr>
          <a:xfrm rot="2335252">
            <a:off x="-3628632" y="13537880"/>
            <a:ext cx="7858966" cy="640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ln w="114300">
            <a:solidFill>
              <a:srgbClr val="47A682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9" name="Rettangolo">
            <a:extLst>
              <a:ext uri="{FF2B5EF4-FFF2-40B4-BE49-F238E27FC236}">
                <a16:creationId xmlns:a16="http://schemas.microsoft.com/office/drawing/2014/main" id="{0AB1B162-442A-1325-38DF-4688C10DAB59}"/>
              </a:ext>
            </a:extLst>
          </p:cNvPr>
          <p:cNvSpPr/>
          <p:nvPr/>
        </p:nvSpPr>
        <p:spPr>
          <a:xfrm rot="16951298">
            <a:off x="17434595" y="14309035"/>
            <a:ext cx="12915902" cy="15716252"/>
          </a:xfrm>
          <a:prstGeom prst="rect">
            <a:avLst/>
          </a:prstGeom>
          <a:ln w="114300">
            <a:solidFill>
              <a:srgbClr val="E54646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15" name="Cerchio">
            <a:extLst>
              <a:ext uri="{FF2B5EF4-FFF2-40B4-BE49-F238E27FC236}">
                <a16:creationId xmlns:a16="http://schemas.microsoft.com/office/drawing/2014/main" id="{FA8A32C7-96D2-ED03-51EA-EAB309D6D22B}"/>
              </a:ext>
            </a:extLst>
          </p:cNvPr>
          <p:cNvSpPr/>
          <p:nvPr/>
        </p:nvSpPr>
        <p:spPr>
          <a:xfrm>
            <a:off x="-10539679" y="-16121180"/>
            <a:ext cx="19075560" cy="19075560"/>
          </a:xfrm>
          <a:prstGeom prst="ellipse">
            <a:avLst/>
          </a:prstGeom>
          <a:ln w="114300">
            <a:solidFill>
              <a:srgbClr val="EFAB55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3" name="Forma">
            <a:extLst>
              <a:ext uri="{FF2B5EF4-FFF2-40B4-BE49-F238E27FC236}">
                <a16:creationId xmlns:a16="http://schemas.microsoft.com/office/drawing/2014/main" id="{35529C2E-0440-F195-1AE8-6811C1E30D3E}"/>
              </a:ext>
            </a:extLst>
          </p:cNvPr>
          <p:cNvSpPr/>
          <p:nvPr/>
        </p:nvSpPr>
        <p:spPr>
          <a:xfrm rot="732001">
            <a:off x="16974265" y="-17550138"/>
            <a:ext cx="24345902" cy="21083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3" y="0"/>
                </a:moveTo>
                <a:lnTo>
                  <a:pt x="0" y="10797"/>
                </a:lnTo>
                <a:lnTo>
                  <a:pt x="0" y="10803"/>
                </a:lnTo>
                <a:lnTo>
                  <a:pt x="5403" y="21600"/>
                </a:lnTo>
                <a:lnTo>
                  <a:pt x="16195" y="21600"/>
                </a:lnTo>
                <a:lnTo>
                  <a:pt x="21600" y="10803"/>
                </a:lnTo>
                <a:lnTo>
                  <a:pt x="21600" y="10797"/>
                </a:lnTo>
                <a:lnTo>
                  <a:pt x="16195" y="0"/>
                </a:lnTo>
                <a:lnTo>
                  <a:pt x="5403" y="0"/>
                </a:lnTo>
                <a:close/>
              </a:path>
            </a:pathLst>
          </a:custGeom>
          <a:ln w="114300">
            <a:solidFill>
              <a:srgbClr val="2E598C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</p:spTree>
    <p:extLst>
      <p:ext uri="{BB962C8B-B14F-4D97-AF65-F5344CB8AC3E}">
        <p14:creationId xmlns:p14="http://schemas.microsoft.com/office/powerpoint/2010/main" val="29092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E2CBF4-7FF0-815D-2624-ECCE4D00A6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A312A491-1E74-24BF-DACB-05529AA84D0C}"/>
              </a:ext>
            </a:extLst>
          </p:cNvPr>
          <p:cNvSpPr/>
          <p:nvPr/>
        </p:nvSpPr>
        <p:spPr>
          <a:xfrm>
            <a:off x="2437610" y="2368073"/>
            <a:ext cx="20396027" cy="9333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hangingPunct="1">
              <a:lnSpc>
                <a:spcPct val="107000"/>
              </a:lnSpc>
              <a:spcBef>
                <a:spcPts val="500"/>
              </a:spcBef>
              <a:spcAft>
                <a:spcPts val="595"/>
              </a:spcAft>
              <a:buFont typeface="Calibri" panose="020F0502020204030204" pitchFamily="34" charset="0"/>
              <a:buChar char="-"/>
            </a:pPr>
            <a:endParaRPr lang="it-IT" sz="2000" b="1" kern="0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it-IT" sz="4400" b="1" dirty="0">
                <a:solidFill>
                  <a:srgbClr val="C00000"/>
                </a:solidFill>
              </a:rPr>
              <a:t>Sostegno alle progettualità degli Enti dello sport dilettantistico per la diffusione della pratica sportiva e motoria e il contrasto all’abbandono sportivo</a:t>
            </a:r>
          </a:p>
          <a:p>
            <a:pPr lvl="1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it-IT" sz="4400" i="1" dirty="0"/>
              <a:t>estendere la diffusione delle pratiche sportive e accrescere la partecipazione, in particolare dei giovani, ai diversi eventi</a:t>
            </a:r>
          </a:p>
          <a:p>
            <a:pPr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it-IT" sz="4400" b="1" dirty="0">
                <a:solidFill>
                  <a:srgbClr val="C00000"/>
                </a:solidFill>
              </a:rPr>
              <a:t>Azioni prioritarie</a:t>
            </a:r>
            <a:r>
              <a:rPr lang="it-IT" sz="4400" dirty="0"/>
              <a:t>:</a:t>
            </a:r>
          </a:p>
          <a:p>
            <a:pPr marL="1028700" lvl="1" indent="-571500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FontTx/>
              <a:buChar char="-"/>
            </a:pPr>
            <a:r>
              <a:rPr lang="it-IT" sz="4400" b="1" dirty="0"/>
              <a:t>Sostenere le progettualità degli Enti dello sport dilettantistico </a:t>
            </a:r>
            <a:r>
              <a:rPr lang="it-IT" sz="4400" dirty="0"/>
              <a:t>(Federazioni e Società sportive Enti Locali e di Promozione Sportiva etc.) per promuovere la </a:t>
            </a:r>
            <a:r>
              <a:rPr lang="it-IT" sz="4400" b="1" dirty="0"/>
              <a:t>diffusione della pratica sportiva e motoria </a:t>
            </a:r>
          </a:p>
          <a:p>
            <a:pPr marL="1028700" lvl="1" indent="-571500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FontTx/>
              <a:buChar char="-"/>
            </a:pPr>
            <a:r>
              <a:rPr lang="it-IT" sz="4400" b="1" dirty="0"/>
              <a:t>Sostenere la qualificazione del patrimonio impiantistico sportivo regionale </a:t>
            </a:r>
            <a:r>
              <a:rPr lang="it-IT" sz="4400" dirty="0"/>
              <a:t>promuovendo e incentivando </a:t>
            </a:r>
            <a:r>
              <a:rPr lang="it-IT" sz="4400" b="1" dirty="0"/>
              <a:t>gli investimenti degli Enti locali </a:t>
            </a:r>
          </a:p>
          <a:p>
            <a:pPr lvl="1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endParaRPr lang="it-IT" sz="4400" b="1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383FD94A-B10D-1C3C-5949-CB6337503EC2}"/>
              </a:ext>
            </a:extLst>
          </p:cNvPr>
          <p:cNvSpPr txBox="1">
            <a:spLocks/>
          </p:cNvSpPr>
          <p:nvPr/>
        </p:nvSpPr>
        <p:spPr>
          <a:xfrm>
            <a:off x="4613272" y="845902"/>
            <a:ext cx="20217983" cy="3044342"/>
          </a:xfrm>
          <a:prstGeom prst="rect">
            <a:avLst/>
          </a:prstGeom>
        </p:spPr>
        <p:txBody>
          <a:bodyPr lIns="102870" tIns="51436" rIns="102870" bIns="51436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6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SPORT</a:t>
            </a:r>
            <a:r>
              <a:rPr lang="it-IT" sz="6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: Obiettivi operativi</a:t>
            </a:r>
          </a:p>
        </p:txBody>
      </p:sp>
      <p:pic>
        <p:nvPicPr>
          <p:cNvPr id="5" name="Immagine" descr="Immagine">
            <a:extLst>
              <a:ext uri="{FF2B5EF4-FFF2-40B4-BE49-F238E27FC236}">
                <a16:creationId xmlns:a16="http://schemas.microsoft.com/office/drawing/2014/main" id="{41FB1D07-685C-0DCE-2138-E5BF91A5B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7815" y="15827969"/>
            <a:ext cx="5275822" cy="76186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riangolo">
            <a:extLst>
              <a:ext uri="{FF2B5EF4-FFF2-40B4-BE49-F238E27FC236}">
                <a16:creationId xmlns:a16="http://schemas.microsoft.com/office/drawing/2014/main" id="{976E09AF-1391-DADE-D8AF-5AB473C95157}"/>
              </a:ext>
            </a:extLst>
          </p:cNvPr>
          <p:cNvSpPr/>
          <p:nvPr/>
        </p:nvSpPr>
        <p:spPr>
          <a:xfrm rot="2335252">
            <a:off x="-3628632" y="13537880"/>
            <a:ext cx="7858966" cy="640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ln w="114300">
            <a:solidFill>
              <a:srgbClr val="47A682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9" name="Rettangolo">
            <a:extLst>
              <a:ext uri="{FF2B5EF4-FFF2-40B4-BE49-F238E27FC236}">
                <a16:creationId xmlns:a16="http://schemas.microsoft.com/office/drawing/2014/main" id="{8E08CCDC-3C64-6541-B4B0-BD8B1A24FA54}"/>
              </a:ext>
            </a:extLst>
          </p:cNvPr>
          <p:cNvSpPr/>
          <p:nvPr/>
        </p:nvSpPr>
        <p:spPr>
          <a:xfrm rot="16951298">
            <a:off x="17335665" y="14323426"/>
            <a:ext cx="12915902" cy="15716252"/>
          </a:xfrm>
          <a:prstGeom prst="rect">
            <a:avLst/>
          </a:prstGeom>
          <a:ln w="114300">
            <a:solidFill>
              <a:srgbClr val="E54646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15" name="Cerchio">
            <a:extLst>
              <a:ext uri="{FF2B5EF4-FFF2-40B4-BE49-F238E27FC236}">
                <a16:creationId xmlns:a16="http://schemas.microsoft.com/office/drawing/2014/main" id="{DFBD182D-D7F8-63F2-B234-D32B4B366370}"/>
              </a:ext>
            </a:extLst>
          </p:cNvPr>
          <p:cNvSpPr/>
          <p:nvPr/>
        </p:nvSpPr>
        <p:spPr>
          <a:xfrm>
            <a:off x="-10960959" y="-16225131"/>
            <a:ext cx="19075560" cy="19075560"/>
          </a:xfrm>
          <a:prstGeom prst="ellipse">
            <a:avLst/>
          </a:prstGeom>
          <a:ln w="114300">
            <a:solidFill>
              <a:srgbClr val="EFAB55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2" name="Forma">
            <a:extLst>
              <a:ext uri="{FF2B5EF4-FFF2-40B4-BE49-F238E27FC236}">
                <a16:creationId xmlns:a16="http://schemas.microsoft.com/office/drawing/2014/main" id="{FB12ABBA-0F1F-41B0-A467-92878FCB3592}"/>
              </a:ext>
            </a:extLst>
          </p:cNvPr>
          <p:cNvSpPr/>
          <p:nvPr/>
        </p:nvSpPr>
        <p:spPr>
          <a:xfrm rot="732001">
            <a:off x="17190833" y="-18096065"/>
            <a:ext cx="24345902" cy="21083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3" y="0"/>
                </a:moveTo>
                <a:lnTo>
                  <a:pt x="0" y="10797"/>
                </a:lnTo>
                <a:lnTo>
                  <a:pt x="0" y="10803"/>
                </a:lnTo>
                <a:lnTo>
                  <a:pt x="5403" y="21600"/>
                </a:lnTo>
                <a:lnTo>
                  <a:pt x="16195" y="21600"/>
                </a:lnTo>
                <a:lnTo>
                  <a:pt x="21600" y="10803"/>
                </a:lnTo>
                <a:lnTo>
                  <a:pt x="21600" y="10797"/>
                </a:lnTo>
                <a:lnTo>
                  <a:pt x="16195" y="0"/>
                </a:lnTo>
                <a:lnTo>
                  <a:pt x="5403" y="0"/>
                </a:lnTo>
                <a:close/>
              </a:path>
            </a:pathLst>
          </a:custGeom>
          <a:ln w="114300">
            <a:solidFill>
              <a:srgbClr val="2E598C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</p:spTree>
    <p:extLst>
      <p:ext uri="{BB962C8B-B14F-4D97-AF65-F5344CB8AC3E}">
        <p14:creationId xmlns:p14="http://schemas.microsoft.com/office/powerpoint/2010/main" val="182988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03F38-62F3-BB18-8BE3-D939C3D00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F3E3F55D-C08F-7C4A-1955-07BD71BBEBD4}"/>
              </a:ext>
            </a:extLst>
          </p:cNvPr>
          <p:cNvSpPr/>
          <p:nvPr/>
        </p:nvSpPr>
        <p:spPr>
          <a:xfrm>
            <a:off x="1993986" y="2601818"/>
            <a:ext cx="20396027" cy="8544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hangingPunct="1">
              <a:lnSpc>
                <a:spcPct val="107000"/>
              </a:lnSpc>
              <a:spcBef>
                <a:spcPts val="500"/>
              </a:spcBef>
              <a:spcAft>
                <a:spcPts val="595"/>
              </a:spcAft>
              <a:buFont typeface="Calibri" panose="020F0502020204030204" pitchFamily="34" charset="0"/>
              <a:buChar char="-"/>
            </a:pPr>
            <a:endParaRPr lang="it-IT" sz="2000" b="1" kern="0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571500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it-IT" sz="4400" b="1" dirty="0">
                <a:solidFill>
                  <a:srgbClr val="C00000"/>
                </a:solidFill>
              </a:rPr>
              <a:t>Rafforzamento della pratica motoria nelle scuole e sviluppo delle competenze per contrastare l’abbandono</a:t>
            </a:r>
          </a:p>
          <a:p>
            <a:pPr marL="457200" lvl="2" algn="just">
              <a:lnSpc>
                <a:spcPct val="107000"/>
              </a:lnSpc>
              <a:spcAft>
                <a:spcPts val="800"/>
              </a:spcAft>
            </a:pPr>
            <a:r>
              <a:rPr lang="it-IT" sz="4400" dirty="0"/>
              <a:t>sostenere la diffusione della pratica sportiva e l’apprendimento dell’alfabeto motorio tra i giovanissimi, in collaborazione con il mondo scolastico e le istituzioni nazionali</a:t>
            </a:r>
            <a:endParaRPr lang="it-IT" sz="4400" b="1" dirty="0">
              <a:solidFill>
                <a:srgbClr val="C00000"/>
              </a:solidFill>
            </a:endParaRPr>
          </a:p>
          <a:p>
            <a:pPr lvl="1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it-IT" sz="4400" b="1" dirty="0">
                <a:solidFill>
                  <a:srgbClr val="C00000"/>
                </a:solidFill>
              </a:rPr>
              <a:t>Azioni prioritarie</a:t>
            </a:r>
          </a:p>
          <a:p>
            <a:pPr marL="1028700" lvl="1" indent="-571500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FontTx/>
              <a:buChar char="-"/>
            </a:pPr>
            <a:r>
              <a:rPr lang="it-IT" sz="4400" b="1" dirty="0"/>
              <a:t>Sviluppare azioni e convenzioni con il mondo scolastico </a:t>
            </a:r>
            <a:r>
              <a:rPr lang="it-IT" sz="4400" dirty="0"/>
              <a:t>e le </a:t>
            </a:r>
            <a:r>
              <a:rPr lang="it-IT" sz="4400" b="1" dirty="0"/>
              <a:t>società pubbliche specializzate </a:t>
            </a:r>
            <a:r>
              <a:rPr lang="it-IT" sz="4400" dirty="0"/>
              <a:t>al fine di promuovere </a:t>
            </a:r>
            <a:r>
              <a:rPr lang="it-IT" sz="4400" b="1" dirty="0"/>
              <a:t>l’avvicinamento allo sport. </a:t>
            </a:r>
          </a:p>
          <a:p>
            <a:pPr marL="1028700" lvl="1" indent="-571500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FontTx/>
              <a:buChar char="-"/>
            </a:pPr>
            <a:r>
              <a:rPr lang="it-IT" sz="4400" b="1" dirty="0"/>
              <a:t>Arricchire le competenze</a:t>
            </a:r>
            <a:r>
              <a:rPr lang="it-IT" sz="4400" dirty="0"/>
              <a:t> e mettere in </a:t>
            </a:r>
            <a:r>
              <a:rPr lang="it-IT" sz="4400" b="1" dirty="0"/>
              <a:t>relazione il settore con la scuola, la sanità e il sociale;</a:t>
            </a:r>
          </a:p>
          <a:p>
            <a:pPr marL="1028700" lvl="1" indent="-571500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FontTx/>
              <a:buChar char="-"/>
            </a:pPr>
            <a:r>
              <a:rPr lang="it-IT" sz="4400" b="1" dirty="0"/>
              <a:t> </a:t>
            </a:r>
            <a:r>
              <a:rPr lang="it-IT" sz="4400" dirty="0"/>
              <a:t>Promuovere azioni </a:t>
            </a:r>
            <a:r>
              <a:rPr lang="it-IT" sz="4400" b="1" dirty="0"/>
              <a:t>per la formazione continua e permanente</a:t>
            </a:r>
            <a:endParaRPr lang="it-IT" sz="4400" b="1" dirty="0">
              <a:solidFill>
                <a:srgbClr val="C00000"/>
              </a:solidFill>
            </a:endParaRP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FE699EB2-6F33-AFA0-2B71-AD3DA97BF5F9}"/>
              </a:ext>
            </a:extLst>
          </p:cNvPr>
          <p:cNvSpPr txBox="1">
            <a:spLocks/>
          </p:cNvSpPr>
          <p:nvPr/>
        </p:nvSpPr>
        <p:spPr>
          <a:xfrm>
            <a:off x="4613270" y="925592"/>
            <a:ext cx="20217983" cy="3044342"/>
          </a:xfrm>
          <a:prstGeom prst="rect">
            <a:avLst/>
          </a:prstGeom>
        </p:spPr>
        <p:txBody>
          <a:bodyPr lIns="102870" tIns="51436" rIns="102870" bIns="51436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6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SPORT</a:t>
            </a:r>
            <a:r>
              <a:rPr lang="it-IT" sz="6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: Obiettivi operativi</a:t>
            </a:r>
          </a:p>
        </p:txBody>
      </p:sp>
      <p:pic>
        <p:nvPicPr>
          <p:cNvPr id="5" name="Immagine" descr="Immagine">
            <a:extLst>
              <a:ext uri="{FF2B5EF4-FFF2-40B4-BE49-F238E27FC236}">
                <a16:creationId xmlns:a16="http://schemas.microsoft.com/office/drawing/2014/main" id="{011EAD0D-67F9-6DF1-3043-E83F504F5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7815" y="15827969"/>
            <a:ext cx="5275822" cy="76186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riangolo">
            <a:extLst>
              <a:ext uri="{FF2B5EF4-FFF2-40B4-BE49-F238E27FC236}">
                <a16:creationId xmlns:a16="http://schemas.microsoft.com/office/drawing/2014/main" id="{7B65CB14-8740-B4D1-30E0-F1F8F1ADF191}"/>
              </a:ext>
            </a:extLst>
          </p:cNvPr>
          <p:cNvSpPr/>
          <p:nvPr/>
        </p:nvSpPr>
        <p:spPr>
          <a:xfrm rot="2335252">
            <a:off x="-3628632" y="13537880"/>
            <a:ext cx="7858966" cy="640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ln w="114300">
            <a:solidFill>
              <a:srgbClr val="47A682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9" name="Rettangolo">
            <a:extLst>
              <a:ext uri="{FF2B5EF4-FFF2-40B4-BE49-F238E27FC236}">
                <a16:creationId xmlns:a16="http://schemas.microsoft.com/office/drawing/2014/main" id="{7A409438-305B-4D93-BE18-01CB31CD43D7}"/>
              </a:ext>
            </a:extLst>
          </p:cNvPr>
          <p:cNvSpPr/>
          <p:nvPr/>
        </p:nvSpPr>
        <p:spPr>
          <a:xfrm rot="16951298">
            <a:off x="17335663" y="14609777"/>
            <a:ext cx="12915902" cy="15716252"/>
          </a:xfrm>
          <a:prstGeom prst="rect">
            <a:avLst/>
          </a:prstGeom>
          <a:ln w="114300">
            <a:solidFill>
              <a:srgbClr val="E54646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15" name="Cerchio">
            <a:extLst>
              <a:ext uri="{FF2B5EF4-FFF2-40B4-BE49-F238E27FC236}">
                <a16:creationId xmlns:a16="http://schemas.microsoft.com/office/drawing/2014/main" id="{19D86493-A954-DD45-E721-3FBC4A60962F}"/>
              </a:ext>
            </a:extLst>
          </p:cNvPr>
          <p:cNvSpPr/>
          <p:nvPr/>
        </p:nvSpPr>
        <p:spPr>
          <a:xfrm>
            <a:off x="-11297842" y="-16473742"/>
            <a:ext cx="19075560" cy="19075560"/>
          </a:xfrm>
          <a:prstGeom prst="ellipse">
            <a:avLst/>
          </a:prstGeom>
          <a:ln w="114300">
            <a:solidFill>
              <a:srgbClr val="EFAB55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2" name="Forma">
            <a:extLst>
              <a:ext uri="{FF2B5EF4-FFF2-40B4-BE49-F238E27FC236}">
                <a16:creationId xmlns:a16="http://schemas.microsoft.com/office/drawing/2014/main" id="{A8D3ACE7-A8DE-7178-19A7-0CDB4987FA74}"/>
              </a:ext>
            </a:extLst>
          </p:cNvPr>
          <p:cNvSpPr/>
          <p:nvPr/>
        </p:nvSpPr>
        <p:spPr>
          <a:xfrm rot="732001">
            <a:off x="16998327" y="-18068252"/>
            <a:ext cx="24345902" cy="21083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3" y="0"/>
                </a:moveTo>
                <a:lnTo>
                  <a:pt x="0" y="10797"/>
                </a:lnTo>
                <a:lnTo>
                  <a:pt x="0" y="10803"/>
                </a:lnTo>
                <a:lnTo>
                  <a:pt x="5403" y="21600"/>
                </a:lnTo>
                <a:lnTo>
                  <a:pt x="16195" y="21600"/>
                </a:lnTo>
                <a:lnTo>
                  <a:pt x="21600" y="10803"/>
                </a:lnTo>
                <a:lnTo>
                  <a:pt x="21600" y="10797"/>
                </a:lnTo>
                <a:lnTo>
                  <a:pt x="16195" y="0"/>
                </a:lnTo>
                <a:lnTo>
                  <a:pt x="5403" y="0"/>
                </a:lnTo>
                <a:close/>
              </a:path>
            </a:pathLst>
          </a:custGeom>
          <a:ln w="114300">
            <a:solidFill>
              <a:srgbClr val="2E598C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</p:spTree>
    <p:extLst>
      <p:ext uri="{BB962C8B-B14F-4D97-AF65-F5344CB8AC3E}">
        <p14:creationId xmlns:p14="http://schemas.microsoft.com/office/powerpoint/2010/main" val="8721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98574-FD04-A675-18D0-7FECC9378F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C454E5B2-8F9C-00DE-D720-839AF0D150B2}"/>
              </a:ext>
            </a:extLst>
          </p:cNvPr>
          <p:cNvSpPr/>
          <p:nvPr/>
        </p:nvSpPr>
        <p:spPr>
          <a:xfrm>
            <a:off x="2162113" y="2085743"/>
            <a:ext cx="20396027" cy="7717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 defTabSz="457200" rtl="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595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lvl="1" indent="-571500" algn="just" defTabSz="457200" rtl="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Promozione della pratica sportiva e motoria, monitoraggio e ricerca </a:t>
            </a:r>
          </a:p>
          <a:p>
            <a:pPr marL="457200" marR="0" lvl="1" indent="0" algn="just" defTabSz="457200" rtl="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allargare la promozione della pratica sportiva e motoria e di seguire lo sviluppo degli operatori del settore al fine di creare sviluppo e pari opportunità.</a:t>
            </a:r>
          </a:p>
          <a:p>
            <a:pPr marL="0" marR="0" lvl="0" indent="0" algn="just" defTabSz="457200" rtl="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Azioni prioritarie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1028700" marR="0" lvl="1" indent="-571500" algn="just" defTabSz="457200" rtl="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Sostenere progetti e azioni </a:t>
            </a: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accrescere la promozione della pratica sportiva e motoria nei territori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anche ai fini della candidatura e partecipazione ad eventi di livello regionale, nazionale e internazionale per atleti e </a:t>
            </a:r>
            <a:r>
              <a:rPr kumimoji="0" lang="it-IT" sz="4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paratleti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1028700" marR="0" lvl="1" indent="-571500" algn="just" defTabSz="457200" rtl="0" eaLnBrk="1" fontAlgn="auto" latinLnBrk="0" hangingPunct="1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ClrTx/>
              <a:buSzTx/>
              <a:buFontTx/>
              <a:buChar char="-"/>
              <a:tabLst/>
              <a:defRPr/>
            </a:pP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Sviluppare </a:t>
            </a: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attività di conoscenza e monitoraggio della domanda e dell’offerta delle attività sportive</a:t>
            </a:r>
            <a:r>
              <a:rPr kumimoji="0" lang="it-IT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 una costante informazione agli enti e agli operatori del settore.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D6EE75B0-03DC-388D-9E59-3C4499066564}"/>
              </a:ext>
            </a:extLst>
          </p:cNvPr>
          <p:cNvSpPr txBox="1">
            <a:spLocks/>
          </p:cNvSpPr>
          <p:nvPr/>
        </p:nvSpPr>
        <p:spPr>
          <a:xfrm>
            <a:off x="4613270" y="748880"/>
            <a:ext cx="20217983" cy="3044342"/>
          </a:xfrm>
          <a:prstGeom prst="rect">
            <a:avLst/>
          </a:prstGeom>
        </p:spPr>
        <p:txBody>
          <a:bodyPr lIns="102870" tIns="51436" rIns="102870" bIns="51436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6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SPORT</a:t>
            </a:r>
            <a:r>
              <a:rPr kumimoji="0" lang="it-IT" sz="6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: Obiettivi operativi</a:t>
            </a:r>
          </a:p>
        </p:txBody>
      </p:sp>
      <p:pic>
        <p:nvPicPr>
          <p:cNvPr id="5" name="Immagine" descr="Immagine">
            <a:extLst>
              <a:ext uri="{FF2B5EF4-FFF2-40B4-BE49-F238E27FC236}">
                <a16:creationId xmlns:a16="http://schemas.microsoft.com/office/drawing/2014/main" id="{85E60B43-09C0-3B1F-F618-9DF938C35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7815" y="15827969"/>
            <a:ext cx="5275822" cy="76186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riangolo">
            <a:extLst>
              <a:ext uri="{FF2B5EF4-FFF2-40B4-BE49-F238E27FC236}">
                <a16:creationId xmlns:a16="http://schemas.microsoft.com/office/drawing/2014/main" id="{18889DAB-3060-A2E2-A502-D046516606D0}"/>
              </a:ext>
            </a:extLst>
          </p:cNvPr>
          <p:cNvSpPr/>
          <p:nvPr/>
        </p:nvSpPr>
        <p:spPr>
          <a:xfrm rot="2335252">
            <a:off x="-3628632" y="13537880"/>
            <a:ext cx="7858966" cy="640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ln w="114300">
            <a:solidFill>
              <a:srgbClr val="47A682"/>
            </a:solidFill>
            <a:miter lim="400000"/>
          </a:ln>
        </p:spPr>
        <p:txBody>
          <a:bodyPr lIns="57150" tIns="57150" rIns="57150" bIns="57150" anchor="ctr"/>
          <a:lstStyle/>
          <a:p>
            <a:pPr marL="0" marR="0" lvl="0" indent="0" algn="l" defTabSz="11668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4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9" name="Rettangolo">
            <a:extLst>
              <a:ext uri="{FF2B5EF4-FFF2-40B4-BE49-F238E27FC236}">
                <a16:creationId xmlns:a16="http://schemas.microsoft.com/office/drawing/2014/main" id="{357F2976-956D-D9CE-E0F1-8BD7B01A6B3A}"/>
              </a:ext>
            </a:extLst>
          </p:cNvPr>
          <p:cNvSpPr/>
          <p:nvPr/>
        </p:nvSpPr>
        <p:spPr>
          <a:xfrm rot="16951298">
            <a:off x="17335663" y="14609777"/>
            <a:ext cx="12915902" cy="15716252"/>
          </a:xfrm>
          <a:prstGeom prst="rect">
            <a:avLst/>
          </a:prstGeom>
          <a:ln w="114300">
            <a:solidFill>
              <a:srgbClr val="E54646"/>
            </a:solidFill>
            <a:miter lim="400000"/>
          </a:ln>
        </p:spPr>
        <p:txBody>
          <a:bodyPr lIns="57150" tIns="57150" rIns="57150" bIns="57150" anchor="ctr"/>
          <a:lstStyle/>
          <a:p>
            <a:pPr marL="0" marR="0" lvl="0" indent="0" algn="l" defTabSz="11668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4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5" name="Cerchio">
            <a:extLst>
              <a:ext uri="{FF2B5EF4-FFF2-40B4-BE49-F238E27FC236}">
                <a16:creationId xmlns:a16="http://schemas.microsoft.com/office/drawing/2014/main" id="{C8400555-7E1E-80CB-D8CF-B44919EDDB4C}"/>
              </a:ext>
            </a:extLst>
          </p:cNvPr>
          <p:cNvSpPr/>
          <p:nvPr/>
        </p:nvSpPr>
        <p:spPr>
          <a:xfrm>
            <a:off x="-11297842" y="-16473742"/>
            <a:ext cx="19075560" cy="19075560"/>
          </a:xfrm>
          <a:prstGeom prst="ellipse">
            <a:avLst/>
          </a:prstGeom>
          <a:ln w="114300">
            <a:solidFill>
              <a:srgbClr val="EFAB55"/>
            </a:solidFill>
            <a:miter lim="400000"/>
          </a:ln>
        </p:spPr>
        <p:txBody>
          <a:bodyPr lIns="57150" tIns="57150" rIns="57150" bIns="57150" anchor="ctr"/>
          <a:lstStyle/>
          <a:p>
            <a:pPr marL="0" marR="0" lvl="0" indent="0" algn="l" defTabSz="11668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4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2" name="Forma">
            <a:extLst>
              <a:ext uri="{FF2B5EF4-FFF2-40B4-BE49-F238E27FC236}">
                <a16:creationId xmlns:a16="http://schemas.microsoft.com/office/drawing/2014/main" id="{E94D436C-9949-D703-8555-932F11A73D88}"/>
              </a:ext>
            </a:extLst>
          </p:cNvPr>
          <p:cNvSpPr/>
          <p:nvPr/>
        </p:nvSpPr>
        <p:spPr>
          <a:xfrm rot="732001">
            <a:off x="16998327" y="-18068252"/>
            <a:ext cx="24345902" cy="21083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3" y="0"/>
                </a:moveTo>
                <a:lnTo>
                  <a:pt x="0" y="10797"/>
                </a:lnTo>
                <a:lnTo>
                  <a:pt x="0" y="10803"/>
                </a:lnTo>
                <a:lnTo>
                  <a:pt x="5403" y="21600"/>
                </a:lnTo>
                <a:lnTo>
                  <a:pt x="16195" y="21600"/>
                </a:lnTo>
                <a:lnTo>
                  <a:pt x="21600" y="10803"/>
                </a:lnTo>
                <a:lnTo>
                  <a:pt x="21600" y="10797"/>
                </a:lnTo>
                <a:lnTo>
                  <a:pt x="16195" y="0"/>
                </a:lnTo>
                <a:lnTo>
                  <a:pt x="5403" y="0"/>
                </a:lnTo>
                <a:close/>
              </a:path>
            </a:pathLst>
          </a:custGeom>
          <a:ln w="114300">
            <a:solidFill>
              <a:srgbClr val="2E598C"/>
            </a:solidFill>
            <a:miter lim="400000"/>
          </a:ln>
        </p:spPr>
        <p:txBody>
          <a:bodyPr lIns="57150" tIns="57150" rIns="57150" bIns="57150" anchor="ctr"/>
          <a:lstStyle/>
          <a:p>
            <a:pPr marL="0" marR="0" lvl="0" indent="0" algn="l" defTabSz="11668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4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44239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EFBA19-763D-680F-CC72-A0CEA84794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3ABD712-5848-91EC-4681-0D8E79FF4046}"/>
              </a:ext>
            </a:extLst>
          </p:cNvPr>
          <p:cNvSpPr/>
          <p:nvPr/>
        </p:nvSpPr>
        <p:spPr>
          <a:xfrm>
            <a:off x="1993986" y="1225673"/>
            <a:ext cx="20396027" cy="13847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hangingPunct="1">
              <a:lnSpc>
                <a:spcPct val="107000"/>
              </a:lnSpc>
              <a:spcBef>
                <a:spcPts val="500"/>
              </a:spcBef>
              <a:spcAft>
                <a:spcPts val="595"/>
              </a:spcAft>
              <a:buFont typeface="Calibri" panose="020F0502020204030204" pitchFamily="34" charset="0"/>
              <a:buChar char="-"/>
            </a:pPr>
            <a:endParaRPr lang="it-IT" sz="2000" b="1" kern="0" dirty="0">
              <a:solidFill>
                <a:srgbClr val="C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1" indent="-571500"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it-IT" sz="4400" b="1" dirty="0">
                <a:solidFill>
                  <a:srgbClr val="C00000"/>
                </a:solidFill>
              </a:rPr>
              <a:t>Sostegno alla realizzazione di grandi eventi sportivi di livello nazionale e internazionale</a:t>
            </a:r>
          </a:p>
          <a:p>
            <a:pPr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it-IT" sz="4400" i="1" dirty="0"/>
              <a:t>realizzare e valorizzare i grandi eventi sportivi al fine di favorire la partecipazione dei cittadini, attrarre turisti e visitatori, valorizzare e promuovere il territorio e le sue tradizioni.</a:t>
            </a:r>
          </a:p>
          <a:p>
            <a:pPr algn="just">
              <a:lnSpc>
                <a:spcPct val="107000"/>
              </a:lnSpc>
              <a:spcBef>
                <a:spcPts val="500"/>
              </a:spcBef>
              <a:spcAft>
                <a:spcPts val="800"/>
              </a:spcAft>
            </a:pPr>
            <a:r>
              <a:rPr lang="it-IT" sz="4400" b="1" dirty="0">
                <a:solidFill>
                  <a:srgbClr val="C00000"/>
                </a:solidFill>
              </a:rPr>
              <a:t>Azioni prioritarie</a:t>
            </a:r>
          </a:p>
          <a:p>
            <a:pPr marL="1028700" lvl="1" indent="-571500" algn="just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it-IT" sz="4400" dirty="0"/>
              <a:t>Sostenere con continuità la realizzazione del </a:t>
            </a:r>
            <a:r>
              <a:rPr lang="it-IT" sz="4400" b="1" dirty="0"/>
              <a:t>piano dei grandi eventi sportivi</a:t>
            </a:r>
            <a:r>
              <a:rPr lang="it-IT" sz="4400" dirty="0"/>
              <a:t>, di richiamo nazionale e internazionale, per la promozione del brand </a:t>
            </a:r>
            <a:r>
              <a:rPr lang="it-IT" sz="4400" b="1" dirty="0"/>
              <a:t>“Sport Valley</a:t>
            </a:r>
            <a:r>
              <a:rPr lang="it-IT" sz="4400" dirty="0"/>
              <a:t>” e per l’attrattività del territorio, tramite la </a:t>
            </a:r>
            <a:r>
              <a:rPr lang="it-IT" sz="4400" b="1" dirty="0"/>
              <a:t>società in house APT Servizi </a:t>
            </a:r>
          </a:p>
          <a:p>
            <a:pPr marL="1028700" lvl="1" indent="-571500" algn="just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it-IT" sz="4400" dirty="0"/>
              <a:t> </a:t>
            </a:r>
            <a:r>
              <a:rPr lang="it-IT" sz="4400" b="1" dirty="0"/>
              <a:t>Valorizzare l’intero territorio regionale</a:t>
            </a:r>
            <a:r>
              <a:rPr lang="it-IT" sz="4400" dirty="0"/>
              <a:t>, dal mare all’Appennino, dai Borghi alle Città d’arte, e </a:t>
            </a:r>
            <a:r>
              <a:rPr lang="it-IT" sz="4400" b="1" dirty="0"/>
              <a:t>diffondere le diverse discipline sportive </a:t>
            </a:r>
            <a:r>
              <a:rPr lang="it-IT" sz="4400" dirty="0"/>
              <a:t>tramite progettualità condivise nei territori.</a:t>
            </a:r>
          </a:p>
          <a:p>
            <a:pPr marL="1028700" lvl="1" indent="-571500" algn="just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it-IT" sz="4400" dirty="0"/>
              <a:t>Promuovere </a:t>
            </a:r>
            <a:r>
              <a:rPr lang="it-IT" sz="4400" b="1" dirty="0"/>
              <a:t>l’integrazione tra Sport e Motor Valley </a:t>
            </a:r>
            <a:r>
              <a:rPr lang="it-IT" sz="4400" dirty="0"/>
              <a:t>e le singole vocazioni territoriali, valorizzando le eccellenze dell’industria e delle infrastrutture sportive presenti sul territorio regionale </a:t>
            </a:r>
          </a:p>
          <a:p>
            <a:pPr marL="1028700" lvl="1" indent="-571500" algn="just">
              <a:lnSpc>
                <a:spcPct val="107000"/>
              </a:lnSpc>
              <a:spcBef>
                <a:spcPts val="500"/>
              </a:spcBef>
              <a:spcAft>
                <a:spcPts val="500"/>
              </a:spcAft>
              <a:buFontTx/>
              <a:buChar char="-"/>
            </a:pPr>
            <a:r>
              <a:rPr lang="it-IT" sz="4400" dirty="0"/>
              <a:t> </a:t>
            </a:r>
            <a:r>
              <a:rPr lang="it-IT" sz="4400" b="1" dirty="0"/>
              <a:t>Collaborare con le scuole e le università </a:t>
            </a:r>
            <a:r>
              <a:rPr lang="it-IT" sz="4400" dirty="0"/>
              <a:t>al fine di favorire </a:t>
            </a:r>
            <a:r>
              <a:rPr lang="it-IT" sz="4400" b="1" dirty="0"/>
              <a:t>la partecipazione dei giovani </a:t>
            </a:r>
            <a:r>
              <a:rPr lang="it-IT" sz="4400" dirty="0"/>
              <a:t>alle manifestazioni. </a:t>
            </a:r>
            <a:endParaRPr lang="it-IT" sz="4400" b="1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1A4209FE-A887-2B6C-A989-5C552AA9B21C}"/>
              </a:ext>
            </a:extLst>
          </p:cNvPr>
          <p:cNvSpPr txBox="1">
            <a:spLocks/>
          </p:cNvSpPr>
          <p:nvPr/>
        </p:nvSpPr>
        <p:spPr>
          <a:xfrm>
            <a:off x="4613272" y="644071"/>
            <a:ext cx="20217983" cy="3044342"/>
          </a:xfrm>
          <a:prstGeom prst="rect">
            <a:avLst/>
          </a:prstGeom>
        </p:spPr>
        <p:txBody>
          <a:bodyPr lIns="102870" tIns="51436" rIns="102870" bIns="51436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6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SPORT</a:t>
            </a:r>
            <a:r>
              <a:rPr lang="it-IT" sz="6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: Obiettivi operativi</a:t>
            </a:r>
          </a:p>
        </p:txBody>
      </p:sp>
      <p:pic>
        <p:nvPicPr>
          <p:cNvPr id="5" name="Immagine" descr="Immagine">
            <a:extLst>
              <a:ext uri="{FF2B5EF4-FFF2-40B4-BE49-F238E27FC236}">
                <a16:creationId xmlns:a16="http://schemas.microsoft.com/office/drawing/2014/main" id="{851FA6FD-60B9-4BC8-C810-FAA19DB11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7815" y="15827969"/>
            <a:ext cx="5275822" cy="76186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riangolo">
            <a:extLst>
              <a:ext uri="{FF2B5EF4-FFF2-40B4-BE49-F238E27FC236}">
                <a16:creationId xmlns:a16="http://schemas.microsoft.com/office/drawing/2014/main" id="{0BF3279B-540E-C5F7-6A08-9BD2EFC335CC}"/>
              </a:ext>
            </a:extLst>
          </p:cNvPr>
          <p:cNvSpPr/>
          <p:nvPr/>
        </p:nvSpPr>
        <p:spPr>
          <a:xfrm rot="2335252">
            <a:off x="-3628632" y="13537880"/>
            <a:ext cx="7858966" cy="6404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10800" y="0"/>
                </a:lnTo>
                <a:close/>
              </a:path>
            </a:pathLst>
          </a:custGeom>
          <a:ln w="114300">
            <a:solidFill>
              <a:srgbClr val="47A682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9" name="Rettangolo">
            <a:extLst>
              <a:ext uri="{FF2B5EF4-FFF2-40B4-BE49-F238E27FC236}">
                <a16:creationId xmlns:a16="http://schemas.microsoft.com/office/drawing/2014/main" id="{DCDC18C8-DA24-5507-3CD0-BEF043821579}"/>
              </a:ext>
            </a:extLst>
          </p:cNvPr>
          <p:cNvSpPr/>
          <p:nvPr/>
        </p:nvSpPr>
        <p:spPr>
          <a:xfrm rot="16951298">
            <a:off x="17335663" y="14671453"/>
            <a:ext cx="12915902" cy="15716252"/>
          </a:xfrm>
          <a:prstGeom prst="rect">
            <a:avLst/>
          </a:prstGeom>
          <a:ln w="114300">
            <a:solidFill>
              <a:srgbClr val="E54646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15" name="Cerchio">
            <a:extLst>
              <a:ext uri="{FF2B5EF4-FFF2-40B4-BE49-F238E27FC236}">
                <a16:creationId xmlns:a16="http://schemas.microsoft.com/office/drawing/2014/main" id="{998E9891-F8A7-A10A-6F40-A56E7617CC79}"/>
              </a:ext>
            </a:extLst>
          </p:cNvPr>
          <p:cNvSpPr/>
          <p:nvPr/>
        </p:nvSpPr>
        <p:spPr>
          <a:xfrm>
            <a:off x="-11779106" y="-16353426"/>
            <a:ext cx="19075560" cy="19075560"/>
          </a:xfrm>
          <a:prstGeom prst="ellipse">
            <a:avLst/>
          </a:prstGeom>
          <a:ln w="114300">
            <a:solidFill>
              <a:srgbClr val="EFAB55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  <p:sp>
        <p:nvSpPr>
          <p:cNvPr id="2" name="Forma">
            <a:extLst>
              <a:ext uri="{FF2B5EF4-FFF2-40B4-BE49-F238E27FC236}">
                <a16:creationId xmlns:a16="http://schemas.microsoft.com/office/drawing/2014/main" id="{43FFFAF8-0C69-A2F8-975B-29DF5885DBD7}"/>
              </a:ext>
            </a:extLst>
          </p:cNvPr>
          <p:cNvSpPr/>
          <p:nvPr/>
        </p:nvSpPr>
        <p:spPr>
          <a:xfrm rot="732001">
            <a:off x="17263021" y="-17886260"/>
            <a:ext cx="24345902" cy="21083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3" y="0"/>
                </a:moveTo>
                <a:lnTo>
                  <a:pt x="0" y="10797"/>
                </a:lnTo>
                <a:lnTo>
                  <a:pt x="0" y="10803"/>
                </a:lnTo>
                <a:lnTo>
                  <a:pt x="5403" y="21600"/>
                </a:lnTo>
                <a:lnTo>
                  <a:pt x="16195" y="21600"/>
                </a:lnTo>
                <a:lnTo>
                  <a:pt x="21600" y="10803"/>
                </a:lnTo>
                <a:lnTo>
                  <a:pt x="21600" y="10797"/>
                </a:lnTo>
                <a:lnTo>
                  <a:pt x="16195" y="0"/>
                </a:lnTo>
                <a:lnTo>
                  <a:pt x="5403" y="0"/>
                </a:lnTo>
                <a:close/>
              </a:path>
            </a:pathLst>
          </a:custGeom>
          <a:ln w="114300">
            <a:solidFill>
              <a:srgbClr val="2E598C"/>
            </a:solidFill>
            <a:miter lim="400000"/>
          </a:ln>
        </p:spPr>
        <p:txBody>
          <a:bodyPr lIns="57150" tIns="57150" rIns="57150" bIns="57150" anchor="ctr"/>
          <a:lstStyle/>
          <a:p>
            <a:pPr defTabSz="1166878">
              <a:defRPr sz="40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0"/>
          </a:p>
        </p:txBody>
      </p:sp>
    </p:spTree>
    <p:extLst>
      <p:ext uri="{BB962C8B-B14F-4D97-AF65-F5344CB8AC3E}">
        <p14:creationId xmlns:p14="http://schemas.microsoft.com/office/powerpoint/2010/main" val="669326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C66F9A7D754B040903C9F60AE0448C1" ma:contentTypeVersion="13" ma:contentTypeDescription="Creare un nuovo documento." ma:contentTypeScope="" ma:versionID="0b27ecbccf00350c7965e2cda1433ea1">
  <xsd:schema xmlns:xsd="http://www.w3.org/2001/XMLSchema" xmlns:xs="http://www.w3.org/2001/XMLSchema" xmlns:p="http://schemas.microsoft.com/office/2006/metadata/properties" xmlns:ns3="54235d7d-53ef-49f0-af50-945a336d4273" xmlns:ns4="a8b22163-a684-4d95-ac21-99b58d252318" targetNamespace="http://schemas.microsoft.com/office/2006/metadata/properties" ma:root="true" ma:fieldsID="255db0d43a6f2e20333e03412c4c38bd" ns3:_="" ns4:_="">
    <xsd:import namespace="54235d7d-53ef-49f0-af50-945a336d4273"/>
    <xsd:import namespace="a8b22163-a684-4d95-ac21-99b58d25231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35d7d-53ef-49f0-af50-945a336d427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22163-a684-4d95-ac21-99b58d252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E1245E-7537-45AF-998E-AF09EED986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235d7d-53ef-49f0-af50-945a336d4273"/>
    <ds:schemaRef ds:uri="a8b22163-a684-4d95-ac21-99b58d2523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132B34-42AE-461B-9D38-0DCF4A129B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464FE3-7162-437E-89F8-29C92FE74362}">
  <ds:schemaRefs>
    <ds:schemaRef ds:uri="http://schemas.microsoft.com/office/2006/documentManagement/types"/>
    <ds:schemaRef ds:uri="http://www.w3.org/XML/1998/namespace"/>
    <ds:schemaRef ds:uri="http://purl.org/dc/dcmitype/"/>
    <ds:schemaRef ds:uri="54235d7d-53ef-49f0-af50-945a336d4273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8b22163-a684-4d95-ac21-99b58d252318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619</Words>
  <Application>Microsoft Office PowerPoint</Application>
  <PresentationFormat>Personalizzato</PresentationFormat>
  <Paragraphs>40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Helvetica Neue Medium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Fornaciari</dc:creator>
  <cp:lastModifiedBy>Bissi Paola</cp:lastModifiedBy>
  <cp:revision>41</cp:revision>
  <cp:lastPrinted>2025-02-10T09:02:35Z</cp:lastPrinted>
  <dcterms:created xsi:type="dcterms:W3CDTF">2021-11-11T11:06:10Z</dcterms:created>
  <dcterms:modified xsi:type="dcterms:W3CDTF">2025-02-25T09:10:28Z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0x010100FC66F9A7D754B040903C9F60AE0448C1</vt:lpwstr>
  </property>
</Properties>
</file>