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06" r:id="rId1"/>
  </p:sldMasterIdLst>
  <p:notesMasterIdLst>
    <p:notesMasterId r:id="rId20"/>
  </p:notesMasterIdLst>
  <p:sldIdLst>
    <p:sldId id="258" r:id="rId2"/>
    <p:sldId id="313" r:id="rId3"/>
    <p:sldId id="300" r:id="rId4"/>
    <p:sldId id="324" r:id="rId5"/>
    <p:sldId id="325" r:id="rId6"/>
    <p:sldId id="326" r:id="rId7"/>
    <p:sldId id="312" r:id="rId8"/>
    <p:sldId id="285" r:id="rId9"/>
    <p:sldId id="286" r:id="rId10"/>
    <p:sldId id="288" r:id="rId11"/>
    <p:sldId id="289" r:id="rId12"/>
    <p:sldId id="302" r:id="rId13"/>
    <p:sldId id="304" r:id="rId14"/>
    <p:sldId id="303" r:id="rId15"/>
    <p:sldId id="305" r:id="rId16"/>
    <p:sldId id="309" r:id="rId17"/>
    <p:sldId id="310" r:id="rId18"/>
    <p:sldId id="295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orient="horz" pos="1028" userDrawn="1">
          <p15:clr>
            <a:srgbClr val="A4A3A4"/>
          </p15:clr>
        </p15:guide>
        <p15:guide id="3" orient="horz" pos="3296" userDrawn="1">
          <p15:clr>
            <a:srgbClr val="A4A3A4"/>
          </p15:clr>
        </p15:guide>
        <p15:guide id="4" orient="horz" pos="456" userDrawn="1">
          <p15:clr>
            <a:srgbClr val="A4A3A4"/>
          </p15:clr>
        </p15:guide>
        <p15:guide id="5" pos="436" userDrawn="1">
          <p15:clr>
            <a:srgbClr val="A4A3A4"/>
          </p15:clr>
        </p15:guide>
        <p15:guide id="6" pos="7236" userDrawn="1">
          <p15:clr>
            <a:srgbClr val="A4A3A4"/>
          </p15:clr>
        </p15:guide>
        <p15:guide id="7" pos="2692" userDrawn="1">
          <p15:clr>
            <a:srgbClr val="A4A3A4"/>
          </p15:clr>
        </p15:guide>
        <p15:guide id="8" pos="1572" userDrawn="1">
          <p15:clr>
            <a:srgbClr val="A4A3A4"/>
          </p15:clr>
        </p15:guide>
        <p15:guide id="9" pos="3816" userDrawn="1">
          <p15:clr>
            <a:srgbClr val="A4A3A4"/>
          </p15:clr>
        </p15:guide>
        <p15:guide id="10" pos="4976" userDrawn="1">
          <p15:clr>
            <a:srgbClr val="A4A3A4"/>
          </p15:clr>
        </p15:guide>
        <p15:guide id="11" pos="61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D65"/>
    <a:srgbClr val="283079"/>
    <a:srgbClr val="315979"/>
    <a:srgbClr val="364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1" autoAdjust="0"/>
    <p:restoredTop sz="94662" autoAdjust="0"/>
  </p:normalViewPr>
  <p:slideViewPr>
    <p:cSldViewPr snapToGrid="0" snapToObjects="1">
      <p:cViewPr>
        <p:scale>
          <a:sx n="78" d="100"/>
          <a:sy n="78" d="100"/>
        </p:scale>
        <p:origin x="-96" y="-552"/>
      </p:cViewPr>
      <p:guideLst>
        <p:guide orient="horz" pos="2160"/>
        <p:guide orient="horz" pos="1028"/>
        <p:guide orient="horz" pos="3296"/>
        <p:guide orient="horz" pos="456"/>
        <p:guide pos="436"/>
        <p:guide pos="7236"/>
        <p:guide pos="2692"/>
        <p:guide pos="1572"/>
        <p:guide pos="3816"/>
        <p:guide pos="4976"/>
        <p:guide pos="61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FC321-C2D2-4E98-94E2-F626F7DC43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69AB308-951C-4857-80BF-7AACBFD56F58}">
      <dgm:prSet phldrT="[Testo]"/>
      <dgm:spPr/>
      <dgm:t>
        <a:bodyPr/>
        <a:lstStyle/>
        <a:p>
          <a:r>
            <a:rPr lang="it-IT" dirty="0" smtClean="0"/>
            <a:t>Consiglio di Parità</a:t>
          </a:r>
          <a:endParaRPr lang="it-IT" dirty="0"/>
        </a:p>
      </dgm:t>
    </dgm:pt>
    <dgm:pt modelId="{5BD19099-509D-4019-9E44-D8231843C0BA}" type="parTrans" cxnId="{B7374381-A7C8-4FD7-AADC-57D5E4BF3A78}">
      <dgm:prSet/>
      <dgm:spPr/>
      <dgm:t>
        <a:bodyPr/>
        <a:lstStyle/>
        <a:p>
          <a:endParaRPr lang="it-IT"/>
        </a:p>
      </dgm:t>
    </dgm:pt>
    <dgm:pt modelId="{065A9E1E-7CFD-407C-82BD-DF45199318E0}" type="sibTrans" cxnId="{B7374381-A7C8-4FD7-AADC-57D5E4BF3A78}">
      <dgm:prSet/>
      <dgm:spPr/>
      <dgm:t>
        <a:bodyPr/>
        <a:lstStyle/>
        <a:p>
          <a:endParaRPr lang="it-IT"/>
        </a:p>
      </dgm:t>
    </dgm:pt>
    <dgm:pt modelId="{08E55E0C-2FFF-4054-BE56-8D209368DE95}">
      <dgm:prSet phldrT="[Testo]"/>
      <dgm:spPr/>
      <dgm:t>
        <a:bodyPr/>
        <a:lstStyle/>
        <a:p>
          <a:r>
            <a:rPr lang="it-IT" dirty="0" smtClean="0"/>
            <a:t>Art. 27 Statuto</a:t>
          </a:r>
          <a:endParaRPr lang="it-IT" dirty="0"/>
        </a:p>
      </dgm:t>
    </dgm:pt>
    <dgm:pt modelId="{2C5099F3-E061-463E-B86D-1667306130D7}" type="parTrans" cxnId="{F432E9B2-2ED1-45C6-ACE6-0D5F0236F4C9}">
      <dgm:prSet/>
      <dgm:spPr/>
      <dgm:t>
        <a:bodyPr/>
        <a:lstStyle/>
        <a:p>
          <a:endParaRPr lang="it-IT"/>
        </a:p>
      </dgm:t>
    </dgm:pt>
    <dgm:pt modelId="{A94BFAA8-8027-4D9E-A51D-D3F40C73198A}" type="sibTrans" cxnId="{F432E9B2-2ED1-45C6-ACE6-0D5F0236F4C9}">
      <dgm:prSet/>
      <dgm:spPr/>
      <dgm:t>
        <a:bodyPr/>
        <a:lstStyle/>
        <a:p>
          <a:endParaRPr lang="it-IT"/>
        </a:p>
      </dgm:t>
    </dgm:pt>
    <dgm:pt modelId="{D16CC82B-1EEE-4187-9AC8-49512D34D6C5}">
      <dgm:prSet phldrT="[Testo]"/>
      <dgm:spPr/>
      <dgm:t>
        <a:bodyPr/>
        <a:lstStyle/>
        <a:p>
          <a:r>
            <a:rPr lang="it-IT" dirty="0" smtClean="0"/>
            <a:t>Comitato unico di garanzia</a:t>
          </a:r>
          <a:endParaRPr lang="it-IT" dirty="0"/>
        </a:p>
      </dgm:t>
    </dgm:pt>
    <dgm:pt modelId="{BE254551-D420-4DB8-895E-E6D50929ACB8}" type="parTrans" cxnId="{C25D6DC7-54FA-4600-B2CB-C17E79549895}">
      <dgm:prSet/>
      <dgm:spPr/>
      <dgm:t>
        <a:bodyPr/>
        <a:lstStyle/>
        <a:p>
          <a:endParaRPr lang="it-IT"/>
        </a:p>
      </dgm:t>
    </dgm:pt>
    <dgm:pt modelId="{939CD5B1-1849-4D72-9155-48A7496312DA}" type="sibTrans" cxnId="{C25D6DC7-54FA-4600-B2CB-C17E79549895}">
      <dgm:prSet/>
      <dgm:spPr/>
      <dgm:t>
        <a:bodyPr/>
        <a:lstStyle/>
        <a:p>
          <a:endParaRPr lang="it-IT"/>
        </a:p>
      </dgm:t>
    </dgm:pt>
    <dgm:pt modelId="{A1D045A1-D46E-4172-9FB0-794ED28E85AA}">
      <dgm:prSet phldrT="[Testo]"/>
      <dgm:spPr/>
      <dgm:t>
        <a:bodyPr/>
        <a:lstStyle/>
        <a:p>
          <a:r>
            <a:rPr lang="it-IT" dirty="0" smtClean="0"/>
            <a:t>Art. 28 Statuto</a:t>
          </a:r>
          <a:endParaRPr lang="it-IT" dirty="0"/>
        </a:p>
      </dgm:t>
    </dgm:pt>
    <dgm:pt modelId="{A24C4C23-8ABB-46F6-9AAC-C7F56D605446}" type="parTrans" cxnId="{D035ED85-B2CE-46CB-B34F-83EC2359AF94}">
      <dgm:prSet/>
      <dgm:spPr/>
      <dgm:t>
        <a:bodyPr/>
        <a:lstStyle/>
        <a:p>
          <a:endParaRPr lang="it-IT"/>
        </a:p>
      </dgm:t>
    </dgm:pt>
    <dgm:pt modelId="{33C29588-07B3-430E-9B15-945784AA9FC5}" type="sibTrans" cxnId="{D035ED85-B2CE-46CB-B34F-83EC2359AF94}">
      <dgm:prSet/>
      <dgm:spPr/>
      <dgm:t>
        <a:bodyPr/>
        <a:lstStyle/>
        <a:p>
          <a:endParaRPr lang="it-IT"/>
        </a:p>
      </dgm:t>
    </dgm:pt>
    <dgm:pt modelId="{A7ED6ECA-E38A-47B8-A2A3-6AEDD046E62A}" type="pres">
      <dgm:prSet presAssocID="{5FCFC321-C2D2-4E98-94E2-F626F7DC43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5D5313F-EC84-493B-BA3C-CB6B1FD62785}" type="pres">
      <dgm:prSet presAssocID="{A69AB308-951C-4857-80BF-7AACBFD56F5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6AD4C0-3AE1-4535-A505-7D34508FE65F}" type="pres">
      <dgm:prSet presAssocID="{A69AB308-951C-4857-80BF-7AACBFD56F5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1FD5416-3B74-492B-A574-BFA77A116871}" type="pres">
      <dgm:prSet presAssocID="{D16CC82B-1EEE-4187-9AC8-49512D34D6C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3DFF3E-08C6-4DF6-8444-EF4964942720}" type="pres">
      <dgm:prSet presAssocID="{D16CC82B-1EEE-4187-9AC8-49512D34D6C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25D6DC7-54FA-4600-B2CB-C17E79549895}" srcId="{5FCFC321-C2D2-4E98-94E2-F626F7DC43E0}" destId="{D16CC82B-1EEE-4187-9AC8-49512D34D6C5}" srcOrd="1" destOrd="0" parTransId="{BE254551-D420-4DB8-895E-E6D50929ACB8}" sibTransId="{939CD5B1-1849-4D72-9155-48A7496312DA}"/>
    <dgm:cxn modelId="{F432E9B2-2ED1-45C6-ACE6-0D5F0236F4C9}" srcId="{A69AB308-951C-4857-80BF-7AACBFD56F58}" destId="{08E55E0C-2FFF-4054-BE56-8D209368DE95}" srcOrd="0" destOrd="0" parTransId="{2C5099F3-E061-463E-B86D-1667306130D7}" sibTransId="{A94BFAA8-8027-4D9E-A51D-D3F40C73198A}"/>
    <dgm:cxn modelId="{13981C02-D6A7-49D1-AD2A-CE227D59B580}" type="presOf" srcId="{D16CC82B-1EEE-4187-9AC8-49512D34D6C5}" destId="{C1FD5416-3B74-492B-A574-BFA77A116871}" srcOrd="0" destOrd="0" presId="urn:microsoft.com/office/officeart/2005/8/layout/vList2"/>
    <dgm:cxn modelId="{483469CC-197D-4CBD-84E0-D2A26E256636}" type="presOf" srcId="{A1D045A1-D46E-4172-9FB0-794ED28E85AA}" destId="{143DFF3E-08C6-4DF6-8444-EF4964942720}" srcOrd="0" destOrd="0" presId="urn:microsoft.com/office/officeart/2005/8/layout/vList2"/>
    <dgm:cxn modelId="{2AAF70AC-C260-413B-9E77-AA83F1C5BE15}" type="presOf" srcId="{08E55E0C-2FFF-4054-BE56-8D209368DE95}" destId="{C26AD4C0-3AE1-4535-A505-7D34508FE65F}" srcOrd="0" destOrd="0" presId="urn:microsoft.com/office/officeart/2005/8/layout/vList2"/>
    <dgm:cxn modelId="{B7374381-A7C8-4FD7-AADC-57D5E4BF3A78}" srcId="{5FCFC321-C2D2-4E98-94E2-F626F7DC43E0}" destId="{A69AB308-951C-4857-80BF-7AACBFD56F58}" srcOrd="0" destOrd="0" parTransId="{5BD19099-509D-4019-9E44-D8231843C0BA}" sibTransId="{065A9E1E-7CFD-407C-82BD-DF45199318E0}"/>
    <dgm:cxn modelId="{FD802504-13E8-46E9-A218-47C3DAC1F3F3}" type="presOf" srcId="{A69AB308-951C-4857-80BF-7AACBFD56F58}" destId="{45D5313F-EC84-493B-BA3C-CB6B1FD62785}" srcOrd="0" destOrd="0" presId="urn:microsoft.com/office/officeart/2005/8/layout/vList2"/>
    <dgm:cxn modelId="{E036B94D-E8FA-4742-A508-17D3BD074DD4}" type="presOf" srcId="{5FCFC321-C2D2-4E98-94E2-F626F7DC43E0}" destId="{A7ED6ECA-E38A-47B8-A2A3-6AEDD046E62A}" srcOrd="0" destOrd="0" presId="urn:microsoft.com/office/officeart/2005/8/layout/vList2"/>
    <dgm:cxn modelId="{D035ED85-B2CE-46CB-B34F-83EC2359AF94}" srcId="{D16CC82B-1EEE-4187-9AC8-49512D34D6C5}" destId="{A1D045A1-D46E-4172-9FB0-794ED28E85AA}" srcOrd="0" destOrd="0" parTransId="{A24C4C23-8ABB-46F6-9AAC-C7F56D605446}" sibTransId="{33C29588-07B3-430E-9B15-945784AA9FC5}"/>
    <dgm:cxn modelId="{A1DA1993-4227-4068-98E4-654D4150DBF9}" type="presParOf" srcId="{A7ED6ECA-E38A-47B8-A2A3-6AEDD046E62A}" destId="{45D5313F-EC84-493B-BA3C-CB6B1FD62785}" srcOrd="0" destOrd="0" presId="urn:microsoft.com/office/officeart/2005/8/layout/vList2"/>
    <dgm:cxn modelId="{E1FBFB4C-AA2C-4A35-8332-2580D58212B2}" type="presParOf" srcId="{A7ED6ECA-E38A-47B8-A2A3-6AEDD046E62A}" destId="{C26AD4C0-3AE1-4535-A505-7D34508FE65F}" srcOrd="1" destOrd="0" presId="urn:microsoft.com/office/officeart/2005/8/layout/vList2"/>
    <dgm:cxn modelId="{FA1CFD37-9B53-4D88-A124-A39512C46914}" type="presParOf" srcId="{A7ED6ECA-E38A-47B8-A2A3-6AEDD046E62A}" destId="{C1FD5416-3B74-492B-A574-BFA77A116871}" srcOrd="2" destOrd="0" presId="urn:microsoft.com/office/officeart/2005/8/layout/vList2"/>
    <dgm:cxn modelId="{A6EF1A26-7321-4734-8CA2-85989902184E}" type="presParOf" srcId="{A7ED6ECA-E38A-47B8-A2A3-6AEDD046E62A}" destId="{143DFF3E-08C6-4DF6-8444-EF496494272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979A04-6C7A-439C-8C94-812CE1498ABD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A9400B1-8C3D-4936-B4C9-5A168714C384}">
      <dgm:prSet phldrT="[Testo]" custT="1"/>
      <dgm:spPr/>
      <dgm:t>
        <a:bodyPr/>
        <a:lstStyle/>
        <a:p>
          <a:r>
            <a:rPr lang="it-IT" sz="1800" dirty="0" smtClean="0"/>
            <a:t>Settembre 2016</a:t>
          </a:r>
          <a:endParaRPr lang="it-IT" sz="1800" dirty="0"/>
        </a:p>
      </dgm:t>
    </dgm:pt>
    <dgm:pt modelId="{3F55118E-983A-4FFD-B731-895A4FB5EC32}" type="parTrans" cxnId="{B9D3EE91-F99C-4675-9832-FAA6A3C3125E}">
      <dgm:prSet/>
      <dgm:spPr/>
      <dgm:t>
        <a:bodyPr/>
        <a:lstStyle/>
        <a:p>
          <a:endParaRPr lang="it-IT"/>
        </a:p>
      </dgm:t>
    </dgm:pt>
    <dgm:pt modelId="{0A23CC4F-52E5-4B54-BF62-57302253FBAE}" type="sibTrans" cxnId="{B9D3EE91-F99C-4675-9832-FAA6A3C3125E}">
      <dgm:prSet/>
      <dgm:spPr/>
      <dgm:t>
        <a:bodyPr/>
        <a:lstStyle/>
        <a:p>
          <a:endParaRPr lang="it-IT"/>
        </a:p>
      </dgm:t>
    </dgm:pt>
    <dgm:pt modelId="{F5BAA242-1A3D-44E7-8609-8026AD4762BE}">
      <dgm:prSet phldrT="[Testo]" custT="1"/>
      <dgm:spPr/>
      <dgm:t>
        <a:bodyPr/>
        <a:lstStyle/>
        <a:p>
          <a:r>
            <a:rPr lang="it-IT" sz="1800" dirty="0" smtClean="0"/>
            <a:t>E’ istituito il </a:t>
          </a:r>
          <a:r>
            <a:rPr lang="it-IT" sz="1800" b="1" dirty="0" smtClean="0"/>
            <a:t>Coordinamento politiche pari opportunità e disabilità</a:t>
          </a:r>
          <a:r>
            <a:rPr lang="it-IT" sz="1800" dirty="0" smtClean="0"/>
            <a:t>, in capo alla Direzione Generale: interfaccia amministrativo Delegati/Amministrazione</a:t>
          </a:r>
          <a:endParaRPr lang="it-IT" sz="1800" dirty="0"/>
        </a:p>
      </dgm:t>
    </dgm:pt>
    <dgm:pt modelId="{17ABE9BB-F224-48F1-8E35-AD51565129E5}" type="parTrans" cxnId="{52E50C2A-02DF-4633-85BD-CC96234E4167}">
      <dgm:prSet/>
      <dgm:spPr/>
      <dgm:t>
        <a:bodyPr/>
        <a:lstStyle/>
        <a:p>
          <a:endParaRPr lang="it-IT"/>
        </a:p>
      </dgm:t>
    </dgm:pt>
    <dgm:pt modelId="{F9864BEB-E38D-400B-9C7D-14F46595E46E}" type="sibTrans" cxnId="{52E50C2A-02DF-4633-85BD-CC96234E4167}">
      <dgm:prSet/>
      <dgm:spPr/>
      <dgm:t>
        <a:bodyPr/>
        <a:lstStyle/>
        <a:p>
          <a:endParaRPr lang="it-IT"/>
        </a:p>
      </dgm:t>
    </dgm:pt>
    <dgm:pt modelId="{7B9FEADB-6F7D-4091-ADFF-4AC76FA108A2}">
      <dgm:prSet phldrT="[Testo]"/>
      <dgm:spPr/>
      <dgm:t>
        <a:bodyPr/>
        <a:lstStyle/>
        <a:p>
          <a:r>
            <a:rPr lang="it-IT" dirty="0" smtClean="0"/>
            <a:t>2018</a:t>
          </a:r>
          <a:endParaRPr lang="it-IT" dirty="0"/>
        </a:p>
      </dgm:t>
    </dgm:pt>
    <dgm:pt modelId="{9CEC31F7-4278-45F8-967A-CA78F1D1D854}" type="parTrans" cxnId="{ED6F9397-21FD-4354-A8E2-625DF998AF4B}">
      <dgm:prSet/>
      <dgm:spPr/>
      <dgm:t>
        <a:bodyPr/>
        <a:lstStyle/>
        <a:p>
          <a:endParaRPr lang="it-IT"/>
        </a:p>
      </dgm:t>
    </dgm:pt>
    <dgm:pt modelId="{77297169-CDB5-4BA3-9598-ED9AACA82B34}" type="sibTrans" cxnId="{ED6F9397-21FD-4354-A8E2-625DF998AF4B}">
      <dgm:prSet/>
      <dgm:spPr/>
      <dgm:t>
        <a:bodyPr/>
        <a:lstStyle/>
        <a:p>
          <a:endParaRPr lang="it-IT"/>
        </a:p>
      </dgm:t>
    </dgm:pt>
    <dgm:pt modelId="{60B973A3-3D8F-4472-814D-5058986F63C9}">
      <dgm:prSet phldrT="[Testo]"/>
      <dgm:spPr/>
      <dgm:t>
        <a:bodyPr/>
        <a:lstStyle/>
        <a:p>
          <a:r>
            <a:rPr lang="it-IT" b="1" dirty="0" smtClean="0"/>
            <a:t>Maria Gabriella Marchetti </a:t>
          </a:r>
          <a:r>
            <a:rPr lang="it-IT" dirty="0" smtClean="0"/>
            <a:t>- Prorettrice alle disabilità e  pari opportunità per il triennio 2018-2021</a:t>
          </a:r>
        </a:p>
        <a:p>
          <a:r>
            <a:rPr lang="it-IT" b="1" dirty="0" smtClean="0"/>
            <a:t>Federica Danesi </a:t>
          </a:r>
          <a:r>
            <a:rPr lang="it-IT" dirty="0" smtClean="0"/>
            <a:t>Presidente del Comitato Unico di Garanzia</a:t>
          </a:r>
          <a:endParaRPr lang="it-IT" dirty="0"/>
        </a:p>
      </dgm:t>
    </dgm:pt>
    <dgm:pt modelId="{A1E21552-57D6-4970-AEC2-368993DCB931}" type="parTrans" cxnId="{6BB11E95-3968-4151-B520-CB84E3A9FAAC}">
      <dgm:prSet/>
      <dgm:spPr/>
      <dgm:t>
        <a:bodyPr/>
        <a:lstStyle/>
        <a:p>
          <a:endParaRPr lang="it-IT"/>
        </a:p>
      </dgm:t>
    </dgm:pt>
    <dgm:pt modelId="{F73EB619-EA5F-4D8A-AC9E-3E71F47A335F}" type="sibTrans" cxnId="{6BB11E95-3968-4151-B520-CB84E3A9FAAC}">
      <dgm:prSet/>
      <dgm:spPr/>
      <dgm:t>
        <a:bodyPr/>
        <a:lstStyle/>
        <a:p>
          <a:endParaRPr lang="it-IT"/>
        </a:p>
      </dgm:t>
    </dgm:pt>
    <dgm:pt modelId="{8DE87E77-F9BA-4B77-BA61-27D63300E553}" type="pres">
      <dgm:prSet presAssocID="{6A979A04-6C7A-439C-8C94-812CE1498AB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48913A7E-D1E9-4D6C-A8E0-495F87484E11}" type="pres">
      <dgm:prSet presAssocID="{2A9400B1-8C3D-4936-B4C9-5A168714C384}" presName="posSpace" presStyleCnt="0"/>
      <dgm:spPr/>
    </dgm:pt>
    <dgm:pt modelId="{CDD7B0F5-52E4-4C6A-8556-9516F2E6AD42}" type="pres">
      <dgm:prSet presAssocID="{2A9400B1-8C3D-4936-B4C9-5A168714C384}" presName="vertFlow" presStyleCnt="0"/>
      <dgm:spPr/>
    </dgm:pt>
    <dgm:pt modelId="{2573D551-022F-4EA9-8E42-B53141246044}" type="pres">
      <dgm:prSet presAssocID="{2A9400B1-8C3D-4936-B4C9-5A168714C384}" presName="topSpace" presStyleCnt="0"/>
      <dgm:spPr/>
    </dgm:pt>
    <dgm:pt modelId="{4B76ECE1-E9BF-4C52-9971-94B8C78BE68A}" type="pres">
      <dgm:prSet presAssocID="{2A9400B1-8C3D-4936-B4C9-5A168714C384}" presName="firstComp" presStyleCnt="0"/>
      <dgm:spPr/>
    </dgm:pt>
    <dgm:pt modelId="{AF987991-4CE5-4ACD-B594-2DEC1AE298D7}" type="pres">
      <dgm:prSet presAssocID="{2A9400B1-8C3D-4936-B4C9-5A168714C384}" presName="firstChild" presStyleLbl="bgAccFollowNode1" presStyleIdx="0" presStyleCnt="2" custScaleX="192129" custScaleY="199262" custLinFactNeighborX="-114" custLinFactNeighborY="40982"/>
      <dgm:spPr/>
      <dgm:t>
        <a:bodyPr/>
        <a:lstStyle/>
        <a:p>
          <a:endParaRPr lang="it-IT"/>
        </a:p>
      </dgm:t>
    </dgm:pt>
    <dgm:pt modelId="{69A0F461-ABC0-4F92-818F-5215016E65C3}" type="pres">
      <dgm:prSet presAssocID="{2A9400B1-8C3D-4936-B4C9-5A168714C384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FB19D7-26D6-403E-83F1-8EAFC703EC96}" type="pres">
      <dgm:prSet presAssocID="{2A9400B1-8C3D-4936-B4C9-5A168714C384}" presName="negSpace" presStyleCnt="0"/>
      <dgm:spPr/>
    </dgm:pt>
    <dgm:pt modelId="{4BD6894C-71E2-4156-A8C0-23991A62EB17}" type="pres">
      <dgm:prSet presAssocID="{2A9400B1-8C3D-4936-B4C9-5A168714C384}" presName="circle" presStyleLbl="node1" presStyleIdx="0" presStyleCnt="2" custScaleX="203555" custScaleY="119361" custLinFactX="-205024" custLinFactNeighborX="-300000" custLinFactNeighborY="-11938"/>
      <dgm:spPr/>
      <dgm:t>
        <a:bodyPr/>
        <a:lstStyle/>
        <a:p>
          <a:endParaRPr lang="it-IT"/>
        </a:p>
      </dgm:t>
    </dgm:pt>
    <dgm:pt modelId="{4A70B039-4BB4-44FA-A5D7-27C19E831883}" type="pres">
      <dgm:prSet presAssocID="{0A23CC4F-52E5-4B54-BF62-57302253FBAE}" presName="transSpace" presStyleCnt="0"/>
      <dgm:spPr/>
    </dgm:pt>
    <dgm:pt modelId="{6A2EF8A3-F1B1-451E-BDCB-EBC8213F8493}" type="pres">
      <dgm:prSet presAssocID="{7B9FEADB-6F7D-4091-ADFF-4AC76FA108A2}" presName="posSpace" presStyleCnt="0"/>
      <dgm:spPr/>
    </dgm:pt>
    <dgm:pt modelId="{17537117-586E-4606-B54F-117821EAA741}" type="pres">
      <dgm:prSet presAssocID="{7B9FEADB-6F7D-4091-ADFF-4AC76FA108A2}" presName="vertFlow" presStyleCnt="0"/>
      <dgm:spPr/>
    </dgm:pt>
    <dgm:pt modelId="{D9280ADB-185D-4EA6-83C2-1C14F36B47D4}" type="pres">
      <dgm:prSet presAssocID="{7B9FEADB-6F7D-4091-ADFF-4AC76FA108A2}" presName="topSpace" presStyleCnt="0"/>
      <dgm:spPr/>
    </dgm:pt>
    <dgm:pt modelId="{91D2C2FF-6684-42CD-8C51-7C18542B5FFD}" type="pres">
      <dgm:prSet presAssocID="{7B9FEADB-6F7D-4091-ADFF-4AC76FA108A2}" presName="firstComp" presStyleCnt="0"/>
      <dgm:spPr/>
    </dgm:pt>
    <dgm:pt modelId="{2224D334-DF29-4B26-B3FD-D508C903A164}" type="pres">
      <dgm:prSet presAssocID="{7B9FEADB-6F7D-4091-ADFF-4AC76FA108A2}" presName="firstChild" presStyleLbl="bgAccFollowNode1" presStyleIdx="1" presStyleCnt="2" custScaleX="208141" custScaleY="257696" custLinFactNeighborX="-14531" custLinFactNeighborY="2363"/>
      <dgm:spPr/>
      <dgm:t>
        <a:bodyPr/>
        <a:lstStyle/>
        <a:p>
          <a:endParaRPr lang="it-IT"/>
        </a:p>
      </dgm:t>
    </dgm:pt>
    <dgm:pt modelId="{0DE9A5C9-A58D-418A-91B9-27BEF3514F92}" type="pres">
      <dgm:prSet presAssocID="{7B9FEADB-6F7D-4091-ADFF-4AC76FA108A2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8A3F7D0-23A5-4FEE-A728-9CC8A92C2444}" type="pres">
      <dgm:prSet presAssocID="{7B9FEADB-6F7D-4091-ADFF-4AC76FA108A2}" presName="negSpace" presStyleCnt="0"/>
      <dgm:spPr/>
    </dgm:pt>
    <dgm:pt modelId="{F1F26A3D-8693-473B-BA68-E79C9E7ACAAB}" type="pres">
      <dgm:prSet presAssocID="{7B9FEADB-6F7D-4091-ADFF-4AC76FA108A2}" presName="circle" presStyleLbl="node1" presStyleIdx="1" presStyleCnt="2" custScaleX="129051" custScaleY="94347" custLinFactX="-106112" custLinFactNeighborX="-200000" custLinFactNeighborY="-12"/>
      <dgm:spPr/>
      <dgm:t>
        <a:bodyPr/>
        <a:lstStyle/>
        <a:p>
          <a:endParaRPr lang="it-IT"/>
        </a:p>
      </dgm:t>
    </dgm:pt>
  </dgm:ptLst>
  <dgm:cxnLst>
    <dgm:cxn modelId="{9EF21959-E2E5-43CD-B6BC-CD38C6AB4246}" type="presOf" srcId="{F5BAA242-1A3D-44E7-8609-8026AD4762BE}" destId="{69A0F461-ABC0-4F92-818F-5215016E65C3}" srcOrd="1" destOrd="0" presId="urn:microsoft.com/office/officeart/2005/8/layout/hList9"/>
    <dgm:cxn modelId="{4EA0587B-3A67-4585-A42F-2DBBFB378C8A}" type="presOf" srcId="{F5BAA242-1A3D-44E7-8609-8026AD4762BE}" destId="{AF987991-4CE5-4ACD-B594-2DEC1AE298D7}" srcOrd="0" destOrd="0" presId="urn:microsoft.com/office/officeart/2005/8/layout/hList9"/>
    <dgm:cxn modelId="{B9D3EE91-F99C-4675-9832-FAA6A3C3125E}" srcId="{6A979A04-6C7A-439C-8C94-812CE1498ABD}" destId="{2A9400B1-8C3D-4936-B4C9-5A168714C384}" srcOrd="0" destOrd="0" parTransId="{3F55118E-983A-4FFD-B731-895A4FB5EC32}" sibTransId="{0A23CC4F-52E5-4B54-BF62-57302253FBAE}"/>
    <dgm:cxn modelId="{9866E644-ED82-4E16-A249-EE59A7373E30}" type="presOf" srcId="{60B973A3-3D8F-4472-814D-5058986F63C9}" destId="{0DE9A5C9-A58D-418A-91B9-27BEF3514F92}" srcOrd="1" destOrd="0" presId="urn:microsoft.com/office/officeart/2005/8/layout/hList9"/>
    <dgm:cxn modelId="{6BB11E95-3968-4151-B520-CB84E3A9FAAC}" srcId="{7B9FEADB-6F7D-4091-ADFF-4AC76FA108A2}" destId="{60B973A3-3D8F-4472-814D-5058986F63C9}" srcOrd="0" destOrd="0" parTransId="{A1E21552-57D6-4970-AEC2-368993DCB931}" sibTransId="{F73EB619-EA5F-4D8A-AC9E-3E71F47A335F}"/>
    <dgm:cxn modelId="{6C6CF236-0974-4A5C-A9CE-70EA9DE4E944}" type="presOf" srcId="{6A979A04-6C7A-439C-8C94-812CE1498ABD}" destId="{8DE87E77-F9BA-4B77-BA61-27D63300E553}" srcOrd="0" destOrd="0" presId="urn:microsoft.com/office/officeart/2005/8/layout/hList9"/>
    <dgm:cxn modelId="{ED6F9397-21FD-4354-A8E2-625DF998AF4B}" srcId="{6A979A04-6C7A-439C-8C94-812CE1498ABD}" destId="{7B9FEADB-6F7D-4091-ADFF-4AC76FA108A2}" srcOrd="1" destOrd="0" parTransId="{9CEC31F7-4278-45F8-967A-CA78F1D1D854}" sibTransId="{77297169-CDB5-4BA3-9598-ED9AACA82B34}"/>
    <dgm:cxn modelId="{52E50C2A-02DF-4633-85BD-CC96234E4167}" srcId="{2A9400B1-8C3D-4936-B4C9-5A168714C384}" destId="{F5BAA242-1A3D-44E7-8609-8026AD4762BE}" srcOrd="0" destOrd="0" parTransId="{17ABE9BB-F224-48F1-8E35-AD51565129E5}" sibTransId="{F9864BEB-E38D-400B-9C7D-14F46595E46E}"/>
    <dgm:cxn modelId="{8D66A5B4-EA5E-4C9F-919B-02BFC5091A92}" type="presOf" srcId="{7B9FEADB-6F7D-4091-ADFF-4AC76FA108A2}" destId="{F1F26A3D-8693-473B-BA68-E79C9E7ACAAB}" srcOrd="0" destOrd="0" presId="urn:microsoft.com/office/officeart/2005/8/layout/hList9"/>
    <dgm:cxn modelId="{C30E5783-7673-4AB2-93BD-B8C5C36B6569}" type="presOf" srcId="{2A9400B1-8C3D-4936-B4C9-5A168714C384}" destId="{4BD6894C-71E2-4156-A8C0-23991A62EB17}" srcOrd="0" destOrd="0" presId="urn:microsoft.com/office/officeart/2005/8/layout/hList9"/>
    <dgm:cxn modelId="{ABA3331E-4815-4519-92E9-609C3C659D27}" type="presOf" srcId="{60B973A3-3D8F-4472-814D-5058986F63C9}" destId="{2224D334-DF29-4B26-B3FD-D508C903A164}" srcOrd="0" destOrd="0" presId="urn:microsoft.com/office/officeart/2005/8/layout/hList9"/>
    <dgm:cxn modelId="{50B4E383-3436-4196-9E88-2D654950844D}" type="presParOf" srcId="{8DE87E77-F9BA-4B77-BA61-27D63300E553}" destId="{48913A7E-D1E9-4D6C-A8E0-495F87484E11}" srcOrd="0" destOrd="0" presId="urn:microsoft.com/office/officeart/2005/8/layout/hList9"/>
    <dgm:cxn modelId="{108D3869-03E6-48BD-9A82-EED307455E3E}" type="presParOf" srcId="{8DE87E77-F9BA-4B77-BA61-27D63300E553}" destId="{CDD7B0F5-52E4-4C6A-8556-9516F2E6AD42}" srcOrd="1" destOrd="0" presId="urn:microsoft.com/office/officeart/2005/8/layout/hList9"/>
    <dgm:cxn modelId="{D35DD05E-6355-44B1-A9A1-933A8F85EC10}" type="presParOf" srcId="{CDD7B0F5-52E4-4C6A-8556-9516F2E6AD42}" destId="{2573D551-022F-4EA9-8E42-B53141246044}" srcOrd="0" destOrd="0" presId="urn:microsoft.com/office/officeart/2005/8/layout/hList9"/>
    <dgm:cxn modelId="{6563441E-15D6-49F6-96FD-AD05BAE7A5D6}" type="presParOf" srcId="{CDD7B0F5-52E4-4C6A-8556-9516F2E6AD42}" destId="{4B76ECE1-E9BF-4C52-9971-94B8C78BE68A}" srcOrd="1" destOrd="0" presId="urn:microsoft.com/office/officeart/2005/8/layout/hList9"/>
    <dgm:cxn modelId="{8EC8A9CC-5C2C-4FE5-B926-0AB71E6BB6BA}" type="presParOf" srcId="{4B76ECE1-E9BF-4C52-9971-94B8C78BE68A}" destId="{AF987991-4CE5-4ACD-B594-2DEC1AE298D7}" srcOrd="0" destOrd="0" presId="urn:microsoft.com/office/officeart/2005/8/layout/hList9"/>
    <dgm:cxn modelId="{48F94A17-9899-421C-8241-BD22A9533A27}" type="presParOf" srcId="{4B76ECE1-E9BF-4C52-9971-94B8C78BE68A}" destId="{69A0F461-ABC0-4F92-818F-5215016E65C3}" srcOrd="1" destOrd="0" presId="urn:microsoft.com/office/officeart/2005/8/layout/hList9"/>
    <dgm:cxn modelId="{91B3F94E-E807-4646-8363-795DA79D13AD}" type="presParOf" srcId="{8DE87E77-F9BA-4B77-BA61-27D63300E553}" destId="{D4FB19D7-26D6-403E-83F1-8EAFC703EC96}" srcOrd="2" destOrd="0" presId="urn:microsoft.com/office/officeart/2005/8/layout/hList9"/>
    <dgm:cxn modelId="{40D901AA-74C5-4634-921D-F6A9DB112048}" type="presParOf" srcId="{8DE87E77-F9BA-4B77-BA61-27D63300E553}" destId="{4BD6894C-71E2-4156-A8C0-23991A62EB17}" srcOrd="3" destOrd="0" presId="urn:microsoft.com/office/officeart/2005/8/layout/hList9"/>
    <dgm:cxn modelId="{4E2808C8-88F1-44B4-979F-5FEEB8FC33F8}" type="presParOf" srcId="{8DE87E77-F9BA-4B77-BA61-27D63300E553}" destId="{4A70B039-4BB4-44FA-A5D7-27C19E831883}" srcOrd="4" destOrd="0" presId="urn:microsoft.com/office/officeart/2005/8/layout/hList9"/>
    <dgm:cxn modelId="{B6183938-A36E-4DC4-B14B-C06ABCDC0698}" type="presParOf" srcId="{8DE87E77-F9BA-4B77-BA61-27D63300E553}" destId="{6A2EF8A3-F1B1-451E-BDCB-EBC8213F8493}" srcOrd="5" destOrd="0" presId="urn:microsoft.com/office/officeart/2005/8/layout/hList9"/>
    <dgm:cxn modelId="{B1B330C8-883B-4822-9446-DE46BDA50C0B}" type="presParOf" srcId="{8DE87E77-F9BA-4B77-BA61-27D63300E553}" destId="{17537117-586E-4606-B54F-117821EAA741}" srcOrd="6" destOrd="0" presId="urn:microsoft.com/office/officeart/2005/8/layout/hList9"/>
    <dgm:cxn modelId="{C15AEEA7-B2CD-4BA9-9172-ADD0F92C7B1A}" type="presParOf" srcId="{17537117-586E-4606-B54F-117821EAA741}" destId="{D9280ADB-185D-4EA6-83C2-1C14F36B47D4}" srcOrd="0" destOrd="0" presId="urn:microsoft.com/office/officeart/2005/8/layout/hList9"/>
    <dgm:cxn modelId="{BE8EF65D-029F-4242-B783-E4FD0B9EF1FE}" type="presParOf" srcId="{17537117-586E-4606-B54F-117821EAA741}" destId="{91D2C2FF-6684-42CD-8C51-7C18542B5FFD}" srcOrd="1" destOrd="0" presId="urn:microsoft.com/office/officeart/2005/8/layout/hList9"/>
    <dgm:cxn modelId="{5BF067ED-ADD6-4C61-88B8-0112915EA868}" type="presParOf" srcId="{91D2C2FF-6684-42CD-8C51-7C18542B5FFD}" destId="{2224D334-DF29-4B26-B3FD-D508C903A164}" srcOrd="0" destOrd="0" presId="urn:microsoft.com/office/officeart/2005/8/layout/hList9"/>
    <dgm:cxn modelId="{2F7DB817-C86A-48B4-A99C-ADD4B8A121B8}" type="presParOf" srcId="{91D2C2FF-6684-42CD-8C51-7C18542B5FFD}" destId="{0DE9A5C9-A58D-418A-91B9-27BEF3514F92}" srcOrd="1" destOrd="0" presId="urn:microsoft.com/office/officeart/2005/8/layout/hList9"/>
    <dgm:cxn modelId="{E2D5BA5A-A77A-4265-8215-EDE19605CBA7}" type="presParOf" srcId="{8DE87E77-F9BA-4B77-BA61-27D63300E553}" destId="{D8A3F7D0-23A5-4FEE-A728-9CC8A92C2444}" srcOrd="7" destOrd="0" presId="urn:microsoft.com/office/officeart/2005/8/layout/hList9"/>
    <dgm:cxn modelId="{E7E5550F-2AE2-4C30-B852-C06C9E0B668A}" type="presParOf" srcId="{8DE87E77-F9BA-4B77-BA61-27D63300E553}" destId="{F1F26A3D-8693-473B-BA68-E79C9E7ACAAB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FFB5E4-1B40-4A24-808A-62BCC6AA884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6669E74-F58F-4F6A-B5ED-4667E4046D68}">
      <dgm:prSet phldrT="[Testo]"/>
      <dgm:spPr/>
      <dgm:t>
        <a:bodyPr/>
        <a:lstStyle/>
        <a:p>
          <a:r>
            <a:rPr lang="it-IT" altLang="it-IT" b="1" dirty="0" smtClean="0">
              <a:solidFill>
                <a:schemeClr val="tx1"/>
              </a:solidFill>
              <a:latin typeface="+mn-lt"/>
            </a:rPr>
            <a:t>Area 9 – </a:t>
          </a:r>
          <a:r>
            <a:rPr lang="it-IT" altLang="it-IT" b="1" dirty="0" err="1" smtClean="0">
              <a:solidFill>
                <a:schemeClr val="tx1"/>
              </a:solidFill>
              <a:latin typeface="+mn-lt"/>
            </a:rPr>
            <a:t>UniFE</a:t>
          </a:r>
          <a:r>
            <a:rPr lang="it-IT" altLang="it-IT" b="1" dirty="0" smtClean="0">
              <a:solidFill>
                <a:schemeClr val="tx1"/>
              </a:solidFill>
              <a:latin typeface="+mn-lt"/>
            </a:rPr>
            <a:t> EQUA</a:t>
          </a:r>
          <a:r>
            <a:rPr lang="it-IT" altLang="it-IT" b="1" dirty="0" smtClean="0">
              <a:latin typeface="+mn-lt"/>
            </a:rPr>
            <a:t/>
          </a:r>
          <a:br>
            <a:rPr lang="it-IT" altLang="it-IT" b="1" dirty="0" smtClean="0">
              <a:latin typeface="+mn-lt"/>
            </a:rPr>
          </a:br>
          <a:r>
            <a:rPr lang="it-IT" altLang="it-IT" b="1" dirty="0" smtClean="0">
              <a:latin typeface="+mn-lt"/>
            </a:rPr>
            <a:t>obiettivi strategici delle PO</a:t>
          </a:r>
          <a:endParaRPr lang="it-IT" dirty="0">
            <a:latin typeface="+mn-lt"/>
          </a:endParaRPr>
        </a:p>
      </dgm:t>
    </dgm:pt>
    <dgm:pt modelId="{84042801-EDBF-4A6B-AF42-A43A27F504CB}" type="parTrans" cxnId="{D56B62B3-6CF6-4F0F-B5F2-C0FBF5AB7C6E}">
      <dgm:prSet/>
      <dgm:spPr/>
      <dgm:t>
        <a:bodyPr/>
        <a:lstStyle/>
        <a:p>
          <a:endParaRPr lang="it-IT"/>
        </a:p>
      </dgm:t>
    </dgm:pt>
    <dgm:pt modelId="{5B451621-1656-4BF5-917F-168C119D89FF}" type="sibTrans" cxnId="{D56B62B3-6CF6-4F0F-B5F2-C0FBF5AB7C6E}">
      <dgm:prSet/>
      <dgm:spPr/>
      <dgm:t>
        <a:bodyPr/>
        <a:lstStyle/>
        <a:p>
          <a:endParaRPr lang="it-IT"/>
        </a:p>
      </dgm:t>
    </dgm:pt>
    <dgm:pt modelId="{324D3A28-335D-4318-816D-82A826A831C8}">
      <dgm:prSet phldrT="[Testo]" custT="1"/>
      <dgm:spPr/>
      <dgm:t>
        <a:bodyPr/>
        <a:lstStyle/>
        <a:p>
          <a:r>
            <a:rPr lang="it-IT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REALE UGUAGLIANZA E BENESSERE DELLE PERSONE CHE STUDIANO E LAVORANO IN UNIFE</a:t>
          </a:r>
          <a:r>
            <a:rPr lang="it-IT" sz="1800" dirty="0" smtClean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: </a:t>
          </a:r>
          <a:r>
            <a:rPr lang="it-IT" sz="18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Conciliazione dei tempi di vita, di lavoro e di studio e benessere di chi studia e lavora in </a:t>
          </a:r>
          <a:r>
            <a:rPr lang="it-IT" sz="1800" dirty="0" err="1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Unife</a:t>
          </a:r>
          <a:endParaRPr lang="it-IT" sz="1800" dirty="0">
            <a:latin typeface="+mn-lt"/>
          </a:endParaRPr>
        </a:p>
      </dgm:t>
    </dgm:pt>
    <dgm:pt modelId="{9906767C-FED8-4D48-81BB-1F314B541873}" type="parTrans" cxnId="{2A143CC8-ADB5-4F96-B2BF-1829BAD8B0EC}">
      <dgm:prSet/>
      <dgm:spPr/>
      <dgm:t>
        <a:bodyPr/>
        <a:lstStyle/>
        <a:p>
          <a:endParaRPr lang="it-IT"/>
        </a:p>
      </dgm:t>
    </dgm:pt>
    <dgm:pt modelId="{8AB9CC78-B6BC-49F5-8765-FE6FF7FD2043}" type="sibTrans" cxnId="{2A143CC8-ADB5-4F96-B2BF-1829BAD8B0EC}">
      <dgm:prSet/>
      <dgm:spPr/>
      <dgm:t>
        <a:bodyPr/>
        <a:lstStyle/>
        <a:p>
          <a:endParaRPr lang="it-IT"/>
        </a:p>
      </dgm:t>
    </dgm:pt>
    <dgm:pt modelId="{64C05464-B1C0-44C6-8EA5-67EC6641EC0C}">
      <dgm:prSet phldrT="[Testo]" custT="1"/>
      <dgm:spPr/>
      <dgm:t>
        <a:bodyPr/>
        <a:lstStyle/>
        <a:p>
          <a:r>
            <a:rPr lang="it-IT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EFFETTIVA UGUAGLIANZA NEGLI ORGANI ISTITUZIONALI E PIENA INTEGRAZIONE DELLE </a:t>
          </a:r>
          <a:r>
            <a:rPr lang="it-IT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PERSONE </a:t>
          </a:r>
          <a:r>
            <a:rPr lang="it-IT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IN UNIFE: </a:t>
          </a:r>
          <a:r>
            <a:rPr lang="it-IT" sz="18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Promozione di iniziative dirette a garantire la paritaria presenza di uomini </a:t>
          </a:r>
          <a:r>
            <a:rPr lang="it-IT" sz="18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e </a:t>
          </a:r>
          <a:r>
            <a:rPr lang="it-IT" sz="18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donne negli organi dell’ateneo e l’integrazione effettiva delle persone provenienti da paesi europei o extra-europei</a:t>
          </a:r>
          <a:endParaRPr lang="it-IT" sz="1800" b="1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E2E3113-659C-4AC0-8736-C19AB20976EA}" type="parTrans" cxnId="{F90353F1-E92C-4295-B253-99F78E26B03E}">
      <dgm:prSet/>
      <dgm:spPr/>
      <dgm:t>
        <a:bodyPr/>
        <a:lstStyle/>
        <a:p>
          <a:endParaRPr lang="it-IT"/>
        </a:p>
      </dgm:t>
    </dgm:pt>
    <dgm:pt modelId="{3BBC3C52-635B-45C3-AFE9-A4AB836ECCBE}" type="sibTrans" cxnId="{F90353F1-E92C-4295-B253-99F78E26B03E}">
      <dgm:prSet/>
      <dgm:spPr/>
      <dgm:t>
        <a:bodyPr/>
        <a:lstStyle/>
        <a:p>
          <a:endParaRPr lang="it-IT"/>
        </a:p>
      </dgm:t>
    </dgm:pt>
    <dgm:pt modelId="{CE913B25-083F-4C71-89DD-7797261F9042}">
      <dgm:prSet phldrT="[Testo]" custT="1"/>
      <dgm:spPr/>
      <dgm:t>
        <a:bodyPr/>
        <a:lstStyle/>
        <a:p>
          <a:r>
            <a:rPr lang="it-IT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VALORIZZIAMO L’UGUAGLIANZA NELLA FORMAZIONE E NELLA RICERCA IN UNIFE</a:t>
          </a:r>
          <a:r>
            <a:rPr lang="it-IT" sz="1800" b="1" dirty="0" smtClean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:</a:t>
          </a:r>
          <a:r>
            <a:rPr lang="it-IT" sz="18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promozione della formazione e dei progetti di ricerca per accrescere la cultura dell’uguaglianza e delle pari opportunità</a:t>
          </a:r>
          <a:endParaRPr lang="it-IT" sz="1800" b="1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09D8B0F-8759-4FA2-A585-2AF44CDE3255}" type="parTrans" cxnId="{D3CF160F-5E56-4A68-BD22-A2309C5316EC}">
      <dgm:prSet/>
      <dgm:spPr/>
      <dgm:t>
        <a:bodyPr/>
        <a:lstStyle/>
        <a:p>
          <a:endParaRPr lang="it-IT"/>
        </a:p>
      </dgm:t>
    </dgm:pt>
    <dgm:pt modelId="{AD49ADFE-2E5A-4F7F-89D0-C53822B114A3}" type="sibTrans" cxnId="{D3CF160F-5E56-4A68-BD22-A2309C5316EC}">
      <dgm:prSet/>
      <dgm:spPr/>
      <dgm:t>
        <a:bodyPr/>
        <a:lstStyle/>
        <a:p>
          <a:endParaRPr lang="it-IT"/>
        </a:p>
      </dgm:t>
    </dgm:pt>
    <dgm:pt modelId="{46F69109-A07B-4EEA-9468-8F67A7761E9C}" type="pres">
      <dgm:prSet presAssocID="{7FFFB5E4-1B40-4A24-808A-62BCC6AA884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CE25BA8-F1F8-46AE-B42F-C56F3C29AF2D}" type="pres">
      <dgm:prSet presAssocID="{56669E74-F58F-4F6A-B5ED-4667E4046D68}" presName="root1" presStyleCnt="0"/>
      <dgm:spPr/>
    </dgm:pt>
    <dgm:pt modelId="{2E58B7A0-4182-431F-B707-A8B567EF20A8}" type="pres">
      <dgm:prSet presAssocID="{56669E74-F58F-4F6A-B5ED-4667E4046D68}" presName="LevelOneTextNode" presStyleLbl="node0" presStyleIdx="0" presStyleCnt="1" custLinFactX="-100000" custLinFactNeighborX="-168371" custLinFactNeighborY="-24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B0C415D-3370-4977-9990-BDCDA60441F9}" type="pres">
      <dgm:prSet presAssocID="{56669E74-F58F-4F6A-B5ED-4667E4046D68}" presName="level2hierChild" presStyleCnt="0"/>
      <dgm:spPr/>
    </dgm:pt>
    <dgm:pt modelId="{CF47CD06-213D-41BA-8E33-46CB6376BB88}" type="pres">
      <dgm:prSet presAssocID="{9906767C-FED8-4D48-81BB-1F314B541873}" presName="conn2-1" presStyleLbl="parChTrans1D2" presStyleIdx="0" presStyleCnt="3"/>
      <dgm:spPr/>
      <dgm:t>
        <a:bodyPr/>
        <a:lstStyle/>
        <a:p>
          <a:endParaRPr lang="it-IT"/>
        </a:p>
      </dgm:t>
    </dgm:pt>
    <dgm:pt modelId="{1204990B-EC44-4C4A-B93B-23D6BBB54E6E}" type="pres">
      <dgm:prSet presAssocID="{9906767C-FED8-4D48-81BB-1F314B541873}" presName="connTx" presStyleLbl="parChTrans1D2" presStyleIdx="0" presStyleCnt="3"/>
      <dgm:spPr/>
      <dgm:t>
        <a:bodyPr/>
        <a:lstStyle/>
        <a:p>
          <a:endParaRPr lang="it-IT"/>
        </a:p>
      </dgm:t>
    </dgm:pt>
    <dgm:pt modelId="{C2563A31-E317-4C2A-BF05-A7F7DDEF4644}" type="pres">
      <dgm:prSet presAssocID="{324D3A28-335D-4318-816D-82A826A831C8}" presName="root2" presStyleCnt="0"/>
      <dgm:spPr/>
    </dgm:pt>
    <dgm:pt modelId="{7597DEDA-124C-40CB-B260-AC8354268385}" type="pres">
      <dgm:prSet presAssocID="{324D3A28-335D-4318-816D-82A826A831C8}" presName="LevelTwoTextNode" presStyleLbl="node2" presStyleIdx="0" presStyleCnt="3" custScaleX="271400" custLinFactNeighborX="4400" custLinFactNeighborY="-2233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4AD06DF-63B3-4A4C-8998-B209DF46F624}" type="pres">
      <dgm:prSet presAssocID="{324D3A28-335D-4318-816D-82A826A831C8}" presName="level3hierChild" presStyleCnt="0"/>
      <dgm:spPr/>
    </dgm:pt>
    <dgm:pt modelId="{3390BBA3-A61C-44CE-853E-0D9508CDA43E}" type="pres">
      <dgm:prSet presAssocID="{6E2E3113-659C-4AC0-8736-C19AB20976EA}" presName="conn2-1" presStyleLbl="parChTrans1D2" presStyleIdx="1" presStyleCnt="3"/>
      <dgm:spPr/>
      <dgm:t>
        <a:bodyPr/>
        <a:lstStyle/>
        <a:p>
          <a:endParaRPr lang="it-IT"/>
        </a:p>
      </dgm:t>
    </dgm:pt>
    <dgm:pt modelId="{61A697C3-4AAA-4045-9E9C-D98C34CE47FF}" type="pres">
      <dgm:prSet presAssocID="{6E2E3113-659C-4AC0-8736-C19AB20976EA}" presName="connTx" presStyleLbl="parChTrans1D2" presStyleIdx="1" presStyleCnt="3"/>
      <dgm:spPr/>
      <dgm:t>
        <a:bodyPr/>
        <a:lstStyle/>
        <a:p>
          <a:endParaRPr lang="it-IT"/>
        </a:p>
      </dgm:t>
    </dgm:pt>
    <dgm:pt modelId="{0D810334-E8B2-423D-A1BA-15E07D6612D0}" type="pres">
      <dgm:prSet presAssocID="{64C05464-B1C0-44C6-8EA5-67EC6641EC0C}" presName="root2" presStyleCnt="0"/>
      <dgm:spPr/>
    </dgm:pt>
    <dgm:pt modelId="{25D458B5-DBAD-4551-9148-B03D48B4D3B7}" type="pres">
      <dgm:prSet presAssocID="{64C05464-B1C0-44C6-8EA5-67EC6641EC0C}" presName="LevelTwoTextNode" presStyleLbl="node2" presStyleIdx="1" presStyleCnt="3" custScaleX="269525" custScaleY="133898" custLinFactNeighborX="4513" custLinFactNeighborY="115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4141F67-2830-4158-BF20-8474C97EA728}" type="pres">
      <dgm:prSet presAssocID="{64C05464-B1C0-44C6-8EA5-67EC6641EC0C}" presName="level3hierChild" presStyleCnt="0"/>
      <dgm:spPr/>
    </dgm:pt>
    <dgm:pt modelId="{0DA14B20-B6D6-4EAD-A799-722989288EE5}" type="pres">
      <dgm:prSet presAssocID="{E09D8B0F-8759-4FA2-A585-2AF44CDE3255}" presName="conn2-1" presStyleLbl="parChTrans1D2" presStyleIdx="2" presStyleCnt="3"/>
      <dgm:spPr/>
      <dgm:t>
        <a:bodyPr/>
        <a:lstStyle/>
        <a:p>
          <a:endParaRPr lang="it-IT"/>
        </a:p>
      </dgm:t>
    </dgm:pt>
    <dgm:pt modelId="{10869ED3-D503-4B20-A2A9-1DE9A1157CFB}" type="pres">
      <dgm:prSet presAssocID="{E09D8B0F-8759-4FA2-A585-2AF44CDE3255}" presName="connTx" presStyleLbl="parChTrans1D2" presStyleIdx="2" presStyleCnt="3"/>
      <dgm:spPr/>
      <dgm:t>
        <a:bodyPr/>
        <a:lstStyle/>
        <a:p>
          <a:endParaRPr lang="it-IT"/>
        </a:p>
      </dgm:t>
    </dgm:pt>
    <dgm:pt modelId="{70E7611A-5101-4F50-9848-6DB78388700D}" type="pres">
      <dgm:prSet presAssocID="{CE913B25-083F-4C71-89DD-7797261F9042}" presName="root2" presStyleCnt="0"/>
      <dgm:spPr/>
    </dgm:pt>
    <dgm:pt modelId="{7F4C8F6D-5067-4E2F-A528-E056A6F2D4ED}" type="pres">
      <dgm:prSet presAssocID="{CE913B25-083F-4C71-89DD-7797261F9042}" presName="LevelTwoTextNode" presStyleLbl="node2" presStyleIdx="2" presStyleCnt="3" custScaleX="266876" custLinFactNeighborX="4515" custLinFactNeighborY="3368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CF1235B-FDB7-45F9-A1A7-D07D8B169ACE}" type="pres">
      <dgm:prSet presAssocID="{CE913B25-083F-4C71-89DD-7797261F9042}" presName="level3hierChild" presStyleCnt="0"/>
      <dgm:spPr/>
    </dgm:pt>
  </dgm:ptLst>
  <dgm:cxnLst>
    <dgm:cxn modelId="{5CBD05FC-D73B-4013-8E54-7A5C2700920E}" type="presOf" srcId="{E09D8B0F-8759-4FA2-A585-2AF44CDE3255}" destId="{0DA14B20-B6D6-4EAD-A799-722989288EE5}" srcOrd="0" destOrd="0" presId="urn:microsoft.com/office/officeart/2008/layout/HorizontalMultiLevelHierarchy"/>
    <dgm:cxn modelId="{FAB0DE19-5183-480D-8B3A-EF8181F494F7}" type="presOf" srcId="{6E2E3113-659C-4AC0-8736-C19AB20976EA}" destId="{3390BBA3-A61C-44CE-853E-0D9508CDA43E}" srcOrd="0" destOrd="0" presId="urn:microsoft.com/office/officeart/2008/layout/HorizontalMultiLevelHierarchy"/>
    <dgm:cxn modelId="{D3CF160F-5E56-4A68-BD22-A2309C5316EC}" srcId="{56669E74-F58F-4F6A-B5ED-4667E4046D68}" destId="{CE913B25-083F-4C71-89DD-7797261F9042}" srcOrd="2" destOrd="0" parTransId="{E09D8B0F-8759-4FA2-A585-2AF44CDE3255}" sibTransId="{AD49ADFE-2E5A-4F7F-89D0-C53822B114A3}"/>
    <dgm:cxn modelId="{319E6571-CFD0-485B-87D2-51961E123FBE}" type="presOf" srcId="{64C05464-B1C0-44C6-8EA5-67EC6641EC0C}" destId="{25D458B5-DBAD-4551-9148-B03D48B4D3B7}" srcOrd="0" destOrd="0" presId="urn:microsoft.com/office/officeart/2008/layout/HorizontalMultiLevelHierarchy"/>
    <dgm:cxn modelId="{F22DE62D-ACB0-454D-B359-7327980BC847}" type="presOf" srcId="{7FFFB5E4-1B40-4A24-808A-62BCC6AA8848}" destId="{46F69109-A07B-4EEA-9468-8F67A7761E9C}" srcOrd="0" destOrd="0" presId="urn:microsoft.com/office/officeart/2008/layout/HorizontalMultiLevelHierarchy"/>
    <dgm:cxn modelId="{94D8060F-AE2F-4F75-A8EE-4E2532815FFB}" type="presOf" srcId="{9906767C-FED8-4D48-81BB-1F314B541873}" destId="{CF47CD06-213D-41BA-8E33-46CB6376BB88}" srcOrd="0" destOrd="0" presId="urn:microsoft.com/office/officeart/2008/layout/HorizontalMultiLevelHierarchy"/>
    <dgm:cxn modelId="{5B66F9CA-ACDC-43CE-88E6-8E1A8D1BEC6F}" type="presOf" srcId="{324D3A28-335D-4318-816D-82A826A831C8}" destId="{7597DEDA-124C-40CB-B260-AC8354268385}" srcOrd="0" destOrd="0" presId="urn:microsoft.com/office/officeart/2008/layout/HorizontalMultiLevelHierarchy"/>
    <dgm:cxn modelId="{F90353F1-E92C-4295-B253-99F78E26B03E}" srcId="{56669E74-F58F-4F6A-B5ED-4667E4046D68}" destId="{64C05464-B1C0-44C6-8EA5-67EC6641EC0C}" srcOrd="1" destOrd="0" parTransId="{6E2E3113-659C-4AC0-8736-C19AB20976EA}" sibTransId="{3BBC3C52-635B-45C3-AFE9-A4AB836ECCBE}"/>
    <dgm:cxn modelId="{AD62F6B9-FCA6-40DC-B3D9-1BF195B7F5BC}" type="presOf" srcId="{CE913B25-083F-4C71-89DD-7797261F9042}" destId="{7F4C8F6D-5067-4E2F-A528-E056A6F2D4ED}" srcOrd="0" destOrd="0" presId="urn:microsoft.com/office/officeart/2008/layout/HorizontalMultiLevelHierarchy"/>
    <dgm:cxn modelId="{14A4BF87-D989-4B44-A15A-9CA82A1C9418}" type="presOf" srcId="{6E2E3113-659C-4AC0-8736-C19AB20976EA}" destId="{61A697C3-4AAA-4045-9E9C-D98C34CE47FF}" srcOrd="1" destOrd="0" presId="urn:microsoft.com/office/officeart/2008/layout/HorizontalMultiLevelHierarchy"/>
    <dgm:cxn modelId="{A7349D90-7B6F-4584-9476-E5A6911D7464}" type="presOf" srcId="{E09D8B0F-8759-4FA2-A585-2AF44CDE3255}" destId="{10869ED3-D503-4B20-A2A9-1DE9A1157CFB}" srcOrd="1" destOrd="0" presId="urn:microsoft.com/office/officeart/2008/layout/HorizontalMultiLevelHierarchy"/>
    <dgm:cxn modelId="{5727C4C5-A4F5-4ADF-9772-DACC16254937}" type="presOf" srcId="{56669E74-F58F-4F6A-B5ED-4667E4046D68}" destId="{2E58B7A0-4182-431F-B707-A8B567EF20A8}" srcOrd="0" destOrd="0" presId="urn:microsoft.com/office/officeart/2008/layout/HorizontalMultiLevelHierarchy"/>
    <dgm:cxn modelId="{2A143CC8-ADB5-4F96-B2BF-1829BAD8B0EC}" srcId="{56669E74-F58F-4F6A-B5ED-4667E4046D68}" destId="{324D3A28-335D-4318-816D-82A826A831C8}" srcOrd="0" destOrd="0" parTransId="{9906767C-FED8-4D48-81BB-1F314B541873}" sibTransId="{8AB9CC78-B6BC-49F5-8765-FE6FF7FD2043}"/>
    <dgm:cxn modelId="{D56B62B3-6CF6-4F0F-B5F2-C0FBF5AB7C6E}" srcId="{7FFFB5E4-1B40-4A24-808A-62BCC6AA8848}" destId="{56669E74-F58F-4F6A-B5ED-4667E4046D68}" srcOrd="0" destOrd="0" parTransId="{84042801-EDBF-4A6B-AF42-A43A27F504CB}" sibTransId="{5B451621-1656-4BF5-917F-168C119D89FF}"/>
    <dgm:cxn modelId="{3D17B13C-7F01-40EF-B80B-ECCE998ED0DE}" type="presOf" srcId="{9906767C-FED8-4D48-81BB-1F314B541873}" destId="{1204990B-EC44-4C4A-B93B-23D6BBB54E6E}" srcOrd="1" destOrd="0" presId="urn:microsoft.com/office/officeart/2008/layout/HorizontalMultiLevelHierarchy"/>
    <dgm:cxn modelId="{0F297DF8-3945-4CBE-B966-382D2D65A0EE}" type="presParOf" srcId="{46F69109-A07B-4EEA-9468-8F67A7761E9C}" destId="{0CE25BA8-F1F8-46AE-B42F-C56F3C29AF2D}" srcOrd="0" destOrd="0" presId="urn:microsoft.com/office/officeart/2008/layout/HorizontalMultiLevelHierarchy"/>
    <dgm:cxn modelId="{B82CF5DC-564E-40D7-8DEB-832A1B4491E5}" type="presParOf" srcId="{0CE25BA8-F1F8-46AE-B42F-C56F3C29AF2D}" destId="{2E58B7A0-4182-431F-B707-A8B567EF20A8}" srcOrd="0" destOrd="0" presId="urn:microsoft.com/office/officeart/2008/layout/HorizontalMultiLevelHierarchy"/>
    <dgm:cxn modelId="{CA63E413-96EC-460F-9815-CDD3B0FF5660}" type="presParOf" srcId="{0CE25BA8-F1F8-46AE-B42F-C56F3C29AF2D}" destId="{BB0C415D-3370-4977-9990-BDCDA60441F9}" srcOrd="1" destOrd="0" presId="urn:microsoft.com/office/officeart/2008/layout/HorizontalMultiLevelHierarchy"/>
    <dgm:cxn modelId="{82B2513C-795C-4A52-941C-F8E389D0F7B7}" type="presParOf" srcId="{BB0C415D-3370-4977-9990-BDCDA60441F9}" destId="{CF47CD06-213D-41BA-8E33-46CB6376BB88}" srcOrd="0" destOrd="0" presId="urn:microsoft.com/office/officeart/2008/layout/HorizontalMultiLevelHierarchy"/>
    <dgm:cxn modelId="{F6D35786-7860-480C-A1B3-CCD6012FF25F}" type="presParOf" srcId="{CF47CD06-213D-41BA-8E33-46CB6376BB88}" destId="{1204990B-EC44-4C4A-B93B-23D6BBB54E6E}" srcOrd="0" destOrd="0" presId="urn:microsoft.com/office/officeart/2008/layout/HorizontalMultiLevelHierarchy"/>
    <dgm:cxn modelId="{3AC9732A-5DEC-41BD-AA0C-0EC9082C3AD1}" type="presParOf" srcId="{BB0C415D-3370-4977-9990-BDCDA60441F9}" destId="{C2563A31-E317-4C2A-BF05-A7F7DDEF4644}" srcOrd="1" destOrd="0" presId="urn:microsoft.com/office/officeart/2008/layout/HorizontalMultiLevelHierarchy"/>
    <dgm:cxn modelId="{34DB9666-E715-4A53-AA3F-E8EF5B1BF740}" type="presParOf" srcId="{C2563A31-E317-4C2A-BF05-A7F7DDEF4644}" destId="{7597DEDA-124C-40CB-B260-AC8354268385}" srcOrd="0" destOrd="0" presId="urn:microsoft.com/office/officeart/2008/layout/HorizontalMultiLevelHierarchy"/>
    <dgm:cxn modelId="{25A54E2D-5DEC-4A15-9869-F30BE71BA63C}" type="presParOf" srcId="{C2563A31-E317-4C2A-BF05-A7F7DDEF4644}" destId="{84AD06DF-63B3-4A4C-8998-B209DF46F624}" srcOrd="1" destOrd="0" presId="urn:microsoft.com/office/officeart/2008/layout/HorizontalMultiLevelHierarchy"/>
    <dgm:cxn modelId="{AC113B83-2D63-4AC9-B34F-8192D537FF09}" type="presParOf" srcId="{BB0C415D-3370-4977-9990-BDCDA60441F9}" destId="{3390BBA3-A61C-44CE-853E-0D9508CDA43E}" srcOrd="2" destOrd="0" presId="urn:microsoft.com/office/officeart/2008/layout/HorizontalMultiLevelHierarchy"/>
    <dgm:cxn modelId="{BB5B1B99-EE24-4648-9276-134010409C51}" type="presParOf" srcId="{3390BBA3-A61C-44CE-853E-0D9508CDA43E}" destId="{61A697C3-4AAA-4045-9E9C-D98C34CE47FF}" srcOrd="0" destOrd="0" presId="urn:microsoft.com/office/officeart/2008/layout/HorizontalMultiLevelHierarchy"/>
    <dgm:cxn modelId="{AF7CF505-4FF0-404C-B566-5CA63B6D7E79}" type="presParOf" srcId="{BB0C415D-3370-4977-9990-BDCDA60441F9}" destId="{0D810334-E8B2-423D-A1BA-15E07D6612D0}" srcOrd="3" destOrd="0" presId="urn:microsoft.com/office/officeart/2008/layout/HorizontalMultiLevelHierarchy"/>
    <dgm:cxn modelId="{2D127615-BD48-4809-84CB-78CAEDFFC7F9}" type="presParOf" srcId="{0D810334-E8B2-423D-A1BA-15E07D6612D0}" destId="{25D458B5-DBAD-4551-9148-B03D48B4D3B7}" srcOrd="0" destOrd="0" presId="urn:microsoft.com/office/officeart/2008/layout/HorizontalMultiLevelHierarchy"/>
    <dgm:cxn modelId="{49C7E8AD-6D1C-4686-B606-32BE11F8C97D}" type="presParOf" srcId="{0D810334-E8B2-423D-A1BA-15E07D6612D0}" destId="{04141F67-2830-4158-BF20-8474C97EA728}" srcOrd="1" destOrd="0" presId="urn:microsoft.com/office/officeart/2008/layout/HorizontalMultiLevelHierarchy"/>
    <dgm:cxn modelId="{2C7A7C1E-51A2-4476-95C6-654C21E7A92A}" type="presParOf" srcId="{BB0C415D-3370-4977-9990-BDCDA60441F9}" destId="{0DA14B20-B6D6-4EAD-A799-722989288EE5}" srcOrd="4" destOrd="0" presId="urn:microsoft.com/office/officeart/2008/layout/HorizontalMultiLevelHierarchy"/>
    <dgm:cxn modelId="{1DEAF7B7-DECB-4E7B-8B02-E47B8C62FEF2}" type="presParOf" srcId="{0DA14B20-B6D6-4EAD-A799-722989288EE5}" destId="{10869ED3-D503-4B20-A2A9-1DE9A1157CFB}" srcOrd="0" destOrd="0" presId="urn:microsoft.com/office/officeart/2008/layout/HorizontalMultiLevelHierarchy"/>
    <dgm:cxn modelId="{361ADB54-0FB6-42E4-8C71-982C595696E9}" type="presParOf" srcId="{BB0C415D-3370-4977-9990-BDCDA60441F9}" destId="{70E7611A-5101-4F50-9848-6DB78388700D}" srcOrd="5" destOrd="0" presId="urn:microsoft.com/office/officeart/2008/layout/HorizontalMultiLevelHierarchy"/>
    <dgm:cxn modelId="{32EB1D9C-A834-484A-9690-9FFC7C9075B3}" type="presParOf" srcId="{70E7611A-5101-4F50-9848-6DB78388700D}" destId="{7F4C8F6D-5067-4E2F-A528-E056A6F2D4ED}" srcOrd="0" destOrd="0" presId="urn:microsoft.com/office/officeart/2008/layout/HorizontalMultiLevelHierarchy"/>
    <dgm:cxn modelId="{3AB48EE7-9200-452C-8FBD-2710B0AE8EBC}" type="presParOf" srcId="{70E7611A-5101-4F50-9848-6DB78388700D}" destId="{FCF1235B-FDB7-45F9-A1A7-D07D8B169AC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D97B74-BF4F-4ED3-9516-CAECD52D7C6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379A9C7-E930-4486-82D0-5EBDFDAB3B70}">
      <dgm:prSet phldrT="[Testo]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smtClean="0"/>
            <a:t>AZIONI</a:t>
          </a:r>
          <a:r>
            <a:rPr lang="it-IT" sz="1800" dirty="0" smtClean="0"/>
            <a:t> in materia di </a:t>
          </a:r>
          <a:r>
            <a:rPr lang="it-IT" sz="1800" b="1" i="1" dirty="0" smtClean="0"/>
            <a:t>pari opportunità, prevenzione e rimozione delle discriminazioni, adozione dei PAP, organizzazione del lavoro, formazione, conciliazione dei tempi di vita e di lavoro, rafforzamento CUG, Carta della conciliazione  e Sportello d’Ascolto</a:t>
          </a:r>
          <a:endParaRPr lang="it-IT" dirty="0"/>
        </a:p>
      </dgm:t>
    </dgm:pt>
    <dgm:pt modelId="{93840069-8E08-4C8A-A08F-519EC62D6C95}" type="parTrans" cxnId="{2BBCB791-AECA-427C-B54C-2DAE55C59A1B}">
      <dgm:prSet/>
      <dgm:spPr/>
      <dgm:t>
        <a:bodyPr/>
        <a:lstStyle/>
        <a:p>
          <a:endParaRPr lang="it-IT"/>
        </a:p>
      </dgm:t>
    </dgm:pt>
    <dgm:pt modelId="{D75975A8-FDB2-4480-AB92-C88B60C8D88B}" type="sibTrans" cxnId="{2BBCB791-AECA-427C-B54C-2DAE55C59A1B}">
      <dgm:prSet/>
      <dgm:spPr/>
      <dgm:t>
        <a:bodyPr/>
        <a:lstStyle/>
        <a:p>
          <a:endParaRPr lang="it-IT"/>
        </a:p>
      </dgm:t>
    </dgm:pt>
    <dgm:pt modelId="{8E6B0BB8-786E-4235-8B29-8AC3311B0F6D}">
      <dgm:prSet phldrT="[Testo]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dirty="0" smtClean="0"/>
            <a:t>In sede di prima applicazione servirà un notevole sforzo organizzativo, coinvolgimento </a:t>
          </a:r>
          <a:r>
            <a:rPr lang="it-IT" i="1" dirty="0" smtClean="0"/>
            <a:t>governance</a:t>
          </a:r>
          <a:r>
            <a:rPr lang="it-IT" dirty="0" smtClean="0"/>
            <a:t>, NDV e uffici (</a:t>
          </a:r>
          <a:r>
            <a:rPr lang="it-IT" i="1" dirty="0" smtClean="0"/>
            <a:t>personale, formazione, PO e disabilità, performance, bilancio e trattamenti economici</a:t>
          </a:r>
          <a:r>
            <a:rPr lang="it-IT" i="0" dirty="0" smtClean="0"/>
            <a:t>)</a:t>
          </a:r>
          <a:endParaRPr lang="it-IT" i="0" dirty="0"/>
        </a:p>
      </dgm:t>
    </dgm:pt>
    <dgm:pt modelId="{7384D7F4-6461-4CDD-ABE4-F3D016555792}" type="parTrans" cxnId="{30F9C35F-476B-4E23-87EE-C2EED117B530}">
      <dgm:prSet/>
      <dgm:spPr/>
      <dgm:t>
        <a:bodyPr/>
        <a:lstStyle/>
        <a:p>
          <a:endParaRPr lang="it-IT"/>
        </a:p>
      </dgm:t>
    </dgm:pt>
    <dgm:pt modelId="{FC93CEA2-55C2-4CC2-BC25-4F48EFE2D9EC}" type="sibTrans" cxnId="{30F9C35F-476B-4E23-87EE-C2EED117B530}">
      <dgm:prSet/>
      <dgm:spPr/>
      <dgm:t>
        <a:bodyPr/>
        <a:lstStyle/>
        <a:p>
          <a:endParaRPr lang="it-IT"/>
        </a:p>
      </dgm:t>
    </dgm:pt>
    <dgm:pt modelId="{EB8DC525-A98A-4694-A3FF-3492B79F9378}">
      <dgm:prSet phldrT="[Testo]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b="1" i="1" dirty="0" smtClean="0"/>
            <a:t>Collegamento con ciclo della Performance e Piano Strategico</a:t>
          </a:r>
          <a:endParaRPr lang="it-IT" dirty="0"/>
        </a:p>
      </dgm:t>
    </dgm:pt>
    <dgm:pt modelId="{9B7844D2-E722-40D9-8719-B9FF52C1DDEC}" type="parTrans" cxnId="{28B73726-851E-4282-9C1A-0728C754588E}">
      <dgm:prSet/>
      <dgm:spPr/>
      <dgm:t>
        <a:bodyPr/>
        <a:lstStyle/>
        <a:p>
          <a:endParaRPr lang="it-IT"/>
        </a:p>
      </dgm:t>
    </dgm:pt>
    <dgm:pt modelId="{140F725C-7DF6-4F8C-A09C-4C94DB44D919}" type="sibTrans" cxnId="{28B73726-851E-4282-9C1A-0728C754588E}">
      <dgm:prSet/>
      <dgm:spPr/>
      <dgm:t>
        <a:bodyPr/>
        <a:lstStyle/>
        <a:p>
          <a:endParaRPr lang="it-IT"/>
        </a:p>
      </dgm:t>
    </dgm:pt>
    <dgm:pt modelId="{37076579-9339-4E81-B3A8-5A61E7E599E1}">
      <dgm:prSet phldrT="[Testo]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b="1" dirty="0" smtClean="0"/>
            <a:t>SERVE ADEGUATA ATTIVITÀ DI PIANIFICAZIONE E PROGRAMMAZIONE</a:t>
          </a:r>
          <a:endParaRPr lang="it-IT" dirty="0"/>
        </a:p>
      </dgm:t>
    </dgm:pt>
    <dgm:pt modelId="{D8B319B8-28F2-4EE4-8C93-7D39C7DEB836}" type="parTrans" cxnId="{8BFE10C3-46D7-4778-ADC6-78EFA8EB9C97}">
      <dgm:prSet/>
      <dgm:spPr/>
      <dgm:t>
        <a:bodyPr/>
        <a:lstStyle/>
        <a:p>
          <a:endParaRPr lang="it-IT"/>
        </a:p>
      </dgm:t>
    </dgm:pt>
    <dgm:pt modelId="{87D7DA6B-4E2D-4AA2-9659-D5037D157FF4}" type="sibTrans" cxnId="{8BFE10C3-46D7-4778-ADC6-78EFA8EB9C97}">
      <dgm:prSet/>
      <dgm:spPr/>
      <dgm:t>
        <a:bodyPr/>
        <a:lstStyle/>
        <a:p>
          <a:endParaRPr lang="it-IT"/>
        </a:p>
      </dgm:t>
    </dgm:pt>
    <dgm:pt modelId="{8EA06651-5CFB-4A98-815D-1898D2F3945A}" type="pres">
      <dgm:prSet presAssocID="{3DD97B74-BF4F-4ED3-9516-CAECD52D7C6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53C27E2-34C1-4EDE-AC9B-9D351E244E54}" type="pres">
      <dgm:prSet presAssocID="{7379A9C7-E930-4486-82D0-5EBDFDAB3B70}" presName="vertOne" presStyleCnt="0"/>
      <dgm:spPr/>
    </dgm:pt>
    <dgm:pt modelId="{3E39E991-CB88-4C2B-A65E-FF6AAA26EED6}" type="pres">
      <dgm:prSet presAssocID="{7379A9C7-E930-4486-82D0-5EBDFDAB3B70}" presName="txOne" presStyleLbl="node0" presStyleIdx="0" presStyleCnt="1" custLinFactNeighborX="-12" custLinFactNeighborY="-699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4C5F829-749A-4181-B332-E2C8F2BFE0F9}" type="pres">
      <dgm:prSet presAssocID="{7379A9C7-E930-4486-82D0-5EBDFDAB3B70}" presName="parTransOne" presStyleCnt="0"/>
      <dgm:spPr/>
    </dgm:pt>
    <dgm:pt modelId="{86E06B8F-7D36-48DB-8552-D11E446768D4}" type="pres">
      <dgm:prSet presAssocID="{7379A9C7-E930-4486-82D0-5EBDFDAB3B70}" presName="horzOne" presStyleCnt="0"/>
      <dgm:spPr/>
    </dgm:pt>
    <dgm:pt modelId="{FE359EC2-B745-48E6-AF88-28A6DBF9D6EF}" type="pres">
      <dgm:prSet presAssocID="{8E6B0BB8-786E-4235-8B29-8AC3311B0F6D}" presName="vertTwo" presStyleCnt="0"/>
      <dgm:spPr/>
    </dgm:pt>
    <dgm:pt modelId="{A35DD9CD-D6AB-41C4-A4DB-93FDC52EBCCA}" type="pres">
      <dgm:prSet presAssocID="{8E6B0BB8-786E-4235-8B29-8AC3311B0F6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155AA6D-F341-4FE0-A19E-60E6C752EEBC}" type="pres">
      <dgm:prSet presAssocID="{8E6B0BB8-786E-4235-8B29-8AC3311B0F6D}" presName="parTransTwo" presStyleCnt="0"/>
      <dgm:spPr/>
    </dgm:pt>
    <dgm:pt modelId="{E7AACE94-E212-44A4-BB85-73685216D9A2}" type="pres">
      <dgm:prSet presAssocID="{8E6B0BB8-786E-4235-8B29-8AC3311B0F6D}" presName="horzTwo" presStyleCnt="0"/>
      <dgm:spPr/>
    </dgm:pt>
    <dgm:pt modelId="{77E7BE8A-E3FB-4EDB-A8E9-58462E40DF9E}" type="pres">
      <dgm:prSet presAssocID="{EB8DC525-A98A-4694-A3FF-3492B79F9378}" presName="vertThree" presStyleCnt="0"/>
      <dgm:spPr/>
    </dgm:pt>
    <dgm:pt modelId="{44F2E89E-193F-41E6-A48B-77A0C0B0D53D}" type="pres">
      <dgm:prSet presAssocID="{EB8DC525-A98A-4694-A3FF-3492B79F9378}" presName="txThree" presStyleLbl="node3" presStyleIdx="0" presStyleCnt="1" custScaleX="20855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D4C0E20-62EB-40C4-B3AD-8B82A7E12420}" type="pres">
      <dgm:prSet presAssocID="{EB8DC525-A98A-4694-A3FF-3492B79F9378}" presName="horzThree" presStyleCnt="0"/>
      <dgm:spPr/>
    </dgm:pt>
    <dgm:pt modelId="{84D37146-770E-4D30-AFD3-5826F493D48C}" type="pres">
      <dgm:prSet presAssocID="{FC93CEA2-55C2-4CC2-BC25-4F48EFE2D9EC}" presName="sibSpaceTwo" presStyleCnt="0"/>
      <dgm:spPr/>
    </dgm:pt>
    <dgm:pt modelId="{856B0219-3816-4467-8B0B-4611976A09FF}" type="pres">
      <dgm:prSet presAssocID="{37076579-9339-4E81-B3A8-5A61E7E599E1}" presName="vertTwo" presStyleCnt="0"/>
      <dgm:spPr/>
    </dgm:pt>
    <dgm:pt modelId="{AB8541D3-0B6D-4CC3-B5BA-838304C93627}" type="pres">
      <dgm:prSet presAssocID="{37076579-9339-4E81-B3A8-5A61E7E599E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A200988-5A1A-43B4-B59E-C2FF1FD80144}" type="pres">
      <dgm:prSet presAssocID="{37076579-9339-4E81-B3A8-5A61E7E599E1}" presName="horzTwo" presStyleCnt="0"/>
      <dgm:spPr/>
    </dgm:pt>
  </dgm:ptLst>
  <dgm:cxnLst>
    <dgm:cxn modelId="{603CC8F0-AB40-49A6-8F91-BE886AB37032}" type="presOf" srcId="{37076579-9339-4E81-B3A8-5A61E7E599E1}" destId="{AB8541D3-0B6D-4CC3-B5BA-838304C93627}" srcOrd="0" destOrd="0" presId="urn:microsoft.com/office/officeart/2005/8/layout/hierarchy4"/>
    <dgm:cxn modelId="{2A79BD3E-4E2A-4DE5-8B08-51FF9C2B8DE4}" type="presOf" srcId="{EB8DC525-A98A-4694-A3FF-3492B79F9378}" destId="{44F2E89E-193F-41E6-A48B-77A0C0B0D53D}" srcOrd="0" destOrd="0" presId="urn:microsoft.com/office/officeart/2005/8/layout/hierarchy4"/>
    <dgm:cxn modelId="{EABF63C1-4D00-4984-92BB-4873111C77CF}" type="presOf" srcId="{8E6B0BB8-786E-4235-8B29-8AC3311B0F6D}" destId="{A35DD9CD-D6AB-41C4-A4DB-93FDC52EBCCA}" srcOrd="0" destOrd="0" presId="urn:microsoft.com/office/officeart/2005/8/layout/hierarchy4"/>
    <dgm:cxn modelId="{2BBCB791-AECA-427C-B54C-2DAE55C59A1B}" srcId="{3DD97B74-BF4F-4ED3-9516-CAECD52D7C63}" destId="{7379A9C7-E930-4486-82D0-5EBDFDAB3B70}" srcOrd="0" destOrd="0" parTransId="{93840069-8E08-4C8A-A08F-519EC62D6C95}" sibTransId="{D75975A8-FDB2-4480-AB92-C88B60C8D88B}"/>
    <dgm:cxn modelId="{30F9C35F-476B-4E23-87EE-C2EED117B530}" srcId="{7379A9C7-E930-4486-82D0-5EBDFDAB3B70}" destId="{8E6B0BB8-786E-4235-8B29-8AC3311B0F6D}" srcOrd="0" destOrd="0" parTransId="{7384D7F4-6461-4CDD-ABE4-F3D016555792}" sibTransId="{FC93CEA2-55C2-4CC2-BC25-4F48EFE2D9EC}"/>
    <dgm:cxn modelId="{8BFE10C3-46D7-4778-ADC6-78EFA8EB9C97}" srcId="{7379A9C7-E930-4486-82D0-5EBDFDAB3B70}" destId="{37076579-9339-4E81-B3A8-5A61E7E599E1}" srcOrd="1" destOrd="0" parTransId="{D8B319B8-28F2-4EE4-8C93-7D39C7DEB836}" sibTransId="{87D7DA6B-4E2D-4AA2-9659-D5037D157FF4}"/>
    <dgm:cxn modelId="{28B73726-851E-4282-9C1A-0728C754588E}" srcId="{8E6B0BB8-786E-4235-8B29-8AC3311B0F6D}" destId="{EB8DC525-A98A-4694-A3FF-3492B79F9378}" srcOrd="0" destOrd="0" parTransId="{9B7844D2-E722-40D9-8719-B9FF52C1DDEC}" sibTransId="{140F725C-7DF6-4F8C-A09C-4C94DB44D919}"/>
    <dgm:cxn modelId="{9A993FB7-12D2-4854-8D64-D222D646859A}" type="presOf" srcId="{7379A9C7-E930-4486-82D0-5EBDFDAB3B70}" destId="{3E39E991-CB88-4C2B-A65E-FF6AAA26EED6}" srcOrd="0" destOrd="0" presId="urn:microsoft.com/office/officeart/2005/8/layout/hierarchy4"/>
    <dgm:cxn modelId="{77465110-1B61-43BF-BDDD-EE36C9AC2E69}" type="presOf" srcId="{3DD97B74-BF4F-4ED3-9516-CAECD52D7C63}" destId="{8EA06651-5CFB-4A98-815D-1898D2F3945A}" srcOrd="0" destOrd="0" presId="urn:microsoft.com/office/officeart/2005/8/layout/hierarchy4"/>
    <dgm:cxn modelId="{4A1DDF37-C5CD-40FB-BA80-CA4F7E03ADD2}" type="presParOf" srcId="{8EA06651-5CFB-4A98-815D-1898D2F3945A}" destId="{C53C27E2-34C1-4EDE-AC9B-9D351E244E54}" srcOrd="0" destOrd="0" presId="urn:microsoft.com/office/officeart/2005/8/layout/hierarchy4"/>
    <dgm:cxn modelId="{55980442-FB89-4BF4-B0FE-94EEA8B8F1B2}" type="presParOf" srcId="{C53C27E2-34C1-4EDE-AC9B-9D351E244E54}" destId="{3E39E991-CB88-4C2B-A65E-FF6AAA26EED6}" srcOrd="0" destOrd="0" presId="urn:microsoft.com/office/officeart/2005/8/layout/hierarchy4"/>
    <dgm:cxn modelId="{1A644A4E-C87C-4F41-9A03-F01E382412BA}" type="presParOf" srcId="{C53C27E2-34C1-4EDE-AC9B-9D351E244E54}" destId="{44C5F829-749A-4181-B332-E2C8F2BFE0F9}" srcOrd="1" destOrd="0" presId="urn:microsoft.com/office/officeart/2005/8/layout/hierarchy4"/>
    <dgm:cxn modelId="{12EB3A71-720A-4080-BCF8-AE0D7975ACBC}" type="presParOf" srcId="{C53C27E2-34C1-4EDE-AC9B-9D351E244E54}" destId="{86E06B8F-7D36-48DB-8552-D11E446768D4}" srcOrd="2" destOrd="0" presId="urn:microsoft.com/office/officeart/2005/8/layout/hierarchy4"/>
    <dgm:cxn modelId="{D2A40E8D-E9F9-45BE-BD3F-0F8F6E1A0480}" type="presParOf" srcId="{86E06B8F-7D36-48DB-8552-D11E446768D4}" destId="{FE359EC2-B745-48E6-AF88-28A6DBF9D6EF}" srcOrd="0" destOrd="0" presId="urn:microsoft.com/office/officeart/2005/8/layout/hierarchy4"/>
    <dgm:cxn modelId="{937DFAB6-B761-44B2-9930-80F451B75647}" type="presParOf" srcId="{FE359EC2-B745-48E6-AF88-28A6DBF9D6EF}" destId="{A35DD9CD-D6AB-41C4-A4DB-93FDC52EBCCA}" srcOrd="0" destOrd="0" presId="urn:microsoft.com/office/officeart/2005/8/layout/hierarchy4"/>
    <dgm:cxn modelId="{DC970C88-939E-4BCC-8F71-C2293E04099C}" type="presParOf" srcId="{FE359EC2-B745-48E6-AF88-28A6DBF9D6EF}" destId="{A155AA6D-F341-4FE0-A19E-60E6C752EEBC}" srcOrd="1" destOrd="0" presId="urn:microsoft.com/office/officeart/2005/8/layout/hierarchy4"/>
    <dgm:cxn modelId="{280B9B25-5674-4012-8A93-A28367A70E2D}" type="presParOf" srcId="{FE359EC2-B745-48E6-AF88-28A6DBF9D6EF}" destId="{E7AACE94-E212-44A4-BB85-73685216D9A2}" srcOrd="2" destOrd="0" presId="urn:microsoft.com/office/officeart/2005/8/layout/hierarchy4"/>
    <dgm:cxn modelId="{28036BBE-E5CA-4848-92A2-84AA7819B565}" type="presParOf" srcId="{E7AACE94-E212-44A4-BB85-73685216D9A2}" destId="{77E7BE8A-E3FB-4EDB-A8E9-58462E40DF9E}" srcOrd="0" destOrd="0" presId="urn:microsoft.com/office/officeart/2005/8/layout/hierarchy4"/>
    <dgm:cxn modelId="{6896D16B-6496-4580-98D7-7CCF7928F62B}" type="presParOf" srcId="{77E7BE8A-E3FB-4EDB-A8E9-58462E40DF9E}" destId="{44F2E89E-193F-41E6-A48B-77A0C0B0D53D}" srcOrd="0" destOrd="0" presId="urn:microsoft.com/office/officeart/2005/8/layout/hierarchy4"/>
    <dgm:cxn modelId="{A5C0AEFA-85F1-41B8-9D6C-74D360C24C4C}" type="presParOf" srcId="{77E7BE8A-E3FB-4EDB-A8E9-58462E40DF9E}" destId="{2D4C0E20-62EB-40C4-B3AD-8B82A7E12420}" srcOrd="1" destOrd="0" presId="urn:microsoft.com/office/officeart/2005/8/layout/hierarchy4"/>
    <dgm:cxn modelId="{AAF566C2-533E-4549-885C-26BBAEE5396F}" type="presParOf" srcId="{86E06B8F-7D36-48DB-8552-D11E446768D4}" destId="{84D37146-770E-4D30-AFD3-5826F493D48C}" srcOrd="1" destOrd="0" presId="urn:microsoft.com/office/officeart/2005/8/layout/hierarchy4"/>
    <dgm:cxn modelId="{DD10385F-5E85-4140-9E8D-8D652D372E05}" type="presParOf" srcId="{86E06B8F-7D36-48DB-8552-D11E446768D4}" destId="{856B0219-3816-4467-8B0B-4611976A09FF}" srcOrd="2" destOrd="0" presId="urn:microsoft.com/office/officeart/2005/8/layout/hierarchy4"/>
    <dgm:cxn modelId="{985F764C-F361-4EF4-BB1E-B0910F427126}" type="presParOf" srcId="{856B0219-3816-4467-8B0B-4611976A09FF}" destId="{AB8541D3-0B6D-4CC3-B5BA-838304C93627}" srcOrd="0" destOrd="0" presId="urn:microsoft.com/office/officeart/2005/8/layout/hierarchy4"/>
    <dgm:cxn modelId="{8F6D51C3-09F9-4F71-BF7D-9D660F6F8FA4}" type="presParOf" srcId="{856B0219-3816-4467-8B0B-4611976A09FF}" destId="{6A200988-5A1A-43B4-B59E-C2FF1FD8014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8E1322-4365-43B8-83D9-BC7E32150E35}" type="doc">
      <dgm:prSet loTypeId="urn:microsoft.com/office/officeart/2008/layout/Lin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401CE4E-AB45-4B87-88FA-FD436399FC3C}">
      <dgm:prSet phldrT="[Testo]"/>
      <dgm:spPr/>
      <dgm:t>
        <a:bodyPr/>
        <a:lstStyle/>
        <a:p>
          <a:r>
            <a:rPr lang="it-IT" smtClean="0"/>
            <a:t>DATI</a:t>
          </a:r>
        </a:p>
        <a:p>
          <a:r>
            <a:rPr lang="it-IT" smtClean="0"/>
            <a:t>per allegato</a:t>
          </a:r>
        </a:p>
        <a:p>
          <a:r>
            <a:rPr lang="it-IT" i="1" smtClean="0"/>
            <a:t>dal 2020</a:t>
          </a:r>
          <a:endParaRPr lang="it-IT" i="1" dirty="0"/>
        </a:p>
      </dgm:t>
    </dgm:pt>
    <dgm:pt modelId="{B460BDBF-FC4E-4DF8-B4A3-EF64A883CB25}" type="parTrans" cxnId="{FA89F581-AD02-4090-93C7-99D6B435430F}">
      <dgm:prSet/>
      <dgm:spPr/>
      <dgm:t>
        <a:bodyPr/>
        <a:lstStyle/>
        <a:p>
          <a:endParaRPr lang="it-IT"/>
        </a:p>
      </dgm:t>
    </dgm:pt>
    <dgm:pt modelId="{3A51557B-A334-49D5-A88C-D795D9ED928E}" type="sibTrans" cxnId="{FA89F581-AD02-4090-93C7-99D6B435430F}">
      <dgm:prSet/>
      <dgm:spPr/>
      <dgm:t>
        <a:bodyPr/>
        <a:lstStyle/>
        <a:p>
          <a:endParaRPr lang="it-IT"/>
        </a:p>
      </dgm:t>
    </dgm:pt>
    <dgm:pt modelId="{345AC5CE-A517-4C23-AE35-98AE99A487AD}">
      <dgm:prSet phldrT="[Testo]"/>
      <dgm:spPr/>
      <dgm:t>
        <a:bodyPr/>
        <a:lstStyle/>
        <a:p>
          <a:r>
            <a:rPr lang="it-IT" b="1" dirty="0" smtClean="0"/>
            <a:t>analisi quantitativa del personale </a:t>
          </a:r>
          <a:r>
            <a:rPr lang="it-IT" dirty="0" smtClean="0"/>
            <a:t>suddiviso per genere e per appartenenza alle aree funzionali e alla dirigenza;</a:t>
          </a:r>
          <a:endParaRPr lang="it-IT" dirty="0"/>
        </a:p>
      </dgm:t>
    </dgm:pt>
    <dgm:pt modelId="{B3A76B36-23D3-45A2-A6E2-9B74A63E9EE9}" type="parTrans" cxnId="{E8DB3E85-3DB9-4132-ABD7-5E8A2656CC60}">
      <dgm:prSet/>
      <dgm:spPr/>
      <dgm:t>
        <a:bodyPr/>
        <a:lstStyle/>
        <a:p>
          <a:endParaRPr lang="it-IT"/>
        </a:p>
      </dgm:t>
    </dgm:pt>
    <dgm:pt modelId="{65DCE4A3-6D69-45A1-996A-8C348BD8EBCB}" type="sibTrans" cxnId="{E8DB3E85-3DB9-4132-ABD7-5E8A2656CC60}">
      <dgm:prSet/>
      <dgm:spPr/>
      <dgm:t>
        <a:bodyPr/>
        <a:lstStyle/>
        <a:p>
          <a:endParaRPr lang="it-IT"/>
        </a:p>
      </dgm:t>
    </dgm:pt>
    <dgm:pt modelId="{3AE73D8A-DF7E-4CC8-883E-DCB4E581AFE0}">
      <dgm:prSet phldrT="[Testo]"/>
      <dgm:spPr/>
      <dgm:t>
        <a:bodyPr/>
        <a:lstStyle/>
        <a:p>
          <a:r>
            <a:rPr lang="it-IT" dirty="0" smtClean="0"/>
            <a:t>indicazione aggregata distinta per genere delle </a:t>
          </a:r>
          <a:r>
            <a:rPr lang="it-IT" b="1" dirty="0" smtClean="0"/>
            <a:t>retribuzioni</a:t>
          </a:r>
          <a:r>
            <a:rPr lang="it-IT" dirty="0" smtClean="0"/>
            <a:t> </a:t>
          </a:r>
          <a:r>
            <a:rPr lang="it-IT" b="1" dirty="0" smtClean="0"/>
            <a:t>medie</a:t>
          </a:r>
          <a:r>
            <a:rPr lang="it-IT" dirty="0" smtClean="0"/>
            <a:t>, evidenziando le eventuali differenze tra i generi;</a:t>
          </a:r>
          <a:endParaRPr lang="it-IT" dirty="0"/>
        </a:p>
      </dgm:t>
    </dgm:pt>
    <dgm:pt modelId="{951CC21F-D7BA-4A11-9625-FFDEA3D4EE1A}" type="parTrans" cxnId="{E893B32C-219D-4074-8FE4-E4520406FADB}">
      <dgm:prSet/>
      <dgm:spPr/>
      <dgm:t>
        <a:bodyPr/>
        <a:lstStyle/>
        <a:p>
          <a:endParaRPr lang="it-IT"/>
        </a:p>
      </dgm:t>
    </dgm:pt>
    <dgm:pt modelId="{8F157152-3DE1-4683-B974-0178479E86B9}" type="sibTrans" cxnId="{E893B32C-219D-4074-8FE4-E4520406FADB}">
      <dgm:prSet/>
      <dgm:spPr/>
      <dgm:t>
        <a:bodyPr/>
        <a:lstStyle/>
        <a:p>
          <a:endParaRPr lang="it-IT"/>
        </a:p>
      </dgm:t>
    </dgm:pt>
    <dgm:pt modelId="{1EE00E8E-BD0C-49EE-A465-9AD66F4709ED}">
      <dgm:prSet phldrT="[Testo]"/>
      <dgm:spPr/>
      <dgm:t>
        <a:bodyPr/>
        <a:lstStyle/>
        <a:p>
          <a:r>
            <a:rPr lang="it-IT" dirty="0" smtClean="0"/>
            <a:t>descrizione delle </a:t>
          </a:r>
          <a:r>
            <a:rPr lang="it-IT" b="1" dirty="0" smtClean="0"/>
            <a:t>azioni realizzate e da realizzare </a:t>
          </a:r>
          <a:r>
            <a:rPr lang="it-IT" dirty="0" smtClean="0"/>
            <a:t>con evidenziazione dei capitoli di spesa e delle risorse impiegate;</a:t>
          </a:r>
          <a:endParaRPr lang="it-IT" dirty="0"/>
        </a:p>
      </dgm:t>
    </dgm:pt>
    <dgm:pt modelId="{3262B9F8-D6A6-4D15-A915-41094BD94ADA}" type="parTrans" cxnId="{84996C7B-E782-431A-A5C4-C68B9E08F54A}">
      <dgm:prSet/>
      <dgm:spPr/>
      <dgm:t>
        <a:bodyPr/>
        <a:lstStyle/>
        <a:p>
          <a:endParaRPr lang="it-IT"/>
        </a:p>
      </dgm:t>
    </dgm:pt>
    <dgm:pt modelId="{52E67029-9816-4404-B9C3-030BE7F03961}" type="sibTrans" cxnId="{84996C7B-E782-431A-A5C4-C68B9E08F54A}">
      <dgm:prSet/>
      <dgm:spPr/>
      <dgm:t>
        <a:bodyPr/>
        <a:lstStyle/>
        <a:p>
          <a:endParaRPr lang="it-IT"/>
        </a:p>
      </dgm:t>
    </dgm:pt>
    <dgm:pt modelId="{4F747313-8305-4192-97E7-898FE3441F6A}">
      <dgm:prSet phldrT="[Testo]"/>
      <dgm:spPr/>
      <dgm:t>
        <a:bodyPr/>
        <a:lstStyle/>
        <a:p>
          <a:r>
            <a:rPr lang="it-IT" b="1" dirty="0" smtClean="0"/>
            <a:t>risultati raggiunti con le azioni positive </a:t>
          </a:r>
          <a:r>
            <a:rPr lang="it-IT" dirty="0" smtClean="0"/>
            <a:t>intraprese al fine di prevenire e rimuovere ogni forma di discriminazione;</a:t>
          </a:r>
          <a:endParaRPr lang="it-IT" dirty="0"/>
        </a:p>
      </dgm:t>
    </dgm:pt>
    <dgm:pt modelId="{7C726A5E-6F18-4262-A19B-50DB1D5A3D3E}" type="parTrans" cxnId="{BF731A65-3623-48DB-853F-31FD35101417}">
      <dgm:prSet/>
      <dgm:spPr/>
      <dgm:t>
        <a:bodyPr/>
        <a:lstStyle/>
        <a:p>
          <a:endParaRPr lang="it-IT"/>
        </a:p>
      </dgm:t>
    </dgm:pt>
    <dgm:pt modelId="{0E219ED0-9C20-4289-A2FA-6E09853FF213}" type="sibTrans" cxnId="{BF731A65-3623-48DB-853F-31FD35101417}">
      <dgm:prSet/>
      <dgm:spPr/>
      <dgm:t>
        <a:bodyPr/>
        <a:lstStyle/>
        <a:p>
          <a:endParaRPr lang="it-IT"/>
        </a:p>
      </dgm:t>
    </dgm:pt>
    <dgm:pt modelId="{F6F9013F-35C0-465D-BE29-D5EE67577A6C}">
      <dgm:prSet phldrT="[Testo]"/>
      <dgm:spPr/>
      <dgm:t>
        <a:bodyPr/>
        <a:lstStyle/>
        <a:p>
          <a:r>
            <a:rPr lang="it-IT" dirty="0" smtClean="0"/>
            <a:t>il </a:t>
          </a:r>
          <a:r>
            <a:rPr lang="it-IT" b="1" dirty="0" smtClean="0"/>
            <a:t>bilancio di genere </a:t>
          </a:r>
          <a:r>
            <a:rPr lang="it-IT" dirty="0" smtClean="0"/>
            <a:t>dell’amministrazione</a:t>
          </a:r>
          <a:endParaRPr lang="it-IT" dirty="0"/>
        </a:p>
      </dgm:t>
    </dgm:pt>
    <dgm:pt modelId="{737A9E83-43E3-437D-BD42-BF68D0586543}" type="sibTrans" cxnId="{B386BC48-533B-4959-B2AA-D6202388B123}">
      <dgm:prSet/>
      <dgm:spPr/>
      <dgm:t>
        <a:bodyPr/>
        <a:lstStyle/>
        <a:p>
          <a:endParaRPr lang="it-IT"/>
        </a:p>
      </dgm:t>
    </dgm:pt>
    <dgm:pt modelId="{DA1AC57F-BC32-4C23-A1B0-6C0537C2D8D4}" type="parTrans" cxnId="{B386BC48-533B-4959-B2AA-D6202388B123}">
      <dgm:prSet/>
      <dgm:spPr/>
      <dgm:t>
        <a:bodyPr/>
        <a:lstStyle/>
        <a:p>
          <a:endParaRPr lang="it-IT"/>
        </a:p>
      </dgm:t>
    </dgm:pt>
    <dgm:pt modelId="{A54FF0AD-4EF5-424D-8C2B-F1F4A5779167}" type="pres">
      <dgm:prSet presAssocID="{488E1322-4365-43B8-83D9-BC7E32150E3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FC29384-5077-474A-8629-9BCDE4B0CEE0}" type="pres">
      <dgm:prSet presAssocID="{7401CE4E-AB45-4B87-88FA-FD436399FC3C}" presName="thickLine" presStyleLbl="alignNode1" presStyleIdx="0" presStyleCnt="1" custLinFactNeighborX="-26958" custLinFactNeighborY="-37074"/>
      <dgm:spPr/>
      <dgm:t>
        <a:bodyPr/>
        <a:lstStyle/>
        <a:p>
          <a:endParaRPr lang="en-GB"/>
        </a:p>
      </dgm:t>
    </dgm:pt>
    <dgm:pt modelId="{C1724475-5BF8-434A-85A4-52554218A5FE}" type="pres">
      <dgm:prSet presAssocID="{7401CE4E-AB45-4B87-88FA-FD436399FC3C}" presName="horz1" presStyleCnt="0"/>
      <dgm:spPr/>
      <dgm:t>
        <a:bodyPr/>
        <a:lstStyle/>
        <a:p>
          <a:endParaRPr lang="en-GB"/>
        </a:p>
      </dgm:t>
    </dgm:pt>
    <dgm:pt modelId="{DEC730D9-6B10-4152-A134-7FE410F50228}" type="pres">
      <dgm:prSet presAssocID="{7401CE4E-AB45-4B87-88FA-FD436399FC3C}" presName="tx1" presStyleLbl="revTx" presStyleIdx="0" presStyleCnt="6"/>
      <dgm:spPr/>
      <dgm:t>
        <a:bodyPr/>
        <a:lstStyle/>
        <a:p>
          <a:endParaRPr lang="it-IT"/>
        </a:p>
      </dgm:t>
    </dgm:pt>
    <dgm:pt modelId="{1DAE7E23-5E48-495D-BFED-976EB5D873D2}" type="pres">
      <dgm:prSet presAssocID="{7401CE4E-AB45-4B87-88FA-FD436399FC3C}" presName="vert1" presStyleCnt="0"/>
      <dgm:spPr/>
      <dgm:t>
        <a:bodyPr/>
        <a:lstStyle/>
        <a:p>
          <a:endParaRPr lang="en-GB"/>
        </a:p>
      </dgm:t>
    </dgm:pt>
    <dgm:pt modelId="{E6AF5C18-480F-4DEB-847D-27BB7B98DFC5}" type="pres">
      <dgm:prSet presAssocID="{345AC5CE-A517-4C23-AE35-98AE99A487AD}" presName="vertSpace2a" presStyleCnt="0"/>
      <dgm:spPr/>
      <dgm:t>
        <a:bodyPr/>
        <a:lstStyle/>
        <a:p>
          <a:endParaRPr lang="en-GB"/>
        </a:p>
      </dgm:t>
    </dgm:pt>
    <dgm:pt modelId="{0C40BA24-7C89-4268-B009-B48129D012FE}" type="pres">
      <dgm:prSet presAssocID="{345AC5CE-A517-4C23-AE35-98AE99A487AD}" presName="horz2" presStyleCnt="0"/>
      <dgm:spPr/>
      <dgm:t>
        <a:bodyPr/>
        <a:lstStyle/>
        <a:p>
          <a:endParaRPr lang="en-GB"/>
        </a:p>
      </dgm:t>
    </dgm:pt>
    <dgm:pt modelId="{3B91415C-200D-4BFA-B767-55AE68D5BA3C}" type="pres">
      <dgm:prSet presAssocID="{345AC5CE-A517-4C23-AE35-98AE99A487AD}" presName="horzSpace2" presStyleCnt="0"/>
      <dgm:spPr/>
      <dgm:t>
        <a:bodyPr/>
        <a:lstStyle/>
        <a:p>
          <a:endParaRPr lang="en-GB"/>
        </a:p>
      </dgm:t>
    </dgm:pt>
    <dgm:pt modelId="{4EDB4D88-FFB4-428C-B0FD-41E29F7A1301}" type="pres">
      <dgm:prSet presAssocID="{345AC5CE-A517-4C23-AE35-98AE99A487AD}" presName="tx2" presStyleLbl="revTx" presStyleIdx="1" presStyleCnt="6"/>
      <dgm:spPr/>
      <dgm:t>
        <a:bodyPr/>
        <a:lstStyle/>
        <a:p>
          <a:endParaRPr lang="it-IT"/>
        </a:p>
      </dgm:t>
    </dgm:pt>
    <dgm:pt modelId="{9F4E7D74-9B96-4AC2-BB5F-69586AF47FEE}" type="pres">
      <dgm:prSet presAssocID="{345AC5CE-A517-4C23-AE35-98AE99A487AD}" presName="vert2" presStyleCnt="0"/>
      <dgm:spPr/>
      <dgm:t>
        <a:bodyPr/>
        <a:lstStyle/>
        <a:p>
          <a:endParaRPr lang="en-GB"/>
        </a:p>
      </dgm:t>
    </dgm:pt>
    <dgm:pt modelId="{5A27D5FF-29E6-4E02-B5D1-85FE133191B5}" type="pres">
      <dgm:prSet presAssocID="{345AC5CE-A517-4C23-AE35-98AE99A487AD}" presName="thinLine2b" presStyleLbl="callout" presStyleIdx="0" presStyleCnt="5"/>
      <dgm:spPr/>
      <dgm:t>
        <a:bodyPr/>
        <a:lstStyle/>
        <a:p>
          <a:endParaRPr lang="en-GB"/>
        </a:p>
      </dgm:t>
    </dgm:pt>
    <dgm:pt modelId="{B7804E0A-4C8D-40F7-BF88-EC4E896ABF1A}" type="pres">
      <dgm:prSet presAssocID="{345AC5CE-A517-4C23-AE35-98AE99A487AD}" presName="vertSpace2b" presStyleCnt="0"/>
      <dgm:spPr/>
      <dgm:t>
        <a:bodyPr/>
        <a:lstStyle/>
        <a:p>
          <a:endParaRPr lang="en-GB"/>
        </a:p>
      </dgm:t>
    </dgm:pt>
    <dgm:pt modelId="{928253F3-1562-460E-8F2D-E5F59D3C3A91}" type="pres">
      <dgm:prSet presAssocID="{3AE73D8A-DF7E-4CC8-883E-DCB4E581AFE0}" presName="horz2" presStyleCnt="0"/>
      <dgm:spPr/>
      <dgm:t>
        <a:bodyPr/>
        <a:lstStyle/>
        <a:p>
          <a:endParaRPr lang="en-GB"/>
        </a:p>
      </dgm:t>
    </dgm:pt>
    <dgm:pt modelId="{5CDB21F3-DEFF-4FA6-8DED-14EA747229A0}" type="pres">
      <dgm:prSet presAssocID="{3AE73D8A-DF7E-4CC8-883E-DCB4E581AFE0}" presName="horzSpace2" presStyleCnt="0"/>
      <dgm:spPr/>
      <dgm:t>
        <a:bodyPr/>
        <a:lstStyle/>
        <a:p>
          <a:endParaRPr lang="en-GB"/>
        </a:p>
      </dgm:t>
    </dgm:pt>
    <dgm:pt modelId="{3781C7F6-3A83-46DD-9094-58A8DD73B226}" type="pres">
      <dgm:prSet presAssocID="{3AE73D8A-DF7E-4CC8-883E-DCB4E581AFE0}" presName="tx2" presStyleLbl="revTx" presStyleIdx="2" presStyleCnt="6"/>
      <dgm:spPr/>
      <dgm:t>
        <a:bodyPr/>
        <a:lstStyle/>
        <a:p>
          <a:endParaRPr lang="it-IT"/>
        </a:p>
      </dgm:t>
    </dgm:pt>
    <dgm:pt modelId="{0C2B80E8-D43F-4F1E-949A-B5B4B88C273E}" type="pres">
      <dgm:prSet presAssocID="{3AE73D8A-DF7E-4CC8-883E-DCB4E581AFE0}" presName="vert2" presStyleCnt="0"/>
      <dgm:spPr/>
      <dgm:t>
        <a:bodyPr/>
        <a:lstStyle/>
        <a:p>
          <a:endParaRPr lang="en-GB"/>
        </a:p>
      </dgm:t>
    </dgm:pt>
    <dgm:pt modelId="{4622944C-690B-45C5-9220-F93B2609FC49}" type="pres">
      <dgm:prSet presAssocID="{3AE73D8A-DF7E-4CC8-883E-DCB4E581AFE0}" presName="thinLine2b" presStyleLbl="callout" presStyleIdx="1" presStyleCnt="5"/>
      <dgm:spPr/>
      <dgm:t>
        <a:bodyPr/>
        <a:lstStyle/>
        <a:p>
          <a:endParaRPr lang="en-GB"/>
        </a:p>
      </dgm:t>
    </dgm:pt>
    <dgm:pt modelId="{4384B953-D25E-4163-AFAC-84E8D4263542}" type="pres">
      <dgm:prSet presAssocID="{3AE73D8A-DF7E-4CC8-883E-DCB4E581AFE0}" presName="vertSpace2b" presStyleCnt="0"/>
      <dgm:spPr/>
      <dgm:t>
        <a:bodyPr/>
        <a:lstStyle/>
        <a:p>
          <a:endParaRPr lang="en-GB"/>
        </a:p>
      </dgm:t>
    </dgm:pt>
    <dgm:pt modelId="{529F618E-34D1-481D-A961-8DC4AA0A8F0A}" type="pres">
      <dgm:prSet presAssocID="{1EE00E8E-BD0C-49EE-A465-9AD66F4709ED}" presName="horz2" presStyleCnt="0"/>
      <dgm:spPr/>
      <dgm:t>
        <a:bodyPr/>
        <a:lstStyle/>
        <a:p>
          <a:endParaRPr lang="en-GB"/>
        </a:p>
      </dgm:t>
    </dgm:pt>
    <dgm:pt modelId="{F44F16CA-0AAE-489D-8A7F-62ED5AE44764}" type="pres">
      <dgm:prSet presAssocID="{1EE00E8E-BD0C-49EE-A465-9AD66F4709ED}" presName="horzSpace2" presStyleCnt="0"/>
      <dgm:spPr/>
      <dgm:t>
        <a:bodyPr/>
        <a:lstStyle/>
        <a:p>
          <a:endParaRPr lang="en-GB"/>
        </a:p>
      </dgm:t>
    </dgm:pt>
    <dgm:pt modelId="{87D1D0B4-D0B7-4C0F-8EA3-23F40E0977D6}" type="pres">
      <dgm:prSet presAssocID="{1EE00E8E-BD0C-49EE-A465-9AD66F4709ED}" presName="tx2" presStyleLbl="revTx" presStyleIdx="3" presStyleCnt="6"/>
      <dgm:spPr/>
      <dgm:t>
        <a:bodyPr/>
        <a:lstStyle/>
        <a:p>
          <a:endParaRPr lang="it-IT"/>
        </a:p>
      </dgm:t>
    </dgm:pt>
    <dgm:pt modelId="{8CF7D483-2FFD-459C-B4B0-8A258FD034AD}" type="pres">
      <dgm:prSet presAssocID="{1EE00E8E-BD0C-49EE-A465-9AD66F4709ED}" presName="vert2" presStyleCnt="0"/>
      <dgm:spPr/>
      <dgm:t>
        <a:bodyPr/>
        <a:lstStyle/>
        <a:p>
          <a:endParaRPr lang="en-GB"/>
        </a:p>
      </dgm:t>
    </dgm:pt>
    <dgm:pt modelId="{008BFF7A-AFDD-4893-973A-285B5DEF4E5A}" type="pres">
      <dgm:prSet presAssocID="{1EE00E8E-BD0C-49EE-A465-9AD66F4709ED}" presName="thinLine2b" presStyleLbl="callout" presStyleIdx="2" presStyleCnt="5"/>
      <dgm:spPr/>
      <dgm:t>
        <a:bodyPr/>
        <a:lstStyle/>
        <a:p>
          <a:endParaRPr lang="en-GB"/>
        </a:p>
      </dgm:t>
    </dgm:pt>
    <dgm:pt modelId="{95B4DC2E-D6FE-420C-8553-EAEEF9774E6A}" type="pres">
      <dgm:prSet presAssocID="{1EE00E8E-BD0C-49EE-A465-9AD66F4709ED}" presName="vertSpace2b" presStyleCnt="0"/>
      <dgm:spPr/>
      <dgm:t>
        <a:bodyPr/>
        <a:lstStyle/>
        <a:p>
          <a:endParaRPr lang="en-GB"/>
        </a:p>
      </dgm:t>
    </dgm:pt>
    <dgm:pt modelId="{FEDEC77E-35A6-424A-80E7-D1A7DBFC6AB4}" type="pres">
      <dgm:prSet presAssocID="{4F747313-8305-4192-97E7-898FE3441F6A}" presName="horz2" presStyleCnt="0"/>
      <dgm:spPr/>
      <dgm:t>
        <a:bodyPr/>
        <a:lstStyle/>
        <a:p>
          <a:endParaRPr lang="en-GB"/>
        </a:p>
      </dgm:t>
    </dgm:pt>
    <dgm:pt modelId="{A7114221-CE86-4B03-BFF4-0080EAE2095F}" type="pres">
      <dgm:prSet presAssocID="{4F747313-8305-4192-97E7-898FE3441F6A}" presName="horzSpace2" presStyleCnt="0"/>
      <dgm:spPr/>
      <dgm:t>
        <a:bodyPr/>
        <a:lstStyle/>
        <a:p>
          <a:endParaRPr lang="en-GB"/>
        </a:p>
      </dgm:t>
    </dgm:pt>
    <dgm:pt modelId="{275B5941-2AE8-4EAC-A177-0BC2F41367E4}" type="pres">
      <dgm:prSet presAssocID="{4F747313-8305-4192-97E7-898FE3441F6A}" presName="tx2" presStyleLbl="revTx" presStyleIdx="4" presStyleCnt="6"/>
      <dgm:spPr/>
      <dgm:t>
        <a:bodyPr/>
        <a:lstStyle/>
        <a:p>
          <a:endParaRPr lang="it-IT"/>
        </a:p>
      </dgm:t>
    </dgm:pt>
    <dgm:pt modelId="{8709E779-693B-4B2B-98DB-FD2889C9FA36}" type="pres">
      <dgm:prSet presAssocID="{4F747313-8305-4192-97E7-898FE3441F6A}" presName="vert2" presStyleCnt="0"/>
      <dgm:spPr/>
      <dgm:t>
        <a:bodyPr/>
        <a:lstStyle/>
        <a:p>
          <a:endParaRPr lang="en-GB"/>
        </a:p>
      </dgm:t>
    </dgm:pt>
    <dgm:pt modelId="{FFD754A4-FBAB-4752-AA15-5A1EBDD38E97}" type="pres">
      <dgm:prSet presAssocID="{4F747313-8305-4192-97E7-898FE3441F6A}" presName="thinLine2b" presStyleLbl="callout" presStyleIdx="3" presStyleCnt="5"/>
      <dgm:spPr/>
      <dgm:t>
        <a:bodyPr/>
        <a:lstStyle/>
        <a:p>
          <a:endParaRPr lang="en-GB"/>
        </a:p>
      </dgm:t>
    </dgm:pt>
    <dgm:pt modelId="{43805DF3-59AD-4B22-9257-B4316CF486E3}" type="pres">
      <dgm:prSet presAssocID="{4F747313-8305-4192-97E7-898FE3441F6A}" presName="vertSpace2b" presStyleCnt="0"/>
      <dgm:spPr/>
      <dgm:t>
        <a:bodyPr/>
        <a:lstStyle/>
        <a:p>
          <a:endParaRPr lang="en-GB"/>
        </a:p>
      </dgm:t>
    </dgm:pt>
    <dgm:pt modelId="{D4840146-BF92-4608-8326-2E46A4CB8C19}" type="pres">
      <dgm:prSet presAssocID="{F6F9013F-35C0-465D-BE29-D5EE67577A6C}" presName="horz2" presStyleCnt="0"/>
      <dgm:spPr/>
      <dgm:t>
        <a:bodyPr/>
        <a:lstStyle/>
        <a:p>
          <a:endParaRPr lang="en-GB"/>
        </a:p>
      </dgm:t>
    </dgm:pt>
    <dgm:pt modelId="{51079E87-103C-4BD3-B5EA-BF812509267A}" type="pres">
      <dgm:prSet presAssocID="{F6F9013F-35C0-465D-BE29-D5EE67577A6C}" presName="horzSpace2" presStyleCnt="0"/>
      <dgm:spPr/>
      <dgm:t>
        <a:bodyPr/>
        <a:lstStyle/>
        <a:p>
          <a:endParaRPr lang="en-GB"/>
        </a:p>
      </dgm:t>
    </dgm:pt>
    <dgm:pt modelId="{31ABF2D2-C61B-4AE5-89EB-7EB0E199705B}" type="pres">
      <dgm:prSet presAssocID="{F6F9013F-35C0-465D-BE29-D5EE67577A6C}" presName="tx2" presStyleLbl="revTx" presStyleIdx="5" presStyleCnt="6" custScaleX="102405" custScaleY="111140"/>
      <dgm:spPr/>
      <dgm:t>
        <a:bodyPr/>
        <a:lstStyle/>
        <a:p>
          <a:endParaRPr lang="it-IT"/>
        </a:p>
      </dgm:t>
    </dgm:pt>
    <dgm:pt modelId="{4F73B183-AC7B-443A-A598-FF0DAED9E30C}" type="pres">
      <dgm:prSet presAssocID="{F6F9013F-35C0-465D-BE29-D5EE67577A6C}" presName="vert2" presStyleCnt="0"/>
      <dgm:spPr/>
      <dgm:t>
        <a:bodyPr/>
        <a:lstStyle/>
        <a:p>
          <a:endParaRPr lang="en-GB"/>
        </a:p>
      </dgm:t>
    </dgm:pt>
    <dgm:pt modelId="{60752507-066F-4056-A3C4-795F065A0B9B}" type="pres">
      <dgm:prSet presAssocID="{F6F9013F-35C0-465D-BE29-D5EE67577A6C}" presName="thinLine2b" presStyleLbl="callout" presStyleIdx="4" presStyleCnt="5"/>
      <dgm:spPr/>
      <dgm:t>
        <a:bodyPr/>
        <a:lstStyle/>
        <a:p>
          <a:endParaRPr lang="en-GB"/>
        </a:p>
      </dgm:t>
    </dgm:pt>
    <dgm:pt modelId="{333A65C3-D292-49A9-9D1D-3CB5A3C500E5}" type="pres">
      <dgm:prSet presAssocID="{F6F9013F-35C0-465D-BE29-D5EE67577A6C}" presName="vertSpace2b" presStyleCnt="0"/>
      <dgm:spPr/>
      <dgm:t>
        <a:bodyPr/>
        <a:lstStyle/>
        <a:p>
          <a:endParaRPr lang="en-GB"/>
        </a:p>
      </dgm:t>
    </dgm:pt>
  </dgm:ptLst>
  <dgm:cxnLst>
    <dgm:cxn modelId="{BF731A65-3623-48DB-853F-31FD35101417}" srcId="{7401CE4E-AB45-4B87-88FA-FD436399FC3C}" destId="{4F747313-8305-4192-97E7-898FE3441F6A}" srcOrd="3" destOrd="0" parTransId="{7C726A5E-6F18-4262-A19B-50DB1D5A3D3E}" sibTransId="{0E219ED0-9C20-4289-A2FA-6E09853FF213}"/>
    <dgm:cxn modelId="{A6D15D1D-2BB7-4699-82A2-B053FE7E717C}" type="presOf" srcId="{4F747313-8305-4192-97E7-898FE3441F6A}" destId="{275B5941-2AE8-4EAC-A177-0BC2F41367E4}" srcOrd="0" destOrd="0" presId="urn:microsoft.com/office/officeart/2008/layout/LinedList"/>
    <dgm:cxn modelId="{E8DB3E85-3DB9-4132-ABD7-5E8A2656CC60}" srcId="{7401CE4E-AB45-4B87-88FA-FD436399FC3C}" destId="{345AC5CE-A517-4C23-AE35-98AE99A487AD}" srcOrd="0" destOrd="0" parTransId="{B3A76B36-23D3-45A2-A6E2-9B74A63E9EE9}" sibTransId="{65DCE4A3-6D69-45A1-996A-8C348BD8EBCB}"/>
    <dgm:cxn modelId="{FA89F581-AD02-4090-93C7-99D6B435430F}" srcId="{488E1322-4365-43B8-83D9-BC7E32150E35}" destId="{7401CE4E-AB45-4B87-88FA-FD436399FC3C}" srcOrd="0" destOrd="0" parTransId="{B460BDBF-FC4E-4DF8-B4A3-EF64A883CB25}" sibTransId="{3A51557B-A334-49D5-A88C-D795D9ED928E}"/>
    <dgm:cxn modelId="{84996C7B-E782-431A-A5C4-C68B9E08F54A}" srcId="{7401CE4E-AB45-4B87-88FA-FD436399FC3C}" destId="{1EE00E8E-BD0C-49EE-A465-9AD66F4709ED}" srcOrd="2" destOrd="0" parTransId="{3262B9F8-D6A6-4D15-A915-41094BD94ADA}" sibTransId="{52E67029-9816-4404-B9C3-030BE7F03961}"/>
    <dgm:cxn modelId="{42ABCE74-5567-4967-8FAC-CB1A420B9059}" type="presOf" srcId="{488E1322-4365-43B8-83D9-BC7E32150E35}" destId="{A54FF0AD-4EF5-424D-8C2B-F1F4A5779167}" srcOrd="0" destOrd="0" presId="urn:microsoft.com/office/officeart/2008/layout/LinedList"/>
    <dgm:cxn modelId="{01034BE1-74A7-446C-9CAE-D209D6D4BD9F}" type="presOf" srcId="{3AE73D8A-DF7E-4CC8-883E-DCB4E581AFE0}" destId="{3781C7F6-3A83-46DD-9094-58A8DD73B226}" srcOrd="0" destOrd="0" presId="urn:microsoft.com/office/officeart/2008/layout/LinedList"/>
    <dgm:cxn modelId="{35C36A3A-1046-4466-986A-4CB54F8D7BF4}" type="presOf" srcId="{7401CE4E-AB45-4B87-88FA-FD436399FC3C}" destId="{DEC730D9-6B10-4152-A134-7FE410F50228}" srcOrd="0" destOrd="0" presId="urn:microsoft.com/office/officeart/2008/layout/LinedList"/>
    <dgm:cxn modelId="{8B730932-675C-42DA-A578-DB2E394D9036}" type="presOf" srcId="{345AC5CE-A517-4C23-AE35-98AE99A487AD}" destId="{4EDB4D88-FFB4-428C-B0FD-41E29F7A1301}" srcOrd="0" destOrd="0" presId="urn:microsoft.com/office/officeart/2008/layout/LinedList"/>
    <dgm:cxn modelId="{B386BC48-533B-4959-B2AA-D6202388B123}" srcId="{7401CE4E-AB45-4B87-88FA-FD436399FC3C}" destId="{F6F9013F-35C0-465D-BE29-D5EE67577A6C}" srcOrd="4" destOrd="0" parTransId="{DA1AC57F-BC32-4C23-A1B0-6C0537C2D8D4}" sibTransId="{737A9E83-43E3-437D-BD42-BF68D0586543}"/>
    <dgm:cxn modelId="{E893B32C-219D-4074-8FE4-E4520406FADB}" srcId="{7401CE4E-AB45-4B87-88FA-FD436399FC3C}" destId="{3AE73D8A-DF7E-4CC8-883E-DCB4E581AFE0}" srcOrd="1" destOrd="0" parTransId="{951CC21F-D7BA-4A11-9625-FFDEA3D4EE1A}" sibTransId="{8F157152-3DE1-4683-B974-0178479E86B9}"/>
    <dgm:cxn modelId="{8AF7CF5C-1FC8-4D6D-8FBA-6E658AAD980A}" type="presOf" srcId="{F6F9013F-35C0-465D-BE29-D5EE67577A6C}" destId="{31ABF2D2-C61B-4AE5-89EB-7EB0E199705B}" srcOrd="0" destOrd="0" presId="urn:microsoft.com/office/officeart/2008/layout/LinedList"/>
    <dgm:cxn modelId="{DD296B83-5BBA-4D01-A2A4-54C4F9CC8F72}" type="presOf" srcId="{1EE00E8E-BD0C-49EE-A465-9AD66F4709ED}" destId="{87D1D0B4-D0B7-4C0F-8EA3-23F40E0977D6}" srcOrd="0" destOrd="0" presId="urn:microsoft.com/office/officeart/2008/layout/LinedList"/>
    <dgm:cxn modelId="{2311AC42-2265-459E-9B02-8756A4893543}" type="presParOf" srcId="{A54FF0AD-4EF5-424D-8C2B-F1F4A5779167}" destId="{9FC29384-5077-474A-8629-9BCDE4B0CEE0}" srcOrd="0" destOrd="0" presId="urn:microsoft.com/office/officeart/2008/layout/LinedList"/>
    <dgm:cxn modelId="{0246F689-4B2C-42FC-8468-63EE945B296D}" type="presParOf" srcId="{A54FF0AD-4EF5-424D-8C2B-F1F4A5779167}" destId="{C1724475-5BF8-434A-85A4-52554218A5FE}" srcOrd="1" destOrd="0" presId="urn:microsoft.com/office/officeart/2008/layout/LinedList"/>
    <dgm:cxn modelId="{2C10D97A-430A-4E1A-87C8-89773F53CA9F}" type="presParOf" srcId="{C1724475-5BF8-434A-85A4-52554218A5FE}" destId="{DEC730D9-6B10-4152-A134-7FE410F50228}" srcOrd="0" destOrd="0" presId="urn:microsoft.com/office/officeart/2008/layout/LinedList"/>
    <dgm:cxn modelId="{A644148F-C9C7-4044-ABB8-65588394085D}" type="presParOf" srcId="{C1724475-5BF8-434A-85A4-52554218A5FE}" destId="{1DAE7E23-5E48-495D-BFED-976EB5D873D2}" srcOrd="1" destOrd="0" presId="urn:microsoft.com/office/officeart/2008/layout/LinedList"/>
    <dgm:cxn modelId="{3A519858-C5E5-4A48-BDA7-B03D2281E6A8}" type="presParOf" srcId="{1DAE7E23-5E48-495D-BFED-976EB5D873D2}" destId="{E6AF5C18-480F-4DEB-847D-27BB7B98DFC5}" srcOrd="0" destOrd="0" presId="urn:microsoft.com/office/officeart/2008/layout/LinedList"/>
    <dgm:cxn modelId="{DD8A8E70-6BA6-4072-ABD5-0D9E55B95A67}" type="presParOf" srcId="{1DAE7E23-5E48-495D-BFED-976EB5D873D2}" destId="{0C40BA24-7C89-4268-B009-B48129D012FE}" srcOrd="1" destOrd="0" presId="urn:microsoft.com/office/officeart/2008/layout/LinedList"/>
    <dgm:cxn modelId="{763F0C40-B7A9-474B-9833-DA207FCF8474}" type="presParOf" srcId="{0C40BA24-7C89-4268-B009-B48129D012FE}" destId="{3B91415C-200D-4BFA-B767-55AE68D5BA3C}" srcOrd="0" destOrd="0" presId="urn:microsoft.com/office/officeart/2008/layout/LinedList"/>
    <dgm:cxn modelId="{A9001B3C-E326-47A4-B52F-C392E4AA9675}" type="presParOf" srcId="{0C40BA24-7C89-4268-B009-B48129D012FE}" destId="{4EDB4D88-FFB4-428C-B0FD-41E29F7A1301}" srcOrd="1" destOrd="0" presId="urn:microsoft.com/office/officeart/2008/layout/LinedList"/>
    <dgm:cxn modelId="{B7E3CC0E-ACB4-4591-BAF3-DE8BB319A1E2}" type="presParOf" srcId="{0C40BA24-7C89-4268-B009-B48129D012FE}" destId="{9F4E7D74-9B96-4AC2-BB5F-69586AF47FEE}" srcOrd="2" destOrd="0" presId="urn:microsoft.com/office/officeart/2008/layout/LinedList"/>
    <dgm:cxn modelId="{85FE8036-CD76-437F-833E-9B07E51F463E}" type="presParOf" srcId="{1DAE7E23-5E48-495D-BFED-976EB5D873D2}" destId="{5A27D5FF-29E6-4E02-B5D1-85FE133191B5}" srcOrd="2" destOrd="0" presId="urn:microsoft.com/office/officeart/2008/layout/LinedList"/>
    <dgm:cxn modelId="{E6AC5E9C-4DE4-45EF-B837-DB3EE4A1540C}" type="presParOf" srcId="{1DAE7E23-5E48-495D-BFED-976EB5D873D2}" destId="{B7804E0A-4C8D-40F7-BF88-EC4E896ABF1A}" srcOrd="3" destOrd="0" presId="urn:microsoft.com/office/officeart/2008/layout/LinedList"/>
    <dgm:cxn modelId="{1AC9BDF5-4562-45FE-895A-3E1962C7BDB0}" type="presParOf" srcId="{1DAE7E23-5E48-495D-BFED-976EB5D873D2}" destId="{928253F3-1562-460E-8F2D-E5F59D3C3A91}" srcOrd="4" destOrd="0" presId="urn:microsoft.com/office/officeart/2008/layout/LinedList"/>
    <dgm:cxn modelId="{3ADCA0AA-908F-41A4-8ABB-B239F83A884E}" type="presParOf" srcId="{928253F3-1562-460E-8F2D-E5F59D3C3A91}" destId="{5CDB21F3-DEFF-4FA6-8DED-14EA747229A0}" srcOrd="0" destOrd="0" presId="urn:microsoft.com/office/officeart/2008/layout/LinedList"/>
    <dgm:cxn modelId="{EE38FB76-C1A2-49C1-8548-93BB767DE736}" type="presParOf" srcId="{928253F3-1562-460E-8F2D-E5F59D3C3A91}" destId="{3781C7F6-3A83-46DD-9094-58A8DD73B226}" srcOrd="1" destOrd="0" presId="urn:microsoft.com/office/officeart/2008/layout/LinedList"/>
    <dgm:cxn modelId="{C6C1D436-A6AF-4068-A461-1AFB755D9E16}" type="presParOf" srcId="{928253F3-1562-460E-8F2D-E5F59D3C3A91}" destId="{0C2B80E8-D43F-4F1E-949A-B5B4B88C273E}" srcOrd="2" destOrd="0" presId="urn:microsoft.com/office/officeart/2008/layout/LinedList"/>
    <dgm:cxn modelId="{8EFD0E27-7D1E-4A3B-B44B-B387E05FD0F8}" type="presParOf" srcId="{1DAE7E23-5E48-495D-BFED-976EB5D873D2}" destId="{4622944C-690B-45C5-9220-F93B2609FC49}" srcOrd="5" destOrd="0" presId="urn:microsoft.com/office/officeart/2008/layout/LinedList"/>
    <dgm:cxn modelId="{BC858892-F296-4143-BA73-55429B2C6672}" type="presParOf" srcId="{1DAE7E23-5E48-495D-BFED-976EB5D873D2}" destId="{4384B953-D25E-4163-AFAC-84E8D4263542}" srcOrd="6" destOrd="0" presId="urn:microsoft.com/office/officeart/2008/layout/LinedList"/>
    <dgm:cxn modelId="{E5FFCC14-36E1-42F4-A92B-FF80706EFA08}" type="presParOf" srcId="{1DAE7E23-5E48-495D-BFED-976EB5D873D2}" destId="{529F618E-34D1-481D-A961-8DC4AA0A8F0A}" srcOrd="7" destOrd="0" presId="urn:microsoft.com/office/officeart/2008/layout/LinedList"/>
    <dgm:cxn modelId="{89727B81-708D-414C-90DA-492F2462478F}" type="presParOf" srcId="{529F618E-34D1-481D-A961-8DC4AA0A8F0A}" destId="{F44F16CA-0AAE-489D-8A7F-62ED5AE44764}" srcOrd="0" destOrd="0" presId="urn:microsoft.com/office/officeart/2008/layout/LinedList"/>
    <dgm:cxn modelId="{D65CE3AA-19D8-4A5B-9449-D58E40E530DD}" type="presParOf" srcId="{529F618E-34D1-481D-A961-8DC4AA0A8F0A}" destId="{87D1D0B4-D0B7-4C0F-8EA3-23F40E0977D6}" srcOrd="1" destOrd="0" presId="urn:microsoft.com/office/officeart/2008/layout/LinedList"/>
    <dgm:cxn modelId="{DFAD191C-C0BF-4E05-B4AA-38924C06BBC4}" type="presParOf" srcId="{529F618E-34D1-481D-A961-8DC4AA0A8F0A}" destId="{8CF7D483-2FFD-459C-B4B0-8A258FD034AD}" srcOrd="2" destOrd="0" presId="urn:microsoft.com/office/officeart/2008/layout/LinedList"/>
    <dgm:cxn modelId="{BCEBD94B-16D1-4627-804D-A9CE694CBB95}" type="presParOf" srcId="{1DAE7E23-5E48-495D-BFED-976EB5D873D2}" destId="{008BFF7A-AFDD-4893-973A-285B5DEF4E5A}" srcOrd="8" destOrd="0" presId="urn:microsoft.com/office/officeart/2008/layout/LinedList"/>
    <dgm:cxn modelId="{861B3DD3-D54D-43DB-BB29-854D23A4E5E0}" type="presParOf" srcId="{1DAE7E23-5E48-495D-BFED-976EB5D873D2}" destId="{95B4DC2E-D6FE-420C-8553-EAEEF9774E6A}" srcOrd="9" destOrd="0" presId="urn:microsoft.com/office/officeart/2008/layout/LinedList"/>
    <dgm:cxn modelId="{CD206651-ABC9-45CD-B43D-94B0C5717B2A}" type="presParOf" srcId="{1DAE7E23-5E48-495D-BFED-976EB5D873D2}" destId="{FEDEC77E-35A6-424A-80E7-D1A7DBFC6AB4}" srcOrd="10" destOrd="0" presId="urn:microsoft.com/office/officeart/2008/layout/LinedList"/>
    <dgm:cxn modelId="{5BF44383-E2DE-4605-BB58-6934CC24D0F4}" type="presParOf" srcId="{FEDEC77E-35A6-424A-80E7-D1A7DBFC6AB4}" destId="{A7114221-CE86-4B03-BFF4-0080EAE2095F}" srcOrd="0" destOrd="0" presId="urn:microsoft.com/office/officeart/2008/layout/LinedList"/>
    <dgm:cxn modelId="{2CE9E638-60B1-4AE9-B418-D31C91661821}" type="presParOf" srcId="{FEDEC77E-35A6-424A-80E7-D1A7DBFC6AB4}" destId="{275B5941-2AE8-4EAC-A177-0BC2F41367E4}" srcOrd="1" destOrd="0" presId="urn:microsoft.com/office/officeart/2008/layout/LinedList"/>
    <dgm:cxn modelId="{03EB3E55-BBD8-4E81-AF77-B6A09C55CA52}" type="presParOf" srcId="{FEDEC77E-35A6-424A-80E7-D1A7DBFC6AB4}" destId="{8709E779-693B-4B2B-98DB-FD2889C9FA36}" srcOrd="2" destOrd="0" presId="urn:microsoft.com/office/officeart/2008/layout/LinedList"/>
    <dgm:cxn modelId="{16439CA2-8201-4E11-9BB3-E68331338EEB}" type="presParOf" srcId="{1DAE7E23-5E48-495D-BFED-976EB5D873D2}" destId="{FFD754A4-FBAB-4752-AA15-5A1EBDD38E97}" srcOrd="11" destOrd="0" presId="urn:microsoft.com/office/officeart/2008/layout/LinedList"/>
    <dgm:cxn modelId="{1BF02D1B-C6E1-46E6-85B9-CD6685BD15C6}" type="presParOf" srcId="{1DAE7E23-5E48-495D-BFED-976EB5D873D2}" destId="{43805DF3-59AD-4B22-9257-B4316CF486E3}" srcOrd="12" destOrd="0" presId="urn:microsoft.com/office/officeart/2008/layout/LinedList"/>
    <dgm:cxn modelId="{AA2DEAEE-8D7E-4E70-A999-1F36976C1806}" type="presParOf" srcId="{1DAE7E23-5E48-495D-BFED-976EB5D873D2}" destId="{D4840146-BF92-4608-8326-2E46A4CB8C19}" srcOrd="13" destOrd="0" presId="urn:microsoft.com/office/officeart/2008/layout/LinedList"/>
    <dgm:cxn modelId="{567585EB-7CF9-416A-9088-470952C9CFDA}" type="presParOf" srcId="{D4840146-BF92-4608-8326-2E46A4CB8C19}" destId="{51079E87-103C-4BD3-B5EA-BF812509267A}" srcOrd="0" destOrd="0" presId="urn:microsoft.com/office/officeart/2008/layout/LinedList"/>
    <dgm:cxn modelId="{66441175-054B-4AFE-B438-5ECD81BD10BE}" type="presParOf" srcId="{D4840146-BF92-4608-8326-2E46A4CB8C19}" destId="{31ABF2D2-C61B-4AE5-89EB-7EB0E199705B}" srcOrd="1" destOrd="0" presId="urn:microsoft.com/office/officeart/2008/layout/LinedList"/>
    <dgm:cxn modelId="{0C946D0D-55FA-4C73-91E5-FBCC3989790D}" type="presParOf" srcId="{D4840146-BF92-4608-8326-2E46A4CB8C19}" destId="{4F73B183-AC7B-443A-A598-FF0DAED9E30C}" srcOrd="2" destOrd="0" presId="urn:microsoft.com/office/officeart/2008/layout/LinedList"/>
    <dgm:cxn modelId="{332ECDDE-B6C6-4319-A0FF-21FF8A53FE3D}" type="presParOf" srcId="{1DAE7E23-5E48-495D-BFED-976EB5D873D2}" destId="{60752507-066F-4056-A3C4-795F065A0B9B}" srcOrd="14" destOrd="0" presId="urn:microsoft.com/office/officeart/2008/layout/LinedList"/>
    <dgm:cxn modelId="{AEDA4003-7FB3-4670-BC8B-459B3326BF2F}" type="presParOf" srcId="{1DAE7E23-5E48-495D-BFED-976EB5D873D2}" destId="{333A65C3-D292-49A9-9D1D-3CB5A3C500E5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A52F73-EDFB-4483-A6F0-BEC281B99F3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B803EADA-46B6-4909-AF05-3C2F6EF497AC}">
      <dgm:prSet phldrT="[Testo]"/>
      <dgm:spPr/>
      <dgm:t>
        <a:bodyPr/>
        <a:lstStyle/>
        <a:p>
          <a:r>
            <a:rPr lang="it-IT" b="1" dirty="0" smtClean="0"/>
            <a:t>PAP entro 31/01</a:t>
          </a:r>
          <a:r>
            <a:rPr lang="it-IT" dirty="0" smtClean="0"/>
            <a:t>, anche allegato a Piano della performance</a:t>
          </a:r>
          <a:endParaRPr lang="it-IT" dirty="0"/>
        </a:p>
      </dgm:t>
    </dgm:pt>
    <dgm:pt modelId="{F77E651C-A23C-4975-82C7-8E90BAD1BE99}" type="parTrans" cxnId="{0A2975A2-9AE4-4C2B-B114-78BA119C062E}">
      <dgm:prSet/>
      <dgm:spPr/>
      <dgm:t>
        <a:bodyPr/>
        <a:lstStyle/>
        <a:p>
          <a:endParaRPr lang="it-IT"/>
        </a:p>
      </dgm:t>
    </dgm:pt>
    <dgm:pt modelId="{293475FB-9DEF-40AF-A7E8-761B14729934}" type="sibTrans" cxnId="{0A2975A2-9AE4-4C2B-B114-78BA119C062E}">
      <dgm:prSet/>
      <dgm:spPr/>
      <dgm:t>
        <a:bodyPr/>
        <a:lstStyle/>
        <a:p>
          <a:endParaRPr lang="it-IT"/>
        </a:p>
      </dgm:t>
    </dgm:pt>
    <dgm:pt modelId="{12C2B3F2-51C3-423E-A266-6ABF81878AA3}">
      <dgm:prSet phldrT="[Testo]"/>
      <dgm:spPr/>
      <dgm:t>
        <a:bodyPr/>
        <a:lstStyle/>
        <a:p>
          <a:r>
            <a:rPr lang="it-IT" b="1" dirty="0" smtClean="0"/>
            <a:t>entro 01/03</a:t>
          </a:r>
          <a:endParaRPr lang="it-IT" dirty="0"/>
        </a:p>
      </dgm:t>
    </dgm:pt>
    <dgm:pt modelId="{5B5E7F57-9396-495A-9EB7-E6045D281F62}" type="parTrans" cxnId="{C64D693F-E698-4BC5-8BEE-A726200A710B}">
      <dgm:prSet/>
      <dgm:spPr/>
      <dgm:t>
        <a:bodyPr/>
        <a:lstStyle/>
        <a:p>
          <a:endParaRPr lang="it-IT"/>
        </a:p>
      </dgm:t>
    </dgm:pt>
    <dgm:pt modelId="{11872727-23AF-4F3C-86D3-12B2CDBC6AFA}" type="sibTrans" cxnId="{C64D693F-E698-4BC5-8BEE-A726200A710B}">
      <dgm:prSet/>
      <dgm:spPr/>
      <dgm:t>
        <a:bodyPr/>
        <a:lstStyle/>
        <a:p>
          <a:endParaRPr lang="it-IT"/>
        </a:p>
      </dgm:t>
    </dgm:pt>
    <dgm:pt modelId="{92F8C7A6-5355-45D6-B6B2-64B6DF30E818}">
      <dgm:prSet phldrT="[Testo]"/>
      <dgm:spPr/>
      <dgm:t>
        <a:bodyPr/>
        <a:lstStyle/>
        <a:p>
          <a:r>
            <a:rPr lang="it-IT" b="1" dirty="0" smtClean="0"/>
            <a:t>Relazione 31/03 + allegato</a:t>
          </a:r>
          <a:endParaRPr lang="it-IT" dirty="0"/>
        </a:p>
      </dgm:t>
    </dgm:pt>
    <dgm:pt modelId="{7C7C783F-4B3C-4F44-B17A-ED523B96CCE3}" type="parTrans" cxnId="{F7BC7F3C-9412-48E2-A2B0-DE5D3C31C63C}">
      <dgm:prSet/>
      <dgm:spPr/>
      <dgm:t>
        <a:bodyPr/>
        <a:lstStyle/>
        <a:p>
          <a:endParaRPr lang="it-IT"/>
        </a:p>
      </dgm:t>
    </dgm:pt>
    <dgm:pt modelId="{92435799-9D54-4D3E-BB27-FA4CE9D41EED}" type="sibTrans" cxnId="{F7BC7F3C-9412-48E2-A2B0-DE5D3C31C63C}">
      <dgm:prSet/>
      <dgm:spPr/>
      <dgm:t>
        <a:bodyPr/>
        <a:lstStyle/>
        <a:p>
          <a:endParaRPr lang="it-IT"/>
        </a:p>
      </dgm:t>
    </dgm:pt>
    <dgm:pt modelId="{3923E266-2036-4572-829F-0C7510D9C07C}">
      <dgm:prSet phldrT="[Testo]"/>
      <dgm:spPr/>
      <dgm:t>
        <a:bodyPr/>
        <a:lstStyle/>
        <a:p>
          <a:r>
            <a:rPr lang="it-IT" dirty="0" smtClean="0"/>
            <a:t>Analisi e verifica CUG, NDV Dipartimenti Funzione Pubblica e  per le Pari Opportunità;	</a:t>
          </a:r>
          <a:endParaRPr lang="it-IT" dirty="0"/>
        </a:p>
      </dgm:t>
    </dgm:pt>
    <dgm:pt modelId="{CF698EF6-9CEA-4244-9893-2E861A670CE7}" type="parTrans" cxnId="{6F4B3F03-EB31-44E5-9CB7-6939D05DBA5E}">
      <dgm:prSet/>
      <dgm:spPr/>
      <dgm:t>
        <a:bodyPr/>
        <a:lstStyle/>
        <a:p>
          <a:endParaRPr lang="it-IT"/>
        </a:p>
      </dgm:t>
    </dgm:pt>
    <dgm:pt modelId="{F356521D-AD07-4C2B-ACD8-CD61B9442F79}" type="sibTrans" cxnId="{6F4B3F03-EB31-44E5-9CB7-6939D05DBA5E}">
      <dgm:prSet/>
      <dgm:spPr/>
      <dgm:t>
        <a:bodyPr/>
        <a:lstStyle/>
        <a:p>
          <a:endParaRPr lang="it-IT"/>
        </a:p>
      </dgm:t>
    </dgm:pt>
    <dgm:pt modelId="{CC10579F-F098-417B-837B-30C34C3738CF}" type="pres">
      <dgm:prSet presAssocID="{27A52F73-EDFB-4483-A6F0-BEC281B99F3F}" presName="linearFlow" presStyleCnt="0">
        <dgm:presLayoutVars>
          <dgm:resizeHandles val="exact"/>
        </dgm:presLayoutVars>
      </dgm:prSet>
      <dgm:spPr/>
    </dgm:pt>
    <dgm:pt modelId="{C8B210A1-7599-41A4-90DB-3161EAC1A1F5}" type="pres">
      <dgm:prSet presAssocID="{B803EADA-46B6-4909-AF05-3C2F6EF497A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3A8B2BC-C536-470E-8FA9-4BC2E9A680DA}" type="pres">
      <dgm:prSet presAssocID="{293475FB-9DEF-40AF-A7E8-761B14729934}" presName="sibTrans" presStyleLbl="sibTrans2D1" presStyleIdx="0" presStyleCnt="3"/>
      <dgm:spPr/>
      <dgm:t>
        <a:bodyPr/>
        <a:lstStyle/>
        <a:p>
          <a:endParaRPr lang="en-GB"/>
        </a:p>
      </dgm:t>
    </dgm:pt>
    <dgm:pt modelId="{1AF54C09-890B-4341-BA5D-A7FFFE57A115}" type="pres">
      <dgm:prSet presAssocID="{293475FB-9DEF-40AF-A7E8-761B14729934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C813D504-3748-44A0-AA35-C9ABD7A523DF}" type="pres">
      <dgm:prSet presAssocID="{12C2B3F2-51C3-423E-A266-6ABF81878AA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DC7524-DA43-44A0-9052-ECC9C86FA457}" type="pres">
      <dgm:prSet presAssocID="{11872727-23AF-4F3C-86D3-12B2CDBC6AFA}" presName="sibTrans" presStyleLbl="sibTrans2D1" presStyleIdx="1" presStyleCnt="3"/>
      <dgm:spPr/>
      <dgm:t>
        <a:bodyPr/>
        <a:lstStyle/>
        <a:p>
          <a:endParaRPr lang="en-GB"/>
        </a:p>
      </dgm:t>
    </dgm:pt>
    <dgm:pt modelId="{1EB6456C-5B05-497C-9F30-5D2ECC4864F2}" type="pres">
      <dgm:prSet presAssocID="{11872727-23AF-4F3C-86D3-12B2CDBC6AFA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E2F22AD6-948E-40F3-B134-3E737F200ED4}" type="pres">
      <dgm:prSet presAssocID="{92F8C7A6-5355-45D6-B6B2-64B6DF30E81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8076F0-8D1C-4009-A21D-3DF7CE4BC7A4}" type="pres">
      <dgm:prSet presAssocID="{92435799-9D54-4D3E-BB27-FA4CE9D41EED}" presName="sibTrans" presStyleLbl="sibTrans2D1" presStyleIdx="2" presStyleCnt="3"/>
      <dgm:spPr/>
      <dgm:t>
        <a:bodyPr/>
        <a:lstStyle/>
        <a:p>
          <a:endParaRPr lang="en-GB"/>
        </a:p>
      </dgm:t>
    </dgm:pt>
    <dgm:pt modelId="{95F642CB-EAF8-4C18-9E54-B44986A0B131}" type="pres">
      <dgm:prSet presAssocID="{92435799-9D54-4D3E-BB27-FA4CE9D41EED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A1689460-18C7-4051-9FB5-9F1495F83EF7}" type="pres">
      <dgm:prSet presAssocID="{3923E266-2036-4572-829F-0C7510D9C07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7BC7F3C-9412-48E2-A2B0-DE5D3C31C63C}" srcId="{27A52F73-EDFB-4483-A6F0-BEC281B99F3F}" destId="{92F8C7A6-5355-45D6-B6B2-64B6DF30E818}" srcOrd="2" destOrd="0" parTransId="{7C7C783F-4B3C-4F44-B17A-ED523B96CCE3}" sibTransId="{92435799-9D54-4D3E-BB27-FA4CE9D41EED}"/>
    <dgm:cxn modelId="{4E1DEE28-8DB5-43F6-915F-C4B0DA7168AF}" type="presOf" srcId="{92435799-9D54-4D3E-BB27-FA4CE9D41EED}" destId="{978076F0-8D1C-4009-A21D-3DF7CE4BC7A4}" srcOrd="0" destOrd="0" presId="urn:microsoft.com/office/officeart/2005/8/layout/process2"/>
    <dgm:cxn modelId="{EBC81A69-A2A3-4227-98DE-09614575D539}" type="presOf" srcId="{11872727-23AF-4F3C-86D3-12B2CDBC6AFA}" destId="{41DC7524-DA43-44A0-9052-ECC9C86FA457}" srcOrd="0" destOrd="0" presId="urn:microsoft.com/office/officeart/2005/8/layout/process2"/>
    <dgm:cxn modelId="{B1380F46-FE91-439E-BDA4-3C421FF5E811}" type="presOf" srcId="{293475FB-9DEF-40AF-A7E8-761B14729934}" destId="{1AF54C09-890B-4341-BA5D-A7FFFE57A115}" srcOrd="1" destOrd="0" presId="urn:microsoft.com/office/officeart/2005/8/layout/process2"/>
    <dgm:cxn modelId="{1C19B2E8-D127-482E-AE97-F652519FFDCF}" type="presOf" srcId="{12C2B3F2-51C3-423E-A266-6ABF81878AA3}" destId="{C813D504-3748-44A0-AA35-C9ABD7A523DF}" srcOrd="0" destOrd="0" presId="urn:microsoft.com/office/officeart/2005/8/layout/process2"/>
    <dgm:cxn modelId="{F4E8664E-1FCE-4C1B-8254-DA429386D666}" type="presOf" srcId="{92435799-9D54-4D3E-BB27-FA4CE9D41EED}" destId="{95F642CB-EAF8-4C18-9E54-B44986A0B131}" srcOrd="1" destOrd="0" presId="urn:microsoft.com/office/officeart/2005/8/layout/process2"/>
    <dgm:cxn modelId="{0A2975A2-9AE4-4C2B-B114-78BA119C062E}" srcId="{27A52F73-EDFB-4483-A6F0-BEC281B99F3F}" destId="{B803EADA-46B6-4909-AF05-3C2F6EF497AC}" srcOrd="0" destOrd="0" parTransId="{F77E651C-A23C-4975-82C7-8E90BAD1BE99}" sibTransId="{293475FB-9DEF-40AF-A7E8-761B14729934}"/>
    <dgm:cxn modelId="{6D47E474-4E02-43B5-9B6F-C956052EAA91}" type="presOf" srcId="{27A52F73-EDFB-4483-A6F0-BEC281B99F3F}" destId="{CC10579F-F098-417B-837B-30C34C3738CF}" srcOrd="0" destOrd="0" presId="urn:microsoft.com/office/officeart/2005/8/layout/process2"/>
    <dgm:cxn modelId="{981454CC-1899-4AB2-8024-3E7536ADD193}" type="presOf" srcId="{B803EADA-46B6-4909-AF05-3C2F6EF497AC}" destId="{C8B210A1-7599-41A4-90DB-3161EAC1A1F5}" srcOrd="0" destOrd="0" presId="urn:microsoft.com/office/officeart/2005/8/layout/process2"/>
    <dgm:cxn modelId="{27AEE052-C619-4DCE-A662-57D58B0B0F7F}" type="presOf" srcId="{92F8C7A6-5355-45D6-B6B2-64B6DF30E818}" destId="{E2F22AD6-948E-40F3-B134-3E737F200ED4}" srcOrd="0" destOrd="0" presId="urn:microsoft.com/office/officeart/2005/8/layout/process2"/>
    <dgm:cxn modelId="{6F4B3F03-EB31-44E5-9CB7-6939D05DBA5E}" srcId="{27A52F73-EDFB-4483-A6F0-BEC281B99F3F}" destId="{3923E266-2036-4572-829F-0C7510D9C07C}" srcOrd="3" destOrd="0" parTransId="{CF698EF6-9CEA-4244-9893-2E861A670CE7}" sibTransId="{F356521D-AD07-4C2B-ACD8-CD61B9442F79}"/>
    <dgm:cxn modelId="{FCCBCA52-9485-4DCC-8222-6D0B6B0231C0}" type="presOf" srcId="{11872727-23AF-4F3C-86D3-12B2CDBC6AFA}" destId="{1EB6456C-5B05-497C-9F30-5D2ECC4864F2}" srcOrd="1" destOrd="0" presId="urn:microsoft.com/office/officeart/2005/8/layout/process2"/>
    <dgm:cxn modelId="{42F773B5-C71A-45BA-9010-5DEB504C707D}" type="presOf" srcId="{3923E266-2036-4572-829F-0C7510D9C07C}" destId="{A1689460-18C7-4051-9FB5-9F1495F83EF7}" srcOrd="0" destOrd="0" presId="urn:microsoft.com/office/officeart/2005/8/layout/process2"/>
    <dgm:cxn modelId="{D491E9E8-0348-4E2C-9157-397D0C751AA5}" type="presOf" srcId="{293475FB-9DEF-40AF-A7E8-761B14729934}" destId="{D3A8B2BC-C536-470E-8FA9-4BC2E9A680DA}" srcOrd="0" destOrd="0" presId="urn:microsoft.com/office/officeart/2005/8/layout/process2"/>
    <dgm:cxn modelId="{C64D693F-E698-4BC5-8BEE-A726200A710B}" srcId="{27A52F73-EDFB-4483-A6F0-BEC281B99F3F}" destId="{12C2B3F2-51C3-423E-A266-6ABF81878AA3}" srcOrd="1" destOrd="0" parTransId="{5B5E7F57-9396-495A-9EB7-E6045D281F62}" sibTransId="{11872727-23AF-4F3C-86D3-12B2CDBC6AFA}"/>
    <dgm:cxn modelId="{DFE058C3-8A7F-4458-85B8-91345B30A209}" type="presParOf" srcId="{CC10579F-F098-417B-837B-30C34C3738CF}" destId="{C8B210A1-7599-41A4-90DB-3161EAC1A1F5}" srcOrd="0" destOrd="0" presId="urn:microsoft.com/office/officeart/2005/8/layout/process2"/>
    <dgm:cxn modelId="{89D9FB4D-B611-4C22-B875-77ED360E3A42}" type="presParOf" srcId="{CC10579F-F098-417B-837B-30C34C3738CF}" destId="{D3A8B2BC-C536-470E-8FA9-4BC2E9A680DA}" srcOrd="1" destOrd="0" presId="urn:microsoft.com/office/officeart/2005/8/layout/process2"/>
    <dgm:cxn modelId="{21331E1C-9720-4840-83C9-D1294C1CBC39}" type="presParOf" srcId="{D3A8B2BC-C536-470E-8FA9-4BC2E9A680DA}" destId="{1AF54C09-890B-4341-BA5D-A7FFFE57A115}" srcOrd="0" destOrd="0" presId="urn:microsoft.com/office/officeart/2005/8/layout/process2"/>
    <dgm:cxn modelId="{763BA4EA-BA71-4A35-A803-46A3FC8909FE}" type="presParOf" srcId="{CC10579F-F098-417B-837B-30C34C3738CF}" destId="{C813D504-3748-44A0-AA35-C9ABD7A523DF}" srcOrd="2" destOrd="0" presId="urn:microsoft.com/office/officeart/2005/8/layout/process2"/>
    <dgm:cxn modelId="{E683D597-B700-4865-87F4-5A0C3124EE57}" type="presParOf" srcId="{CC10579F-F098-417B-837B-30C34C3738CF}" destId="{41DC7524-DA43-44A0-9052-ECC9C86FA457}" srcOrd="3" destOrd="0" presId="urn:microsoft.com/office/officeart/2005/8/layout/process2"/>
    <dgm:cxn modelId="{98F738C6-1BC6-4337-A2CA-CA3FE66E2E78}" type="presParOf" srcId="{41DC7524-DA43-44A0-9052-ECC9C86FA457}" destId="{1EB6456C-5B05-497C-9F30-5D2ECC4864F2}" srcOrd="0" destOrd="0" presId="urn:microsoft.com/office/officeart/2005/8/layout/process2"/>
    <dgm:cxn modelId="{AA7AEACB-80A4-4E09-AF89-FE1C3B478168}" type="presParOf" srcId="{CC10579F-F098-417B-837B-30C34C3738CF}" destId="{E2F22AD6-948E-40F3-B134-3E737F200ED4}" srcOrd="4" destOrd="0" presId="urn:microsoft.com/office/officeart/2005/8/layout/process2"/>
    <dgm:cxn modelId="{ADA0CA8B-ACE4-4863-B139-B60AEC591720}" type="presParOf" srcId="{CC10579F-F098-417B-837B-30C34C3738CF}" destId="{978076F0-8D1C-4009-A21D-3DF7CE4BC7A4}" srcOrd="5" destOrd="0" presId="urn:microsoft.com/office/officeart/2005/8/layout/process2"/>
    <dgm:cxn modelId="{CD1311DD-3354-4BA8-B2EF-C50B821EAD43}" type="presParOf" srcId="{978076F0-8D1C-4009-A21D-3DF7CE4BC7A4}" destId="{95F642CB-EAF8-4C18-9E54-B44986A0B131}" srcOrd="0" destOrd="0" presId="urn:microsoft.com/office/officeart/2005/8/layout/process2"/>
    <dgm:cxn modelId="{3CAEA40D-A168-4770-B42B-ED5F91FA12D3}" type="presParOf" srcId="{CC10579F-F098-417B-837B-30C34C3738CF}" destId="{A1689460-18C7-4051-9FB5-9F1495F83EF7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121C87-4277-4051-9A3C-E23FCE22143E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257BE52D-C4AA-43FB-9228-2E813F30518D}">
      <dgm:prSet phldrT="[Testo]" custT="1"/>
      <dgm:spPr/>
      <dgm:t>
        <a:bodyPr/>
        <a:lstStyle/>
        <a:p>
          <a:r>
            <a:rPr lang="it-IT" sz="2400" dirty="0"/>
            <a:t>2011</a:t>
          </a:r>
          <a:endParaRPr lang="en-GB" sz="2400" dirty="0"/>
        </a:p>
      </dgm:t>
    </dgm:pt>
    <dgm:pt modelId="{6720D04A-E9D0-4950-A755-AFD3C583B1A3}" type="parTrans" cxnId="{0E4344B4-4720-411F-B28D-EF3438170968}">
      <dgm:prSet/>
      <dgm:spPr/>
      <dgm:t>
        <a:bodyPr/>
        <a:lstStyle/>
        <a:p>
          <a:endParaRPr lang="en-GB"/>
        </a:p>
      </dgm:t>
    </dgm:pt>
    <dgm:pt modelId="{9B59AB0B-46E0-44A0-8B84-1E9008D97970}" type="sibTrans" cxnId="{0E4344B4-4720-411F-B28D-EF3438170968}">
      <dgm:prSet/>
      <dgm:spPr/>
      <dgm:t>
        <a:bodyPr/>
        <a:lstStyle/>
        <a:p>
          <a:endParaRPr lang="en-GB"/>
        </a:p>
      </dgm:t>
    </dgm:pt>
    <dgm:pt modelId="{698FBE2E-8B6A-474E-82EE-6B6CD5ECB83A}">
      <dgm:prSet phldrT="[Testo]" custT="1"/>
      <dgm:spPr/>
      <dgm:t>
        <a:bodyPr/>
        <a:lstStyle/>
        <a:p>
          <a:r>
            <a:rPr lang="it-IT" sz="1800" dirty="0" smtClean="0"/>
            <a:t>L'Università di Ferrara decide di </a:t>
          </a:r>
          <a:r>
            <a:rPr lang="it-IT" sz="1800" b="1" dirty="0" smtClean="0"/>
            <a:t>intraprendere un percorso di rendicontazione annuale </a:t>
          </a:r>
          <a:r>
            <a:rPr lang="it-IT" sz="1800" dirty="0" smtClean="0"/>
            <a:t>di tutte le politiche di parità promosse dall’Ateneo, coerentemente con il PAP 2011-2013</a:t>
          </a:r>
          <a:endParaRPr lang="en-GB" sz="1800" dirty="0"/>
        </a:p>
      </dgm:t>
    </dgm:pt>
    <dgm:pt modelId="{0B07FA5F-6466-49C7-8252-0669B966ED37}" type="parTrans" cxnId="{BA52E01B-B7F0-4D8F-B2E4-33D7958F721B}">
      <dgm:prSet/>
      <dgm:spPr/>
      <dgm:t>
        <a:bodyPr/>
        <a:lstStyle/>
        <a:p>
          <a:endParaRPr lang="en-GB"/>
        </a:p>
      </dgm:t>
    </dgm:pt>
    <dgm:pt modelId="{B2764E95-F046-4E7E-B731-5E06776BA9A2}" type="sibTrans" cxnId="{BA52E01B-B7F0-4D8F-B2E4-33D7958F721B}">
      <dgm:prSet/>
      <dgm:spPr/>
      <dgm:t>
        <a:bodyPr/>
        <a:lstStyle/>
        <a:p>
          <a:endParaRPr lang="en-GB"/>
        </a:p>
      </dgm:t>
    </dgm:pt>
    <dgm:pt modelId="{23FA754B-9082-4C27-AD60-CC14CD9981BB}">
      <dgm:prSet custT="1"/>
      <dgm:spPr/>
      <dgm:t>
        <a:bodyPr/>
        <a:lstStyle/>
        <a:p>
          <a:r>
            <a:rPr lang="it-IT" sz="2400" dirty="0"/>
            <a:t>2012</a:t>
          </a:r>
          <a:endParaRPr lang="en-GB" sz="2400" dirty="0"/>
        </a:p>
      </dgm:t>
    </dgm:pt>
    <dgm:pt modelId="{F4179AC6-4F80-4C92-8DA9-B67C6DECA5E8}" type="parTrans" cxnId="{9F19D7ED-727D-430B-BC0B-6DC2DBE07AF6}">
      <dgm:prSet/>
      <dgm:spPr/>
      <dgm:t>
        <a:bodyPr/>
        <a:lstStyle/>
        <a:p>
          <a:endParaRPr lang="en-GB"/>
        </a:p>
      </dgm:t>
    </dgm:pt>
    <dgm:pt modelId="{9A459CF3-2E7E-4CA4-8635-D00CF2316216}" type="sibTrans" cxnId="{9F19D7ED-727D-430B-BC0B-6DC2DBE07AF6}">
      <dgm:prSet/>
      <dgm:spPr/>
      <dgm:t>
        <a:bodyPr/>
        <a:lstStyle/>
        <a:p>
          <a:endParaRPr lang="en-GB"/>
        </a:p>
      </dgm:t>
    </dgm:pt>
    <dgm:pt modelId="{07B33777-76D1-487A-B412-C1E701FA12AC}">
      <dgm:prSet custT="1"/>
      <dgm:spPr/>
      <dgm:t>
        <a:bodyPr/>
        <a:lstStyle/>
        <a:p>
          <a:r>
            <a:rPr lang="it-IT" sz="2400" dirty="0"/>
            <a:t>2013</a:t>
          </a:r>
          <a:endParaRPr lang="en-GB" sz="2400" dirty="0"/>
        </a:p>
      </dgm:t>
    </dgm:pt>
    <dgm:pt modelId="{27C70FD0-7ABC-44D6-BDB5-04A5AFD7FD18}" type="parTrans" cxnId="{8F53B6CB-0713-4F6D-A0C5-BEC83231F301}">
      <dgm:prSet/>
      <dgm:spPr/>
      <dgm:t>
        <a:bodyPr/>
        <a:lstStyle/>
        <a:p>
          <a:endParaRPr lang="en-GB"/>
        </a:p>
      </dgm:t>
    </dgm:pt>
    <dgm:pt modelId="{0CDB0469-9EB7-4E06-80A2-BA9C4CA0792E}" type="sibTrans" cxnId="{8F53B6CB-0713-4F6D-A0C5-BEC83231F301}">
      <dgm:prSet/>
      <dgm:spPr/>
      <dgm:t>
        <a:bodyPr/>
        <a:lstStyle/>
        <a:p>
          <a:endParaRPr lang="en-GB"/>
        </a:p>
      </dgm:t>
    </dgm:pt>
    <dgm:pt modelId="{0B73A007-922D-4C09-829C-FEFFC144345E}">
      <dgm:prSet custT="1"/>
      <dgm:spPr/>
      <dgm:t>
        <a:bodyPr/>
        <a:lstStyle/>
        <a:p>
          <a:r>
            <a:rPr lang="it-IT" sz="2400" dirty="0"/>
            <a:t>2014</a:t>
          </a:r>
          <a:endParaRPr lang="en-GB" sz="2400" dirty="0"/>
        </a:p>
      </dgm:t>
    </dgm:pt>
    <dgm:pt modelId="{7D8CACAC-C3AE-4CA6-9703-A3253F72C92F}" type="parTrans" cxnId="{0C30012A-07B4-447C-B948-A42188B2FA21}">
      <dgm:prSet/>
      <dgm:spPr/>
      <dgm:t>
        <a:bodyPr/>
        <a:lstStyle/>
        <a:p>
          <a:endParaRPr lang="en-GB"/>
        </a:p>
      </dgm:t>
    </dgm:pt>
    <dgm:pt modelId="{7F4E9E2C-1C0A-4876-921F-7EA0FD9CEFE7}" type="sibTrans" cxnId="{0C30012A-07B4-447C-B948-A42188B2FA21}">
      <dgm:prSet/>
      <dgm:spPr/>
      <dgm:t>
        <a:bodyPr/>
        <a:lstStyle/>
        <a:p>
          <a:endParaRPr lang="en-GB"/>
        </a:p>
      </dgm:t>
    </dgm:pt>
    <dgm:pt modelId="{9870A5DC-39B2-4749-9EF6-5002C570FAC1}">
      <dgm:prSet custT="1"/>
      <dgm:spPr/>
      <dgm:t>
        <a:bodyPr/>
        <a:lstStyle/>
        <a:p>
          <a:pPr marL="88900" indent="-88900"/>
          <a:r>
            <a:rPr lang="it-IT" sz="1800" dirty="0" smtClean="0"/>
            <a:t>Inizia la collaborazione con l’Ufficio Statistica del </a:t>
          </a:r>
          <a:r>
            <a:rPr lang="it-IT" sz="1800" b="1" dirty="0" smtClean="0"/>
            <a:t>MIUR</a:t>
          </a:r>
          <a:r>
            <a:rPr lang="it-IT" sz="1800" dirty="0" smtClean="0"/>
            <a:t> e l’utilizzo di dati ministeriali sul comparto universitario. </a:t>
          </a:r>
          <a:endParaRPr lang="en-GB" sz="1800" dirty="0"/>
        </a:p>
      </dgm:t>
    </dgm:pt>
    <dgm:pt modelId="{7CDE3F0B-A699-4F3E-8E1D-806669A31E9A}" type="parTrans" cxnId="{FD673AF3-B8A5-4577-9BD6-E2890EE7A15B}">
      <dgm:prSet/>
      <dgm:spPr/>
      <dgm:t>
        <a:bodyPr/>
        <a:lstStyle/>
        <a:p>
          <a:endParaRPr lang="en-GB"/>
        </a:p>
      </dgm:t>
    </dgm:pt>
    <dgm:pt modelId="{15EA83A6-CA56-420F-8C70-362127ACF853}" type="sibTrans" cxnId="{FD673AF3-B8A5-4577-9BD6-E2890EE7A15B}">
      <dgm:prSet/>
      <dgm:spPr/>
      <dgm:t>
        <a:bodyPr/>
        <a:lstStyle/>
        <a:p>
          <a:endParaRPr lang="en-GB"/>
        </a:p>
      </dgm:t>
    </dgm:pt>
    <dgm:pt modelId="{956C4943-9B25-473E-8EBB-A518904CC83D}">
      <dgm:prSet custT="1"/>
      <dgm:spPr/>
      <dgm:t>
        <a:bodyPr/>
        <a:lstStyle/>
        <a:p>
          <a:r>
            <a:rPr lang="it-IT" sz="1800" dirty="0" smtClean="0"/>
            <a:t>Introduzione indicatori </a:t>
          </a:r>
          <a:r>
            <a:rPr lang="it-IT" sz="1800" b="1" i="1" dirty="0" err="1" smtClean="0"/>
            <a:t>She</a:t>
          </a:r>
          <a:r>
            <a:rPr lang="it-IT" sz="1800" b="1" i="1" dirty="0" smtClean="0"/>
            <a:t> </a:t>
          </a:r>
          <a:r>
            <a:rPr lang="it-IT" sz="1800" b="1" i="1" dirty="0" err="1" smtClean="0"/>
            <a:t>Figures</a:t>
          </a:r>
          <a:endParaRPr lang="en-GB" sz="1800" b="1" i="1" dirty="0"/>
        </a:p>
      </dgm:t>
    </dgm:pt>
    <dgm:pt modelId="{9B465736-F7CA-4536-95C6-E39B1431C010}" type="parTrans" cxnId="{9E1300E2-EF6E-4607-AA4A-C963F6FABF59}">
      <dgm:prSet/>
      <dgm:spPr/>
      <dgm:t>
        <a:bodyPr/>
        <a:lstStyle/>
        <a:p>
          <a:endParaRPr lang="en-GB"/>
        </a:p>
      </dgm:t>
    </dgm:pt>
    <dgm:pt modelId="{78BF48D6-3E6F-40B5-AC8F-BA7E7B75347F}" type="sibTrans" cxnId="{9E1300E2-EF6E-4607-AA4A-C963F6FABF59}">
      <dgm:prSet/>
      <dgm:spPr/>
      <dgm:t>
        <a:bodyPr/>
        <a:lstStyle/>
        <a:p>
          <a:endParaRPr lang="en-GB"/>
        </a:p>
      </dgm:t>
    </dgm:pt>
    <dgm:pt modelId="{5E875DE6-7CAD-4D34-8423-0E4D32E2145E}">
      <dgm:prSet custT="1"/>
      <dgm:spPr/>
      <dgm:t>
        <a:bodyPr/>
        <a:lstStyle/>
        <a:p>
          <a:pPr marL="88900" indent="-88900"/>
          <a:r>
            <a:rPr lang="it-IT" sz="1800" b="0" dirty="0" smtClean="0"/>
            <a:t>Nel PAP 2014/16 il </a:t>
          </a:r>
          <a:r>
            <a:rPr lang="it-IT" sz="1800" b="0" dirty="0" err="1" smtClean="0"/>
            <a:t>BdG</a:t>
          </a:r>
          <a:r>
            <a:rPr lang="it-IT" sz="1800" b="0" dirty="0" smtClean="0"/>
            <a:t> è indicato quale strumento permanente di monitoraggio di tutte le politiche                  e le azioni dell’Ateneo</a:t>
          </a:r>
          <a:endParaRPr lang="en-GB" sz="1800" b="0" dirty="0"/>
        </a:p>
      </dgm:t>
    </dgm:pt>
    <dgm:pt modelId="{961D5DD2-A2B1-4C48-BF73-4EF394C233C6}" type="parTrans" cxnId="{F5C84596-0A6D-4B1C-A059-4AD0728AF23D}">
      <dgm:prSet/>
      <dgm:spPr/>
      <dgm:t>
        <a:bodyPr/>
        <a:lstStyle/>
        <a:p>
          <a:endParaRPr lang="en-GB"/>
        </a:p>
      </dgm:t>
    </dgm:pt>
    <dgm:pt modelId="{5FBDDD17-F3A9-43F7-B634-4DB73C988817}" type="sibTrans" cxnId="{F5C84596-0A6D-4B1C-A059-4AD0728AF23D}">
      <dgm:prSet/>
      <dgm:spPr/>
      <dgm:t>
        <a:bodyPr/>
        <a:lstStyle/>
        <a:p>
          <a:endParaRPr lang="en-GB"/>
        </a:p>
      </dgm:t>
    </dgm:pt>
    <dgm:pt modelId="{95809642-B8F7-4DCA-B22F-B8AD437C36E2}">
      <dgm:prSet custT="1"/>
      <dgm:spPr/>
      <dgm:t>
        <a:bodyPr/>
        <a:lstStyle/>
        <a:p>
          <a:r>
            <a:rPr lang="it-IT" sz="1800" dirty="0" smtClean="0"/>
            <a:t>Dal 2013 al 2015, revisione del linguaggio: utilizzo del </a:t>
          </a:r>
          <a:r>
            <a:rPr lang="it-IT" sz="1800" b="1" dirty="0" smtClean="0"/>
            <a:t>femminile neutro</a:t>
          </a:r>
          <a:r>
            <a:rPr lang="it-IT" sz="1800" b="0" dirty="0" smtClean="0"/>
            <a:t>, </a:t>
          </a:r>
          <a:r>
            <a:rPr lang="it-IT" sz="1800" b="0" dirty="0" smtClean="0">
              <a:solidFill>
                <a:schemeClr val="tx1"/>
              </a:solidFill>
            </a:rPr>
            <a:t>dal 2016 in poi utilizzo di                  un linguaggio rispettoso dell’identità di genere.  </a:t>
          </a:r>
          <a:endParaRPr lang="en-GB" sz="1800" b="1" i="1" dirty="0">
            <a:solidFill>
              <a:schemeClr val="tx1"/>
            </a:solidFill>
          </a:endParaRPr>
        </a:p>
      </dgm:t>
    </dgm:pt>
    <dgm:pt modelId="{E1F62EB4-6A76-4C00-85EC-26D9A382A21D}" type="parTrans" cxnId="{1C9145A2-871B-468B-A052-54A7F5F4062A}">
      <dgm:prSet/>
      <dgm:spPr/>
      <dgm:t>
        <a:bodyPr/>
        <a:lstStyle/>
        <a:p>
          <a:endParaRPr lang="en-GB"/>
        </a:p>
      </dgm:t>
    </dgm:pt>
    <dgm:pt modelId="{A323B0E9-CFBD-4EDB-A639-D6EFA6443771}" type="sibTrans" cxnId="{1C9145A2-871B-468B-A052-54A7F5F4062A}">
      <dgm:prSet/>
      <dgm:spPr/>
      <dgm:t>
        <a:bodyPr/>
        <a:lstStyle/>
        <a:p>
          <a:endParaRPr lang="en-GB"/>
        </a:p>
      </dgm:t>
    </dgm:pt>
    <dgm:pt modelId="{AFF73E72-8B8A-4CF6-A697-668E22818D11}">
      <dgm:prSet custT="1"/>
      <dgm:spPr/>
      <dgm:t>
        <a:bodyPr/>
        <a:lstStyle/>
        <a:p>
          <a:pPr marL="88900" indent="-88900"/>
          <a:r>
            <a:rPr lang="it-IT" sz="1800" dirty="0" smtClean="0"/>
            <a:t>L</a:t>
          </a:r>
          <a:r>
            <a:rPr lang="it-IT" altLang="it-IT" sz="1800" dirty="0" smtClean="0"/>
            <a:t>’Ateneo pubblica la prima edizione del Bilancio di Genere riferita all’anno 2011</a:t>
          </a:r>
          <a:endParaRPr lang="en-GB" sz="1800" dirty="0"/>
        </a:p>
      </dgm:t>
    </dgm:pt>
    <dgm:pt modelId="{6BC8BC8E-A1B4-4BDC-82CF-87F7D47312E7}" type="parTrans" cxnId="{A3F039BF-17D4-42AC-A5BE-5596969A325E}">
      <dgm:prSet/>
      <dgm:spPr/>
    </dgm:pt>
    <dgm:pt modelId="{7677F624-8F02-4845-8640-577B9044EC48}" type="sibTrans" cxnId="{A3F039BF-17D4-42AC-A5BE-5596969A325E}">
      <dgm:prSet/>
      <dgm:spPr/>
    </dgm:pt>
    <dgm:pt modelId="{B76B9228-FD70-489E-8AA2-4FF78D80C819}" type="pres">
      <dgm:prSet presAssocID="{44121C87-4277-4051-9A3C-E23FCE2214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455FFF-17C1-4F84-AEE8-5844112E4175}" type="pres">
      <dgm:prSet presAssocID="{257BE52D-C4AA-43FB-9228-2E813F30518D}" presName="composite" presStyleCnt="0"/>
      <dgm:spPr/>
    </dgm:pt>
    <dgm:pt modelId="{18379BD6-40DC-4871-817E-D6B866051F4E}" type="pres">
      <dgm:prSet presAssocID="{257BE52D-C4AA-43FB-9228-2E813F30518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38DD00-0974-4D19-BF1A-515BD3B7D925}" type="pres">
      <dgm:prSet presAssocID="{257BE52D-C4AA-43FB-9228-2E813F30518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B482F3-833D-40E7-9F0E-77463B5741DC}" type="pres">
      <dgm:prSet presAssocID="{9B59AB0B-46E0-44A0-8B84-1E9008D97970}" presName="sp" presStyleCnt="0"/>
      <dgm:spPr/>
    </dgm:pt>
    <dgm:pt modelId="{AF8D330A-E7D3-4A40-B4F2-9F1DA2C33115}" type="pres">
      <dgm:prSet presAssocID="{23FA754B-9082-4C27-AD60-CC14CD9981BB}" presName="composite" presStyleCnt="0"/>
      <dgm:spPr/>
    </dgm:pt>
    <dgm:pt modelId="{CF765B77-02BB-4A87-AF9B-B7CACD687B70}" type="pres">
      <dgm:prSet presAssocID="{23FA754B-9082-4C27-AD60-CC14CD9981B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32329D-A44D-40D9-9E9E-69963A9FCF49}" type="pres">
      <dgm:prSet presAssocID="{23FA754B-9082-4C27-AD60-CC14CD9981B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4FBFE7-4B1C-40B6-8E66-E7B3930BF6FC}" type="pres">
      <dgm:prSet presAssocID="{9A459CF3-2E7E-4CA4-8635-D00CF2316216}" presName="sp" presStyleCnt="0"/>
      <dgm:spPr/>
    </dgm:pt>
    <dgm:pt modelId="{5419610D-776A-43C2-AFFD-D43439D6E261}" type="pres">
      <dgm:prSet presAssocID="{07B33777-76D1-487A-B412-C1E701FA12AC}" presName="composite" presStyleCnt="0"/>
      <dgm:spPr/>
    </dgm:pt>
    <dgm:pt modelId="{5622CEB2-2360-470D-9206-E593D3DBE0C7}" type="pres">
      <dgm:prSet presAssocID="{07B33777-76D1-487A-B412-C1E701FA12A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507BA9-7A91-45DE-8051-B0A00EC78815}" type="pres">
      <dgm:prSet presAssocID="{07B33777-76D1-487A-B412-C1E701FA12AC}" presName="descendantText" presStyleLbl="alignAcc1" presStyleIdx="2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D3D20A-8107-4AA3-9D8C-C5D14730233E}" type="pres">
      <dgm:prSet presAssocID="{0CDB0469-9EB7-4E06-80A2-BA9C4CA0792E}" presName="sp" presStyleCnt="0"/>
      <dgm:spPr/>
    </dgm:pt>
    <dgm:pt modelId="{AD518DB6-5794-4429-AD45-9A55E120796C}" type="pres">
      <dgm:prSet presAssocID="{0B73A007-922D-4C09-829C-FEFFC144345E}" presName="composite" presStyleCnt="0"/>
      <dgm:spPr/>
    </dgm:pt>
    <dgm:pt modelId="{DA390C9E-99D2-4180-BD64-C050A069D98E}" type="pres">
      <dgm:prSet presAssocID="{0B73A007-922D-4C09-829C-FEFFC144345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D034ED-E33C-410B-A4B2-FE45A2B33B88}" type="pres">
      <dgm:prSet presAssocID="{0B73A007-922D-4C09-829C-FEFFC144345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C30012A-07B4-447C-B948-A42188B2FA21}" srcId="{44121C87-4277-4051-9A3C-E23FCE22143E}" destId="{0B73A007-922D-4C09-829C-FEFFC144345E}" srcOrd="3" destOrd="0" parTransId="{7D8CACAC-C3AE-4CA6-9703-A3253F72C92F}" sibTransId="{7F4E9E2C-1C0A-4876-921F-7EA0FD9CEFE7}"/>
    <dgm:cxn modelId="{BA52E01B-B7F0-4D8F-B2E4-33D7958F721B}" srcId="{257BE52D-C4AA-43FB-9228-2E813F30518D}" destId="{698FBE2E-8B6A-474E-82EE-6B6CD5ECB83A}" srcOrd="0" destOrd="0" parTransId="{0B07FA5F-6466-49C7-8252-0669B966ED37}" sibTransId="{B2764E95-F046-4E7E-B731-5E06776BA9A2}"/>
    <dgm:cxn modelId="{C699BC19-F7AE-420A-ACF0-4F708773F284}" type="presOf" srcId="{95809642-B8F7-4DCA-B22F-B8AD437C36E2}" destId="{CA507BA9-7A91-45DE-8051-B0A00EC78815}" srcOrd="0" destOrd="1" presId="urn:microsoft.com/office/officeart/2005/8/layout/chevron2"/>
    <dgm:cxn modelId="{9F19D7ED-727D-430B-BC0B-6DC2DBE07AF6}" srcId="{44121C87-4277-4051-9A3C-E23FCE22143E}" destId="{23FA754B-9082-4C27-AD60-CC14CD9981BB}" srcOrd="1" destOrd="0" parTransId="{F4179AC6-4F80-4C92-8DA9-B67C6DECA5E8}" sibTransId="{9A459CF3-2E7E-4CA4-8635-D00CF2316216}"/>
    <dgm:cxn modelId="{F5C84596-0A6D-4B1C-A059-4AD0728AF23D}" srcId="{0B73A007-922D-4C09-829C-FEFFC144345E}" destId="{5E875DE6-7CAD-4D34-8423-0E4D32E2145E}" srcOrd="0" destOrd="0" parTransId="{961D5DD2-A2B1-4C48-BF73-4EF394C233C6}" sibTransId="{5FBDDD17-F3A9-43F7-B634-4DB73C988817}"/>
    <dgm:cxn modelId="{8F53B6CB-0713-4F6D-A0C5-BEC83231F301}" srcId="{44121C87-4277-4051-9A3C-E23FCE22143E}" destId="{07B33777-76D1-487A-B412-C1E701FA12AC}" srcOrd="2" destOrd="0" parTransId="{27C70FD0-7ABC-44D6-BDB5-04A5AFD7FD18}" sibTransId="{0CDB0469-9EB7-4E06-80A2-BA9C4CA0792E}"/>
    <dgm:cxn modelId="{085305BD-B021-46D4-8408-84DEF99CAC22}" type="presOf" srcId="{5E875DE6-7CAD-4D34-8423-0E4D32E2145E}" destId="{9AD034ED-E33C-410B-A4B2-FE45A2B33B88}" srcOrd="0" destOrd="0" presId="urn:microsoft.com/office/officeart/2005/8/layout/chevron2"/>
    <dgm:cxn modelId="{FD673AF3-B8A5-4577-9BD6-E2890EE7A15B}" srcId="{23FA754B-9082-4C27-AD60-CC14CD9981BB}" destId="{9870A5DC-39B2-4749-9EF6-5002C570FAC1}" srcOrd="0" destOrd="0" parTransId="{7CDE3F0B-A699-4F3E-8E1D-806669A31E9A}" sibTransId="{15EA83A6-CA56-420F-8C70-362127ACF853}"/>
    <dgm:cxn modelId="{2A957F13-3998-49A1-AE6D-78B4FACACC88}" type="presOf" srcId="{9870A5DC-39B2-4749-9EF6-5002C570FAC1}" destId="{9232329D-A44D-40D9-9E9E-69963A9FCF49}" srcOrd="0" destOrd="0" presId="urn:microsoft.com/office/officeart/2005/8/layout/chevron2"/>
    <dgm:cxn modelId="{2550C864-7475-4916-A888-A6992463C7DC}" type="presOf" srcId="{956C4943-9B25-473E-8EBB-A518904CC83D}" destId="{CA507BA9-7A91-45DE-8051-B0A00EC78815}" srcOrd="0" destOrd="0" presId="urn:microsoft.com/office/officeart/2005/8/layout/chevron2"/>
    <dgm:cxn modelId="{E74995A0-0CD9-433D-80BB-9A739A367C92}" type="presOf" srcId="{23FA754B-9082-4C27-AD60-CC14CD9981BB}" destId="{CF765B77-02BB-4A87-AF9B-B7CACD687B70}" srcOrd="0" destOrd="0" presId="urn:microsoft.com/office/officeart/2005/8/layout/chevron2"/>
    <dgm:cxn modelId="{9E1300E2-EF6E-4607-AA4A-C963F6FABF59}" srcId="{07B33777-76D1-487A-B412-C1E701FA12AC}" destId="{956C4943-9B25-473E-8EBB-A518904CC83D}" srcOrd="0" destOrd="0" parTransId="{9B465736-F7CA-4536-95C6-E39B1431C010}" sibTransId="{78BF48D6-3E6F-40B5-AC8F-BA7E7B75347F}"/>
    <dgm:cxn modelId="{0E4344B4-4720-411F-B28D-EF3438170968}" srcId="{44121C87-4277-4051-9A3C-E23FCE22143E}" destId="{257BE52D-C4AA-43FB-9228-2E813F30518D}" srcOrd="0" destOrd="0" parTransId="{6720D04A-E9D0-4950-A755-AFD3C583B1A3}" sibTransId="{9B59AB0B-46E0-44A0-8B84-1E9008D97970}"/>
    <dgm:cxn modelId="{F546689A-D9C1-4A17-BA62-A8F2EFEE7CEC}" type="presOf" srcId="{AFF73E72-8B8A-4CF6-A697-668E22818D11}" destId="{9232329D-A44D-40D9-9E9E-69963A9FCF49}" srcOrd="0" destOrd="1" presId="urn:microsoft.com/office/officeart/2005/8/layout/chevron2"/>
    <dgm:cxn modelId="{A3F039BF-17D4-42AC-A5BE-5596969A325E}" srcId="{23FA754B-9082-4C27-AD60-CC14CD9981BB}" destId="{AFF73E72-8B8A-4CF6-A697-668E22818D11}" srcOrd="1" destOrd="0" parTransId="{6BC8BC8E-A1B4-4BDC-82CF-87F7D47312E7}" sibTransId="{7677F624-8F02-4845-8640-577B9044EC48}"/>
    <dgm:cxn modelId="{940ED222-50CB-4E34-AA8B-DE078CA60371}" type="presOf" srcId="{44121C87-4277-4051-9A3C-E23FCE22143E}" destId="{B76B9228-FD70-489E-8AA2-4FF78D80C819}" srcOrd="0" destOrd="0" presId="urn:microsoft.com/office/officeart/2005/8/layout/chevron2"/>
    <dgm:cxn modelId="{EA9094A4-07AA-48D7-ADE5-E2318AC1AE74}" type="presOf" srcId="{698FBE2E-8B6A-474E-82EE-6B6CD5ECB83A}" destId="{6338DD00-0974-4D19-BF1A-515BD3B7D925}" srcOrd="0" destOrd="0" presId="urn:microsoft.com/office/officeart/2005/8/layout/chevron2"/>
    <dgm:cxn modelId="{1C9145A2-871B-468B-A052-54A7F5F4062A}" srcId="{07B33777-76D1-487A-B412-C1E701FA12AC}" destId="{95809642-B8F7-4DCA-B22F-B8AD437C36E2}" srcOrd="1" destOrd="0" parTransId="{E1F62EB4-6A76-4C00-85EC-26D9A382A21D}" sibTransId="{A323B0E9-CFBD-4EDB-A639-D6EFA6443771}"/>
    <dgm:cxn modelId="{37BAF8BC-61D2-492F-BF29-69E086ADC340}" type="presOf" srcId="{07B33777-76D1-487A-B412-C1E701FA12AC}" destId="{5622CEB2-2360-470D-9206-E593D3DBE0C7}" srcOrd="0" destOrd="0" presId="urn:microsoft.com/office/officeart/2005/8/layout/chevron2"/>
    <dgm:cxn modelId="{73DEE38B-52CC-4DBF-885D-8987BDA44F1F}" type="presOf" srcId="{257BE52D-C4AA-43FB-9228-2E813F30518D}" destId="{18379BD6-40DC-4871-817E-D6B866051F4E}" srcOrd="0" destOrd="0" presId="urn:microsoft.com/office/officeart/2005/8/layout/chevron2"/>
    <dgm:cxn modelId="{44911E40-5757-4E9E-A7CB-96BB5B8262C1}" type="presOf" srcId="{0B73A007-922D-4C09-829C-FEFFC144345E}" destId="{DA390C9E-99D2-4180-BD64-C050A069D98E}" srcOrd="0" destOrd="0" presId="urn:microsoft.com/office/officeart/2005/8/layout/chevron2"/>
    <dgm:cxn modelId="{6A6A5FFA-A0BC-42F4-B259-9BAF2439D832}" type="presParOf" srcId="{B76B9228-FD70-489E-8AA2-4FF78D80C819}" destId="{EC455FFF-17C1-4F84-AEE8-5844112E4175}" srcOrd="0" destOrd="0" presId="urn:microsoft.com/office/officeart/2005/8/layout/chevron2"/>
    <dgm:cxn modelId="{6B73C926-BE1F-4B1E-9CF4-6CBBF50669C5}" type="presParOf" srcId="{EC455FFF-17C1-4F84-AEE8-5844112E4175}" destId="{18379BD6-40DC-4871-817E-D6B866051F4E}" srcOrd="0" destOrd="0" presId="urn:microsoft.com/office/officeart/2005/8/layout/chevron2"/>
    <dgm:cxn modelId="{10FD7344-F0A4-4058-930B-59990565D981}" type="presParOf" srcId="{EC455FFF-17C1-4F84-AEE8-5844112E4175}" destId="{6338DD00-0974-4D19-BF1A-515BD3B7D925}" srcOrd="1" destOrd="0" presId="urn:microsoft.com/office/officeart/2005/8/layout/chevron2"/>
    <dgm:cxn modelId="{20E6EC96-CE8A-4635-A8E6-89E1C41C6DCC}" type="presParOf" srcId="{B76B9228-FD70-489E-8AA2-4FF78D80C819}" destId="{F8B482F3-833D-40E7-9F0E-77463B5741DC}" srcOrd="1" destOrd="0" presId="urn:microsoft.com/office/officeart/2005/8/layout/chevron2"/>
    <dgm:cxn modelId="{6A962037-62F1-4029-B7BE-260F7DCDCE4E}" type="presParOf" srcId="{B76B9228-FD70-489E-8AA2-4FF78D80C819}" destId="{AF8D330A-E7D3-4A40-B4F2-9F1DA2C33115}" srcOrd="2" destOrd="0" presId="urn:microsoft.com/office/officeart/2005/8/layout/chevron2"/>
    <dgm:cxn modelId="{8E052C1A-8332-47D7-B4E6-E48EBF3E016A}" type="presParOf" srcId="{AF8D330A-E7D3-4A40-B4F2-9F1DA2C33115}" destId="{CF765B77-02BB-4A87-AF9B-B7CACD687B70}" srcOrd="0" destOrd="0" presId="urn:microsoft.com/office/officeart/2005/8/layout/chevron2"/>
    <dgm:cxn modelId="{624451CC-67A7-4D4D-A25D-957DAD2750D2}" type="presParOf" srcId="{AF8D330A-E7D3-4A40-B4F2-9F1DA2C33115}" destId="{9232329D-A44D-40D9-9E9E-69963A9FCF49}" srcOrd="1" destOrd="0" presId="urn:microsoft.com/office/officeart/2005/8/layout/chevron2"/>
    <dgm:cxn modelId="{8DDBDD5D-8BA0-41F7-8CCC-66A27D68A070}" type="presParOf" srcId="{B76B9228-FD70-489E-8AA2-4FF78D80C819}" destId="{544FBFE7-4B1C-40B6-8E66-E7B3930BF6FC}" srcOrd="3" destOrd="0" presId="urn:microsoft.com/office/officeart/2005/8/layout/chevron2"/>
    <dgm:cxn modelId="{A82FC97B-5A5A-4EB6-8DD6-2ECC14CFA6BD}" type="presParOf" srcId="{B76B9228-FD70-489E-8AA2-4FF78D80C819}" destId="{5419610D-776A-43C2-AFFD-D43439D6E261}" srcOrd="4" destOrd="0" presId="urn:microsoft.com/office/officeart/2005/8/layout/chevron2"/>
    <dgm:cxn modelId="{A2D96BE7-1120-44F9-ADE0-9EEDA0953D30}" type="presParOf" srcId="{5419610D-776A-43C2-AFFD-D43439D6E261}" destId="{5622CEB2-2360-470D-9206-E593D3DBE0C7}" srcOrd="0" destOrd="0" presId="urn:microsoft.com/office/officeart/2005/8/layout/chevron2"/>
    <dgm:cxn modelId="{551B360A-8408-4B66-8AB2-91938DAF18A2}" type="presParOf" srcId="{5419610D-776A-43C2-AFFD-D43439D6E261}" destId="{CA507BA9-7A91-45DE-8051-B0A00EC78815}" srcOrd="1" destOrd="0" presId="urn:microsoft.com/office/officeart/2005/8/layout/chevron2"/>
    <dgm:cxn modelId="{846CC34C-907A-447F-AA9B-D7F5B0E1908C}" type="presParOf" srcId="{B76B9228-FD70-489E-8AA2-4FF78D80C819}" destId="{8DD3D20A-8107-4AA3-9D8C-C5D14730233E}" srcOrd="5" destOrd="0" presId="urn:microsoft.com/office/officeart/2005/8/layout/chevron2"/>
    <dgm:cxn modelId="{1F6CCC82-CD7F-44F8-B24F-3848FA243BE2}" type="presParOf" srcId="{B76B9228-FD70-489E-8AA2-4FF78D80C819}" destId="{AD518DB6-5794-4429-AD45-9A55E120796C}" srcOrd="6" destOrd="0" presId="urn:microsoft.com/office/officeart/2005/8/layout/chevron2"/>
    <dgm:cxn modelId="{8350C5D0-929E-495E-9515-80783CE0B68D}" type="presParOf" srcId="{AD518DB6-5794-4429-AD45-9A55E120796C}" destId="{DA390C9E-99D2-4180-BD64-C050A069D98E}" srcOrd="0" destOrd="0" presId="urn:microsoft.com/office/officeart/2005/8/layout/chevron2"/>
    <dgm:cxn modelId="{D7E7F50E-29C7-4DC2-AAD3-56CF8413D08F}" type="presParOf" srcId="{AD518DB6-5794-4429-AD45-9A55E120796C}" destId="{9AD034ED-E33C-410B-A4B2-FE45A2B33B8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121C87-4277-4051-9A3C-E23FCE22143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9B64E47-DF1C-434E-9091-859E6CC5A2E3}">
      <dgm:prSet phldrT="[Testo]" custT="1"/>
      <dgm:spPr/>
      <dgm:t>
        <a:bodyPr/>
        <a:lstStyle/>
        <a:p>
          <a:r>
            <a:rPr lang="it-IT" sz="2400" dirty="0"/>
            <a:t>2017</a:t>
          </a:r>
          <a:endParaRPr lang="en-GB" sz="2400" dirty="0"/>
        </a:p>
      </dgm:t>
    </dgm:pt>
    <dgm:pt modelId="{703D3159-F05B-4D58-8000-23CB766E7D38}" type="parTrans" cxnId="{20A597FA-5E0B-4C17-A15B-179A4D90F804}">
      <dgm:prSet/>
      <dgm:spPr/>
      <dgm:t>
        <a:bodyPr/>
        <a:lstStyle/>
        <a:p>
          <a:endParaRPr lang="en-GB" sz="1800"/>
        </a:p>
      </dgm:t>
    </dgm:pt>
    <dgm:pt modelId="{F12C45C3-E98C-40A0-8088-BE4E667ACD82}" type="sibTrans" cxnId="{20A597FA-5E0B-4C17-A15B-179A4D90F804}">
      <dgm:prSet/>
      <dgm:spPr/>
      <dgm:t>
        <a:bodyPr/>
        <a:lstStyle/>
        <a:p>
          <a:endParaRPr lang="en-GB" sz="1800"/>
        </a:p>
      </dgm:t>
    </dgm:pt>
    <dgm:pt modelId="{87F15C91-5F04-4494-A225-AC34F6F30CCA}">
      <dgm:prSet phldrT="[Testo]" custT="1"/>
      <dgm:spPr/>
      <dgm:t>
        <a:bodyPr/>
        <a:lstStyle/>
        <a:p>
          <a:r>
            <a:rPr lang="it-IT" sz="1800" dirty="0" smtClean="0"/>
            <a:t>Realizzazione di un «Prontuario dell’Università degli Studi di Ferrara per l’uso del genere nel                linguaggio amministrativo e per la redazione di documenti accessibili»</a:t>
          </a:r>
          <a:endParaRPr lang="en-GB" sz="1800" dirty="0"/>
        </a:p>
      </dgm:t>
    </dgm:pt>
    <dgm:pt modelId="{B7AFB10F-17DA-49A3-B57F-5AFDFD0E83F3}" type="parTrans" cxnId="{E84731DB-E64E-4D66-AFDE-3FEFFC95332A}">
      <dgm:prSet/>
      <dgm:spPr/>
      <dgm:t>
        <a:bodyPr/>
        <a:lstStyle/>
        <a:p>
          <a:endParaRPr lang="en-GB" sz="1800"/>
        </a:p>
      </dgm:t>
    </dgm:pt>
    <dgm:pt modelId="{9589BE77-5C4B-49A1-9E82-B95B6035AF29}" type="sibTrans" cxnId="{E84731DB-E64E-4D66-AFDE-3FEFFC95332A}">
      <dgm:prSet/>
      <dgm:spPr/>
      <dgm:t>
        <a:bodyPr/>
        <a:lstStyle/>
        <a:p>
          <a:endParaRPr lang="en-GB" sz="1800"/>
        </a:p>
      </dgm:t>
    </dgm:pt>
    <dgm:pt modelId="{E999B3F5-3B13-4631-80F8-1C21B66AABBE}">
      <dgm:prSet custT="1"/>
      <dgm:spPr/>
      <dgm:t>
        <a:bodyPr/>
        <a:lstStyle/>
        <a:p>
          <a:r>
            <a:rPr lang="it-IT" sz="2400" dirty="0"/>
            <a:t>2015</a:t>
          </a:r>
          <a:endParaRPr lang="en-GB" sz="2400" dirty="0"/>
        </a:p>
      </dgm:t>
    </dgm:pt>
    <dgm:pt modelId="{2CDD64DC-8989-49C0-9624-0869D18CA899}" type="parTrans" cxnId="{71D1A688-58CB-479F-B5A0-9D24B0BDBCB7}">
      <dgm:prSet/>
      <dgm:spPr/>
      <dgm:t>
        <a:bodyPr/>
        <a:lstStyle/>
        <a:p>
          <a:endParaRPr lang="en-GB" sz="1800"/>
        </a:p>
      </dgm:t>
    </dgm:pt>
    <dgm:pt modelId="{2E23E129-02A9-4B7F-A310-A1B7F75BA465}" type="sibTrans" cxnId="{71D1A688-58CB-479F-B5A0-9D24B0BDBCB7}">
      <dgm:prSet/>
      <dgm:spPr/>
      <dgm:t>
        <a:bodyPr/>
        <a:lstStyle/>
        <a:p>
          <a:endParaRPr lang="en-GB" sz="1800"/>
        </a:p>
      </dgm:t>
    </dgm:pt>
    <dgm:pt modelId="{C34ECA63-EFA9-4FC9-8B86-356853B499C5}">
      <dgm:prSet custT="1"/>
      <dgm:spPr/>
      <dgm:t>
        <a:bodyPr/>
        <a:lstStyle/>
        <a:p>
          <a:r>
            <a:rPr lang="it-IT" sz="2400" dirty="0"/>
            <a:t>2016</a:t>
          </a:r>
          <a:endParaRPr lang="en-GB" sz="2400" dirty="0"/>
        </a:p>
      </dgm:t>
    </dgm:pt>
    <dgm:pt modelId="{F2089E7E-0B6C-48AE-BE87-0D086A2C58CC}" type="parTrans" cxnId="{EDE8CED4-D068-49C9-8C14-2EDD34EF23BB}">
      <dgm:prSet/>
      <dgm:spPr/>
      <dgm:t>
        <a:bodyPr/>
        <a:lstStyle/>
        <a:p>
          <a:endParaRPr lang="en-GB" sz="1800"/>
        </a:p>
      </dgm:t>
    </dgm:pt>
    <dgm:pt modelId="{72360E68-292C-43CB-AB0D-9BE93ABA67D6}" type="sibTrans" cxnId="{EDE8CED4-D068-49C9-8C14-2EDD34EF23BB}">
      <dgm:prSet/>
      <dgm:spPr/>
      <dgm:t>
        <a:bodyPr/>
        <a:lstStyle/>
        <a:p>
          <a:endParaRPr lang="en-GB" sz="1800"/>
        </a:p>
      </dgm:t>
    </dgm:pt>
    <dgm:pt modelId="{A3BFC7D3-DA8B-4C6E-9751-BC44C39DD871}">
      <dgm:prSet custT="1"/>
      <dgm:spPr/>
      <dgm:t>
        <a:bodyPr/>
        <a:lstStyle/>
        <a:p>
          <a:r>
            <a:rPr lang="it-IT" sz="1800" dirty="0" smtClean="0"/>
            <a:t>Realizzazione del progetto Bilancio di Genere per le Pubbliche Amministrazioni (</a:t>
          </a:r>
          <a:r>
            <a:rPr lang="it-IT" sz="1800" dirty="0" err="1" smtClean="0"/>
            <a:t>GeRPA</a:t>
          </a:r>
          <a:r>
            <a:rPr lang="it-IT" sz="1800" dirty="0" smtClean="0"/>
            <a:t>), in seguito     all’accordo con il Dipartimento per le Pari Opportunità della Presidenza del Consiglio dei Ministri</a:t>
          </a:r>
          <a:endParaRPr lang="en-GB" sz="1800" dirty="0"/>
        </a:p>
      </dgm:t>
    </dgm:pt>
    <dgm:pt modelId="{9F87EC7B-3D7E-4FD9-978C-D17BA3988735}" type="parTrans" cxnId="{9A440EE5-A57D-4E99-B2DF-90175A8ADF0A}">
      <dgm:prSet/>
      <dgm:spPr/>
      <dgm:t>
        <a:bodyPr/>
        <a:lstStyle/>
        <a:p>
          <a:endParaRPr lang="en-GB" sz="1800"/>
        </a:p>
      </dgm:t>
    </dgm:pt>
    <dgm:pt modelId="{663CF09C-2BCB-4887-868D-4E8677B23FC1}" type="sibTrans" cxnId="{9A440EE5-A57D-4E99-B2DF-90175A8ADF0A}">
      <dgm:prSet/>
      <dgm:spPr/>
      <dgm:t>
        <a:bodyPr/>
        <a:lstStyle/>
        <a:p>
          <a:endParaRPr lang="en-GB" sz="1800"/>
        </a:p>
      </dgm:t>
    </dgm:pt>
    <dgm:pt modelId="{B7403874-33FD-4F9B-A5FB-7B0C20145439}">
      <dgm:prSet custT="1"/>
      <dgm:spPr>
        <a:gradFill flip="none" rotWithShape="1">
          <a:gsLst>
            <a:gs pos="0">
              <a:schemeClr val="accent6">
                <a:lumMod val="67000"/>
              </a:schemeClr>
            </a:gs>
            <a:gs pos="6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it-IT" sz="2400" dirty="0"/>
            <a:t>2018</a:t>
          </a:r>
          <a:endParaRPr lang="en-GB" sz="2400" dirty="0"/>
        </a:p>
      </dgm:t>
    </dgm:pt>
    <dgm:pt modelId="{3B7E86A7-2FC6-46CB-8417-D2C734F4C6C1}" type="parTrans" cxnId="{B09D1EEF-6616-47F6-9BC5-78F203D24D23}">
      <dgm:prSet/>
      <dgm:spPr/>
      <dgm:t>
        <a:bodyPr/>
        <a:lstStyle/>
        <a:p>
          <a:endParaRPr lang="en-GB" sz="1800"/>
        </a:p>
      </dgm:t>
    </dgm:pt>
    <dgm:pt modelId="{2AEDAB50-EA09-4E6C-BE10-5218786643FE}" type="sibTrans" cxnId="{B09D1EEF-6616-47F6-9BC5-78F203D24D23}">
      <dgm:prSet/>
      <dgm:spPr/>
      <dgm:t>
        <a:bodyPr/>
        <a:lstStyle/>
        <a:p>
          <a:endParaRPr lang="en-GB" sz="1800"/>
        </a:p>
      </dgm:t>
    </dgm:pt>
    <dgm:pt modelId="{37D88773-9B0F-4C7F-A9F3-14A37CD11D03}">
      <dgm:prSet custT="1"/>
      <dgm:spPr/>
      <dgm:t>
        <a:bodyPr/>
        <a:lstStyle/>
        <a:p>
          <a:r>
            <a:rPr lang="it-IT" sz="1800" dirty="0" smtClean="0"/>
            <a:t>Definizione di una composizione stabile per il Comitato Scientifico ed il Gruppo Operativo                                per la redazione del </a:t>
          </a:r>
          <a:r>
            <a:rPr lang="it-IT" sz="1800" dirty="0" err="1" smtClean="0"/>
            <a:t>BdG</a:t>
          </a:r>
          <a:r>
            <a:rPr lang="it-IT" sz="1800" dirty="0" smtClean="0"/>
            <a:t> nel periodo 2018-2021</a:t>
          </a:r>
          <a:endParaRPr lang="en-GB" sz="1800" dirty="0"/>
        </a:p>
      </dgm:t>
    </dgm:pt>
    <dgm:pt modelId="{16D530E6-82BC-4BAE-9301-9791E9F13F8A}" type="parTrans" cxnId="{436C60AB-CB08-469C-9CEC-7AF9D0AAC3DE}">
      <dgm:prSet/>
      <dgm:spPr/>
      <dgm:t>
        <a:bodyPr/>
        <a:lstStyle/>
        <a:p>
          <a:endParaRPr lang="en-GB" sz="1800"/>
        </a:p>
      </dgm:t>
    </dgm:pt>
    <dgm:pt modelId="{58205941-DC42-482E-AD71-C4F3C9E0C719}" type="sibTrans" cxnId="{436C60AB-CB08-469C-9CEC-7AF9D0AAC3DE}">
      <dgm:prSet/>
      <dgm:spPr/>
      <dgm:t>
        <a:bodyPr/>
        <a:lstStyle/>
        <a:p>
          <a:endParaRPr lang="en-GB" sz="1800"/>
        </a:p>
      </dgm:t>
    </dgm:pt>
    <dgm:pt modelId="{5CD3F8AB-1439-4C0D-9466-F58EF1B28E9C}">
      <dgm:prSet custT="1"/>
      <dgm:spPr/>
      <dgm:t>
        <a:bodyPr/>
        <a:lstStyle/>
        <a:p>
          <a:r>
            <a:rPr lang="it-IT" sz="1800" dirty="0" smtClean="0"/>
            <a:t>Nel nuovo Statuto, l’approvazione del </a:t>
          </a:r>
          <a:r>
            <a:rPr lang="it-IT" sz="1800" dirty="0" err="1" smtClean="0"/>
            <a:t>BdG</a:t>
          </a:r>
          <a:r>
            <a:rPr lang="it-IT" sz="1800" dirty="0" smtClean="0"/>
            <a:t> rientra fra i compiti del Consiglio di Amministrazione</a:t>
          </a:r>
          <a:endParaRPr lang="en-GB" sz="1800" b="1" dirty="0"/>
        </a:p>
      </dgm:t>
    </dgm:pt>
    <dgm:pt modelId="{04385512-A9DE-498E-9778-0C552A9BA7CF}" type="parTrans" cxnId="{560AE4BA-1CBC-4002-B557-7D7D4CB2D996}">
      <dgm:prSet/>
      <dgm:spPr/>
      <dgm:t>
        <a:bodyPr/>
        <a:lstStyle/>
        <a:p>
          <a:endParaRPr lang="en-GB" sz="1800"/>
        </a:p>
      </dgm:t>
    </dgm:pt>
    <dgm:pt modelId="{B83767CA-D667-4719-8576-980291973A25}" type="sibTrans" cxnId="{560AE4BA-1CBC-4002-B557-7D7D4CB2D996}">
      <dgm:prSet/>
      <dgm:spPr/>
      <dgm:t>
        <a:bodyPr/>
        <a:lstStyle/>
        <a:p>
          <a:endParaRPr lang="en-GB" sz="1800"/>
        </a:p>
      </dgm:t>
    </dgm:pt>
    <dgm:pt modelId="{49D154F3-05BC-43DB-B492-77E1B4141425}">
      <dgm:prSet custT="1"/>
      <dgm:spPr/>
      <dgm:t>
        <a:bodyPr/>
        <a:lstStyle/>
        <a:p>
          <a:r>
            <a:rPr lang="it-IT" sz="1800" dirty="0"/>
            <a:t>Introduzione nel BdG di un’analisi di risultato e di impatto in termini di genere, delle                   </a:t>
          </a:r>
          <a:r>
            <a:rPr lang="it-IT" sz="1800" dirty="0" smtClean="0"/>
            <a:t>               </a:t>
          </a:r>
          <a:r>
            <a:rPr lang="it-IT" sz="1800" dirty="0"/>
            <a:t>politiche attuate e richiamate nel PAP</a:t>
          </a:r>
          <a:endParaRPr lang="en-GB" sz="1800" dirty="0"/>
        </a:p>
      </dgm:t>
    </dgm:pt>
    <dgm:pt modelId="{5768D6C7-B6F9-4FC9-AFD2-FE0EF1A06E4C}" type="parTrans" cxnId="{07364ABE-860A-4B43-AB54-67075A8E9898}">
      <dgm:prSet/>
      <dgm:spPr/>
      <dgm:t>
        <a:bodyPr/>
        <a:lstStyle/>
        <a:p>
          <a:endParaRPr lang="en-GB"/>
        </a:p>
      </dgm:t>
    </dgm:pt>
    <dgm:pt modelId="{D50293AD-AEFD-4A9B-A9CD-9D0885D40240}" type="sibTrans" cxnId="{07364ABE-860A-4B43-AB54-67075A8E9898}">
      <dgm:prSet/>
      <dgm:spPr/>
      <dgm:t>
        <a:bodyPr/>
        <a:lstStyle/>
        <a:p>
          <a:endParaRPr lang="en-GB"/>
        </a:p>
      </dgm:t>
    </dgm:pt>
    <dgm:pt modelId="{B76B9228-FD70-489E-8AA2-4FF78D80C819}" type="pres">
      <dgm:prSet presAssocID="{44121C87-4277-4051-9A3C-E23FCE2214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506F282-2C48-49C4-A1A4-368AD07B227B}" type="pres">
      <dgm:prSet presAssocID="{E999B3F5-3B13-4631-80F8-1C21B66AABBE}" presName="composite" presStyleCnt="0"/>
      <dgm:spPr/>
    </dgm:pt>
    <dgm:pt modelId="{70C4C80A-C2A8-44FC-8991-57777A86D5C2}" type="pres">
      <dgm:prSet presAssocID="{E999B3F5-3B13-4631-80F8-1C21B66AABB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0C60EE-CA38-47E9-A6E0-507DB5BE5B06}" type="pres">
      <dgm:prSet presAssocID="{E999B3F5-3B13-4631-80F8-1C21B66AABB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A6799B-800E-4919-A8FB-EDC3939C2FAC}" type="pres">
      <dgm:prSet presAssocID="{2E23E129-02A9-4B7F-A310-A1B7F75BA465}" presName="sp" presStyleCnt="0"/>
      <dgm:spPr/>
    </dgm:pt>
    <dgm:pt modelId="{D6488CA3-29CE-4791-92C8-4A2AD03C7BA7}" type="pres">
      <dgm:prSet presAssocID="{C34ECA63-EFA9-4FC9-8B86-356853B499C5}" presName="composite" presStyleCnt="0"/>
      <dgm:spPr/>
    </dgm:pt>
    <dgm:pt modelId="{95F4AA3C-1650-4BA3-9A67-C0810596B452}" type="pres">
      <dgm:prSet presAssocID="{C34ECA63-EFA9-4FC9-8B86-356853B499C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B0D0D3-E681-4379-8079-B0920CF47EB4}" type="pres">
      <dgm:prSet presAssocID="{C34ECA63-EFA9-4FC9-8B86-356853B499C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DEF346-7B88-479A-B4C8-B0B2E9BE8A61}" type="pres">
      <dgm:prSet presAssocID="{72360E68-292C-43CB-AB0D-9BE93ABA67D6}" presName="sp" presStyleCnt="0"/>
      <dgm:spPr/>
    </dgm:pt>
    <dgm:pt modelId="{EF1FA541-76C6-485B-B96C-7B54795B8763}" type="pres">
      <dgm:prSet presAssocID="{B9B64E47-DF1C-434E-9091-859E6CC5A2E3}" presName="composite" presStyleCnt="0"/>
      <dgm:spPr/>
    </dgm:pt>
    <dgm:pt modelId="{47A1DC90-2FFA-4167-BA99-F6B3AB937254}" type="pres">
      <dgm:prSet presAssocID="{B9B64E47-DF1C-434E-9091-859E6CC5A2E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AA3EDB-1C15-4B46-BAED-059A511815E9}" type="pres">
      <dgm:prSet presAssocID="{B9B64E47-DF1C-434E-9091-859E6CC5A2E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1B506F-8EDA-49C9-873A-1E148CBA2334}" type="pres">
      <dgm:prSet presAssocID="{F12C45C3-E98C-40A0-8088-BE4E667ACD82}" presName="sp" presStyleCnt="0"/>
      <dgm:spPr/>
    </dgm:pt>
    <dgm:pt modelId="{37B855E0-6376-4E83-B6F2-1BD889B54EF8}" type="pres">
      <dgm:prSet presAssocID="{B7403874-33FD-4F9B-A5FB-7B0C20145439}" presName="composite" presStyleCnt="0"/>
      <dgm:spPr/>
    </dgm:pt>
    <dgm:pt modelId="{0CB8702B-EF1E-4DAC-BA69-4FA45816F1BD}" type="pres">
      <dgm:prSet presAssocID="{B7403874-33FD-4F9B-A5FB-7B0C2014543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6E0FDD-B62E-42D4-896E-6355A3646857}" type="pres">
      <dgm:prSet presAssocID="{B7403874-33FD-4F9B-A5FB-7B0C2014543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09D1EEF-6616-47F6-9BC5-78F203D24D23}" srcId="{44121C87-4277-4051-9A3C-E23FCE22143E}" destId="{B7403874-33FD-4F9B-A5FB-7B0C20145439}" srcOrd="3" destOrd="0" parTransId="{3B7E86A7-2FC6-46CB-8417-D2C734F4C6C1}" sibTransId="{2AEDAB50-EA09-4E6C-BE10-5218786643FE}"/>
    <dgm:cxn modelId="{23AD9B4A-B38F-4E71-8E15-9CE73C14983B}" type="presOf" srcId="{49D154F3-05BC-43DB-B492-77E1B4141425}" destId="{91B0D0D3-E681-4379-8079-B0920CF47EB4}" srcOrd="0" destOrd="1" presId="urn:microsoft.com/office/officeart/2005/8/layout/chevron2"/>
    <dgm:cxn modelId="{436C60AB-CB08-469C-9CEC-7AF9D0AAC3DE}" srcId="{B7403874-33FD-4F9B-A5FB-7B0C20145439}" destId="{37D88773-9B0F-4C7F-A9F3-14A37CD11D03}" srcOrd="0" destOrd="0" parTransId="{16D530E6-82BC-4BAE-9301-9791E9F13F8A}" sibTransId="{58205941-DC42-482E-AD71-C4F3C9E0C719}"/>
    <dgm:cxn modelId="{CE2D112F-343E-4030-94B3-0C920FEF11DE}" type="presOf" srcId="{B7403874-33FD-4F9B-A5FB-7B0C20145439}" destId="{0CB8702B-EF1E-4DAC-BA69-4FA45816F1BD}" srcOrd="0" destOrd="0" presId="urn:microsoft.com/office/officeart/2005/8/layout/chevron2"/>
    <dgm:cxn modelId="{20A597FA-5E0B-4C17-A15B-179A4D90F804}" srcId="{44121C87-4277-4051-9A3C-E23FCE22143E}" destId="{B9B64E47-DF1C-434E-9091-859E6CC5A2E3}" srcOrd="2" destOrd="0" parTransId="{703D3159-F05B-4D58-8000-23CB766E7D38}" sibTransId="{F12C45C3-E98C-40A0-8088-BE4E667ACD82}"/>
    <dgm:cxn modelId="{7EDC1486-C1BE-40B1-91F7-0716F74FF274}" type="presOf" srcId="{B9B64E47-DF1C-434E-9091-859E6CC5A2E3}" destId="{47A1DC90-2FFA-4167-BA99-F6B3AB937254}" srcOrd="0" destOrd="0" presId="urn:microsoft.com/office/officeart/2005/8/layout/chevron2"/>
    <dgm:cxn modelId="{E84731DB-E64E-4D66-AFDE-3FEFFC95332A}" srcId="{B9B64E47-DF1C-434E-9091-859E6CC5A2E3}" destId="{87F15C91-5F04-4494-A225-AC34F6F30CCA}" srcOrd="0" destOrd="0" parTransId="{B7AFB10F-17DA-49A3-B57F-5AFDFD0E83F3}" sibTransId="{9589BE77-5C4B-49A1-9E82-B95B6035AF29}"/>
    <dgm:cxn modelId="{389D58B6-38D0-4FA8-8983-595F46F384CB}" type="presOf" srcId="{A3BFC7D3-DA8B-4C6E-9751-BC44C39DD871}" destId="{ED0C60EE-CA38-47E9-A6E0-507DB5BE5B06}" srcOrd="0" destOrd="0" presId="urn:microsoft.com/office/officeart/2005/8/layout/chevron2"/>
    <dgm:cxn modelId="{50AF1858-1B16-4D4E-BD6D-066B973121AC}" type="presOf" srcId="{87F15C91-5F04-4494-A225-AC34F6F30CCA}" destId="{27AA3EDB-1C15-4B46-BAED-059A511815E9}" srcOrd="0" destOrd="0" presId="urn:microsoft.com/office/officeart/2005/8/layout/chevron2"/>
    <dgm:cxn modelId="{9A440EE5-A57D-4E99-B2DF-90175A8ADF0A}" srcId="{E999B3F5-3B13-4631-80F8-1C21B66AABBE}" destId="{A3BFC7D3-DA8B-4C6E-9751-BC44C39DD871}" srcOrd="0" destOrd="0" parTransId="{9F87EC7B-3D7E-4FD9-978C-D17BA3988735}" sibTransId="{663CF09C-2BCB-4887-868D-4E8677B23FC1}"/>
    <dgm:cxn modelId="{294EE7C7-1039-41E3-BC7F-CA4CDE5FC9EC}" type="presOf" srcId="{44121C87-4277-4051-9A3C-E23FCE22143E}" destId="{B76B9228-FD70-489E-8AA2-4FF78D80C819}" srcOrd="0" destOrd="0" presId="urn:microsoft.com/office/officeart/2005/8/layout/chevron2"/>
    <dgm:cxn modelId="{CD8E4144-A5B3-4A98-A966-4848B9624B0E}" type="presOf" srcId="{E999B3F5-3B13-4631-80F8-1C21B66AABBE}" destId="{70C4C80A-C2A8-44FC-8991-57777A86D5C2}" srcOrd="0" destOrd="0" presId="urn:microsoft.com/office/officeart/2005/8/layout/chevron2"/>
    <dgm:cxn modelId="{560AE4BA-1CBC-4002-B557-7D7D4CB2D996}" srcId="{C34ECA63-EFA9-4FC9-8B86-356853B499C5}" destId="{5CD3F8AB-1439-4C0D-9466-F58EF1B28E9C}" srcOrd="0" destOrd="0" parTransId="{04385512-A9DE-498E-9778-0C552A9BA7CF}" sibTransId="{B83767CA-D667-4719-8576-980291973A25}"/>
    <dgm:cxn modelId="{C9089F75-D6D4-4726-BD03-9522BA97DEB2}" type="presOf" srcId="{C34ECA63-EFA9-4FC9-8B86-356853B499C5}" destId="{95F4AA3C-1650-4BA3-9A67-C0810596B452}" srcOrd="0" destOrd="0" presId="urn:microsoft.com/office/officeart/2005/8/layout/chevron2"/>
    <dgm:cxn modelId="{8D05F09C-A141-4022-9466-907083645370}" type="presOf" srcId="{37D88773-9B0F-4C7F-A9F3-14A37CD11D03}" destId="{166E0FDD-B62E-42D4-896E-6355A3646857}" srcOrd="0" destOrd="0" presId="urn:microsoft.com/office/officeart/2005/8/layout/chevron2"/>
    <dgm:cxn modelId="{07364ABE-860A-4B43-AB54-67075A8E9898}" srcId="{C34ECA63-EFA9-4FC9-8B86-356853B499C5}" destId="{49D154F3-05BC-43DB-B492-77E1B4141425}" srcOrd="1" destOrd="0" parTransId="{5768D6C7-B6F9-4FC9-AFD2-FE0EF1A06E4C}" sibTransId="{D50293AD-AEFD-4A9B-A9CD-9D0885D40240}"/>
    <dgm:cxn modelId="{EDE8CED4-D068-49C9-8C14-2EDD34EF23BB}" srcId="{44121C87-4277-4051-9A3C-E23FCE22143E}" destId="{C34ECA63-EFA9-4FC9-8B86-356853B499C5}" srcOrd="1" destOrd="0" parTransId="{F2089E7E-0B6C-48AE-BE87-0D086A2C58CC}" sibTransId="{72360E68-292C-43CB-AB0D-9BE93ABA67D6}"/>
    <dgm:cxn modelId="{333027F4-A09B-486E-80EE-981C44F91BC6}" type="presOf" srcId="{5CD3F8AB-1439-4C0D-9466-F58EF1B28E9C}" destId="{91B0D0D3-E681-4379-8079-B0920CF47EB4}" srcOrd="0" destOrd="0" presId="urn:microsoft.com/office/officeart/2005/8/layout/chevron2"/>
    <dgm:cxn modelId="{71D1A688-58CB-479F-B5A0-9D24B0BDBCB7}" srcId="{44121C87-4277-4051-9A3C-E23FCE22143E}" destId="{E999B3F5-3B13-4631-80F8-1C21B66AABBE}" srcOrd="0" destOrd="0" parTransId="{2CDD64DC-8989-49C0-9624-0869D18CA899}" sibTransId="{2E23E129-02A9-4B7F-A310-A1B7F75BA465}"/>
    <dgm:cxn modelId="{E2D1DE1A-E1DF-4B76-BDCA-2652484CCCF9}" type="presParOf" srcId="{B76B9228-FD70-489E-8AA2-4FF78D80C819}" destId="{2506F282-2C48-49C4-A1A4-368AD07B227B}" srcOrd="0" destOrd="0" presId="urn:microsoft.com/office/officeart/2005/8/layout/chevron2"/>
    <dgm:cxn modelId="{22044962-B3C3-439B-851F-E918A1FE657D}" type="presParOf" srcId="{2506F282-2C48-49C4-A1A4-368AD07B227B}" destId="{70C4C80A-C2A8-44FC-8991-57777A86D5C2}" srcOrd="0" destOrd="0" presId="urn:microsoft.com/office/officeart/2005/8/layout/chevron2"/>
    <dgm:cxn modelId="{E36F921B-B718-4E7A-8A3E-BEB99B340ECC}" type="presParOf" srcId="{2506F282-2C48-49C4-A1A4-368AD07B227B}" destId="{ED0C60EE-CA38-47E9-A6E0-507DB5BE5B06}" srcOrd="1" destOrd="0" presId="urn:microsoft.com/office/officeart/2005/8/layout/chevron2"/>
    <dgm:cxn modelId="{55BB41EC-93B6-4FA0-9E7D-E89D843D6C4B}" type="presParOf" srcId="{B76B9228-FD70-489E-8AA2-4FF78D80C819}" destId="{49A6799B-800E-4919-A8FB-EDC3939C2FAC}" srcOrd="1" destOrd="0" presId="urn:microsoft.com/office/officeart/2005/8/layout/chevron2"/>
    <dgm:cxn modelId="{0AC92D95-D0F8-4F05-A63A-30BCA4F9589D}" type="presParOf" srcId="{B76B9228-FD70-489E-8AA2-4FF78D80C819}" destId="{D6488CA3-29CE-4791-92C8-4A2AD03C7BA7}" srcOrd="2" destOrd="0" presId="urn:microsoft.com/office/officeart/2005/8/layout/chevron2"/>
    <dgm:cxn modelId="{AA746DBD-9E16-4AE1-8EF3-9E2265BD3E10}" type="presParOf" srcId="{D6488CA3-29CE-4791-92C8-4A2AD03C7BA7}" destId="{95F4AA3C-1650-4BA3-9A67-C0810596B452}" srcOrd="0" destOrd="0" presId="urn:microsoft.com/office/officeart/2005/8/layout/chevron2"/>
    <dgm:cxn modelId="{ABC377F1-E240-423A-856A-E7A3EC3F050A}" type="presParOf" srcId="{D6488CA3-29CE-4791-92C8-4A2AD03C7BA7}" destId="{91B0D0D3-E681-4379-8079-B0920CF47EB4}" srcOrd="1" destOrd="0" presId="urn:microsoft.com/office/officeart/2005/8/layout/chevron2"/>
    <dgm:cxn modelId="{E116E6EA-B514-4A54-B239-11C0526088D0}" type="presParOf" srcId="{B76B9228-FD70-489E-8AA2-4FF78D80C819}" destId="{A8DEF346-7B88-479A-B4C8-B0B2E9BE8A61}" srcOrd="3" destOrd="0" presId="urn:microsoft.com/office/officeart/2005/8/layout/chevron2"/>
    <dgm:cxn modelId="{719A21D8-1A16-47DF-BA34-C7AC07C752E5}" type="presParOf" srcId="{B76B9228-FD70-489E-8AA2-4FF78D80C819}" destId="{EF1FA541-76C6-485B-B96C-7B54795B8763}" srcOrd="4" destOrd="0" presId="urn:microsoft.com/office/officeart/2005/8/layout/chevron2"/>
    <dgm:cxn modelId="{8AED78A8-26C0-41F3-B4E7-FB2A43BB4849}" type="presParOf" srcId="{EF1FA541-76C6-485B-B96C-7B54795B8763}" destId="{47A1DC90-2FFA-4167-BA99-F6B3AB937254}" srcOrd="0" destOrd="0" presId="urn:microsoft.com/office/officeart/2005/8/layout/chevron2"/>
    <dgm:cxn modelId="{1A33E40A-D424-476B-BCFD-A0EDF5B6CE5F}" type="presParOf" srcId="{EF1FA541-76C6-485B-B96C-7B54795B8763}" destId="{27AA3EDB-1C15-4B46-BAED-059A511815E9}" srcOrd="1" destOrd="0" presId="urn:microsoft.com/office/officeart/2005/8/layout/chevron2"/>
    <dgm:cxn modelId="{FC17AFBA-EA51-4367-A151-BDC16D40F280}" type="presParOf" srcId="{B76B9228-FD70-489E-8AA2-4FF78D80C819}" destId="{D51B506F-8EDA-49C9-873A-1E148CBA2334}" srcOrd="5" destOrd="0" presId="urn:microsoft.com/office/officeart/2005/8/layout/chevron2"/>
    <dgm:cxn modelId="{061F91EC-47AA-4A47-8812-31C982C3A06A}" type="presParOf" srcId="{B76B9228-FD70-489E-8AA2-4FF78D80C819}" destId="{37B855E0-6376-4E83-B6F2-1BD889B54EF8}" srcOrd="6" destOrd="0" presId="urn:microsoft.com/office/officeart/2005/8/layout/chevron2"/>
    <dgm:cxn modelId="{5DA905B5-F29D-4D3A-BA71-63CBE75D0BDD}" type="presParOf" srcId="{37B855E0-6376-4E83-B6F2-1BD889B54EF8}" destId="{0CB8702B-EF1E-4DAC-BA69-4FA45816F1BD}" srcOrd="0" destOrd="0" presId="urn:microsoft.com/office/officeart/2005/8/layout/chevron2"/>
    <dgm:cxn modelId="{402B3A03-B457-4A87-9B08-EA046B161F37}" type="presParOf" srcId="{37B855E0-6376-4E83-B6F2-1BD889B54EF8}" destId="{166E0FDD-B62E-42D4-896E-6355A364685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27B667-B042-994F-86F1-863C02C09CC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8F41963-B1A5-F44F-8846-1642381B53B4}">
      <dgm:prSet phldrT="[Testo]" custT="1"/>
      <dgm:spPr/>
      <dgm:t>
        <a:bodyPr/>
        <a:lstStyle/>
        <a:p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1 </a:t>
          </a:r>
          <a:r>
            <a:rPr lang="it-IT" sz="1200" dirty="0" err="1">
              <a:latin typeface="Arial" panose="020B0604020202020204" pitchFamily="34" charset="0"/>
              <a:cs typeface="Arial" panose="020B0604020202020204" pitchFamily="34" charset="0"/>
            </a:rPr>
            <a:t>BdG</a:t>
          </a:r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it-IT" sz="1200" dirty="0" err="1">
              <a:latin typeface="Arial" panose="020B0604020202020204" pitchFamily="34" charset="0"/>
              <a:cs typeface="Arial" panose="020B0604020202020204" pitchFamily="34" charset="0"/>
            </a:rPr>
            <a:t>analisidi</a:t>
          </a:r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 contesto)</a:t>
          </a:r>
        </a:p>
      </dgm:t>
    </dgm:pt>
    <dgm:pt modelId="{1B947CBC-83D6-4A45-9440-BB6FE450950B}" type="parTrans" cxnId="{349B4255-B1DB-7848-8E4A-2D590FA2A399}">
      <dgm:prSet/>
      <dgm:spPr/>
      <dgm:t>
        <a:bodyPr/>
        <a:lstStyle/>
        <a:p>
          <a:endParaRPr lang="it-IT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64851E-4B16-4B40-B231-5F257D5B7AD1}" type="sibTrans" cxnId="{349B4255-B1DB-7848-8E4A-2D590FA2A399}">
      <dgm:prSet custT="1"/>
      <dgm:spPr/>
      <dgm:t>
        <a:bodyPr/>
        <a:lstStyle/>
        <a:p>
          <a:endParaRPr lang="it-IT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B5CE-380C-8641-A7B4-F8045F65E2D2}">
      <dgm:prSet phldrT="[Testo]" custT="1"/>
      <dgm:spPr/>
      <dgm:t>
        <a:bodyPr/>
        <a:lstStyle/>
        <a:p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Piano Azioni Positive</a:t>
          </a:r>
        </a:p>
      </dgm:t>
    </dgm:pt>
    <dgm:pt modelId="{7A30F6F0-C9D4-6646-8EAF-11D8636B80FD}" type="parTrans" cxnId="{BABC7131-0518-574D-A716-585C769B1180}">
      <dgm:prSet/>
      <dgm:spPr/>
      <dgm:t>
        <a:bodyPr/>
        <a:lstStyle/>
        <a:p>
          <a:endParaRPr lang="it-IT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746E4E-C733-B64F-BC86-558B55F03D51}" type="sibTrans" cxnId="{BABC7131-0518-574D-A716-585C769B1180}">
      <dgm:prSet custT="1"/>
      <dgm:spPr/>
      <dgm:t>
        <a:bodyPr/>
        <a:lstStyle/>
        <a:p>
          <a:endParaRPr lang="it-IT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6BECCD-E25A-364A-B8F2-2D5E7990E056}">
      <dgm:prSet phldrT="[Testo]" custT="1"/>
      <dgm:spPr/>
      <dgm:t>
        <a:bodyPr/>
        <a:lstStyle/>
        <a:p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Piano Strategico</a:t>
          </a:r>
        </a:p>
      </dgm:t>
    </dgm:pt>
    <dgm:pt modelId="{09D6DD5C-3D3B-2E48-926F-DBDE11E9AA47}" type="parTrans" cxnId="{341F8147-45D3-B245-BBF5-291CB85AC999}">
      <dgm:prSet/>
      <dgm:spPr/>
      <dgm:t>
        <a:bodyPr/>
        <a:lstStyle/>
        <a:p>
          <a:endParaRPr lang="it-IT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D1947F-F0FE-BB4B-A19C-6CB89E687024}" type="sibTrans" cxnId="{341F8147-45D3-B245-BBF5-291CB85AC999}">
      <dgm:prSet custT="1"/>
      <dgm:spPr/>
      <dgm:t>
        <a:bodyPr/>
        <a:lstStyle/>
        <a:p>
          <a:endParaRPr lang="it-IT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7EBB5-7EF1-DD47-A16C-535C104854CE}">
      <dgm:prSet phldrT="[Testo]" custT="1"/>
      <dgm:spPr/>
      <dgm:t>
        <a:bodyPr/>
        <a:lstStyle/>
        <a:p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Bilancio triennale e annuale di </a:t>
          </a:r>
          <a:r>
            <a:rPr lang="it-IT" sz="1200" dirty="0" smtClean="0">
              <a:latin typeface="Arial" panose="020B0604020202020204" pitchFamily="34" charset="0"/>
              <a:cs typeface="Arial" panose="020B0604020202020204" pitchFamily="34" charset="0"/>
            </a:rPr>
            <a:t>previsione</a:t>
          </a:r>
          <a:endParaRPr lang="it-IT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A4D526-760E-8140-B7AD-CD8EFB160DFA}" type="parTrans" cxnId="{34DE7C82-71C8-274D-881A-DCF2E4A02579}">
      <dgm:prSet/>
      <dgm:spPr/>
      <dgm:t>
        <a:bodyPr/>
        <a:lstStyle/>
        <a:p>
          <a:endParaRPr lang="it-IT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3AFCD1-310E-8D42-88FA-AF2D4D422CEC}" type="sibTrans" cxnId="{34DE7C82-71C8-274D-881A-DCF2E4A02579}">
      <dgm:prSet custT="1"/>
      <dgm:spPr/>
      <dgm:t>
        <a:bodyPr/>
        <a:lstStyle/>
        <a:p>
          <a:endParaRPr lang="it-IT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656A6C-645C-514F-B30F-EFEED000DF99}">
      <dgm:prSet phldrT="[Testo]" custT="1"/>
      <dgm:spPr/>
      <dgm:t>
        <a:bodyPr/>
        <a:lstStyle/>
        <a:p>
          <a:r>
            <a:rPr lang="it-IT" sz="1200" dirty="0" err="1">
              <a:latin typeface="Arial" panose="020B0604020202020204" pitchFamily="34" charset="0"/>
              <a:cs typeface="Arial" panose="020B0604020202020204" pitchFamily="34" charset="0"/>
            </a:rPr>
            <a:t>BdG</a:t>
          </a:r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 sull’impatto delle azioni</a:t>
          </a:r>
        </a:p>
      </dgm:t>
    </dgm:pt>
    <dgm:pt modelId="{EDB06FC0-3554-2B47-99B9-8CD85F165907}" type="parTrans" cxnId="{63244FAE-F7FE-AC45-BDB5-F504B8416E4E}">
      <dgm:prSet/>
      <dgm:spPr/>
      <dgm:t>
        <a:bodyPr/>
        <a:lstStyle/>
        <a:p>
          <a:endParaRPr lang="it-IT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D7DCBF-A355-8940-9751-F1386DFC608B}" type="sibTrans" cxnId="{63244FAE-F7FE-AC45-BDB5-F504B8416E4E}">
      <dgm:prSet custT="1"/>
      <dgm:spPr/>
      <dgm:t>
        <a:bodyPr/>
        <a:lstStyle/>
        <a:p>
          <a:endParaRPr lang="it-IT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18C8F3-CDEA-DD47-8F1D-C6A9C545856D}">
      <dgm:prSet phldrT="[Testo]" custT="1"/>
      <dgm:spPr/>
      <dgm:t>
        <a:bodyPr/>
        <a:lstStyle/>
        <a:p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Piano Integrato</a:t>
          </a:r>
        </a:p>
      </dgm:t>
    </dgm:pt>
    <dgm:pt modelId="{F3EA48A5-24EA-6647-A328-26CCF2302280}" type="parTrans" cxnId="{6464944E-F670-434E-A90B-E2E230559186}">
      <dgm:prSet/>
      <dgm:spPr/>
      <dgm:t>
        <a:bodyPr/>
        <a:lstStyle/>
        <a:p>
          <a:endParaRPr lang="it-IT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F8B1D4-6DEC-2A40-8195-0E099CA9DEB4}" type="sibTrans" cxnId="{6464944E-F670-434E-A90B-E2E230559186}">
      <dgm:prSet custT="1"/>
      <dgm:spPr/>
      <dgm:t>
        <a:bodyPr/>
        <a:lstStyle/>
        <a:p>
          <a:endParaRPr lang="it-IT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FA115B-4C74-1C47-9175-8DD3025F3826}">
      <dgm:prSet phldrT="[Testo]" custT="1"/>
      <dgm:spPr/>
      <dgm:t>
        <a:bodyPr/>
        <a:lstStyle/>
        <a:p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Bilancio Consuntivo</a:t>
          </a:r>
        </a:p>
      </dgm:t>
    </dgm:pt>
    <dgm:pt modelId="{7D60D13A-F258-E149-B71F-EC0EB489D311}" type="parTrans" cxnId="{184FDE2D-6A24-7148-A592-980EBF5F17B1}">
      <dgm:prSet/>
      <dgm:spPr/>
      <dgm:t>
        <a:bodyPr/>
        <a:lstStyle/>
        <a:p>
          <a:endParaRPr lang="it-IT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35CB5F-80D3-4840-AA2E-64E87D54D5E1}" type="sibTrans" cxnId="{184FDE2D-6A24-7148-A592-980EBF5F17B1}">
      <dgm:prSet custT="1"/>
      <dgm:spPr/>
      <dgm:t>
        <a:bodyPr/>
        <a:lstStyle/>
        <a:p>
          <a:endParaRPr lang="it-IT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9A9CDE-94B9-534C-A41B-89DF88B0393A}">
      <dgm:prSet phldrT="[Testo]" custT="1"/>
      <dgm:spPr/>
      <dgm:t>
        <a:bodyPr/>
        <a:lstStyle/>
        <a:p>
          <a:r>
            <a:rPr lang="it-IT" sz="1200" dirty="0" smtClean="0">
              <a:latin typeface="Arial" panose="020B0604020202020204" pitchFamily="34" charset="0"/>
              <a:cs typeface="Arial" panose="020B0604020202020204" pitchFamily="34" charset="0"/>
            </a:rPr>
            <a:t>Relazione sulla </a:t>
          </a:r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Performance</a:t>
          </a:r>
        </a:p>
      </dgm:t>
    </dgm:pt>
    <dgm:pt modelId="{F303CFDD-7C0F-9741-9DAF-D85AF2CEFEFA}" type="parTrans" cxnId="{8097055F-759F-174D-A89B-D753B9769D72}">
      <dgm:prSet/>
      <dgm:spPr/>
      <dgm:t>
        <a:bodyPr/>
        <a:lstStyle/>
        <a:p>
          <a:endParaRPr lang="it-IT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37EE6E-FD7A-904F-A28E-03221C2450FA}" type="sibTrans" cxnId="{8097055F-759F-174D-A89B-D753B9769D72}">
      <dgm:prSet custT="1"/>
      <dgm:spPr/>
      <dgm:t>
        <a:bodyPr/>
        <a:lstStyle/>
        <a:p>
          <a:endParaRPr lang="it-IT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88D0AA-1336-B04E-9906-8CE2CC3D4A54}">
      <dgm:prSet phldrT="[Testo]" custT="1"/>
      <dgm:spPr/>
      <dgm:t>
        <a:bodyPr/>
        <a:lstStyle/>
        <a:p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Relazione </a:t>
          </a:r>
          <a:r>
            <a:rPr lang="it-IT" sz="1200" dirty="0" smtClean="0">
              <a:latin typeface="Arial" panose="020B0604020202020204" pitchFamily="34" charset="0"/>
              <a:cs typeface="Arial" panose="020B0604020202020204" pitchFamily="34" charset="0"/>
            </a:rPr>
            <a:t>nucleo </a:t>
          </a:r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di valutazione</a:t>
          </a:r>
        </a:p>
      </dgm:t>
    </dgm:pt>
    <dgm:pt modelId="{6480C7B4-6170-5149-A69A-276C5EE79BFD}" type="parTrans" cxnId="{21DE0F93-F431-7644-8A8F-7C835452DBC0}">
      <dgm:prSet/>
      <dgm:spPr/>
      <dgm:t>
        <a:bodyPr/>
        <a:lstStyle/>
        <a:p>
          <a:endParaRPr lang="it-IT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F9592F-3586-BF42-BFD9-E46FA2011662}" type="sibTrans" cxnId="{21DE0F93-F431-7644-8A8F-7C835452DBC0}">
      <dgm:prSet custT="1"/>
      <dgm:spPr/>
      <dgm:t>
        <a:bodyPr/>
        <a:lstStyle/>
        <a:p>
          <a:endParaRPr lang="it-IT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3C02B8-ACC4-4D73-B395-E84DBB37225D}" type="pres">
      <dgm:prSet presAssocID="{4727B667-B042-994F-86F1-863C02C09C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58D0CBD-DCD4-47BE-B98C-E635667F8F7D}" type="pres">
      <dgm:prSet presAssocID="{E8F41963-B1A5-F44F-8846-1642381B53B4}" presName="dummy" presStyleCnt="0"/>
      <dgm:spPr/>
    </dgm:pt>
    <dgm:pt modelId="{AC8A15E4-111C-4C8C-842A-6E9384D58752}" type="pres">
      <dgm:prSet presAssocID="{E8F41963-B1A5-F44F-8846-1642381B53B4}" presName="node" presStyleLbl="revTx" presStyleIdx="0" presStyleCnt="9" custScaleX="1332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65F853-8D03-49A9-9CD2-046677DB00A8}" type="pres">
      <dgm:prSet presAssocID="{0F64851E-4B16-4B40-B231-5F257D5B7AD1}" presName="sibTrans" presStyleLbl="node1" presStyleIdx="0" presStyleCnt="9"/>
      <dgm:spPr/>
      <dgm:t>
        <a:bodyPr/>
        <a:lstStyle/>
        <a:p>
          <a:endParaRPr lang="en-GB"/>
        </a:p>
      </dgm:t>
    </dgm:pt>
    <dgm:pt modelId="{ECBFC310-73F9-4B03-ACC0-66D2EA996D72}" type="pres">
      <dgm:prSet presAssocID="{EDAFB5CE-380C-8641-A7B4-F8045F65E2D2}" presName="dummy" presStyleCnt="0"/>
      <dgm:spPr/>
    </dgm:pt>
    <dgm:pt modelId="{FECD414D-1710-4022-B538-9B40B2F0DD43}" type="pres">
      <dgm:prSet presAssocID="{EDAFB5CE-380C-8641-A7B4-F8045F65E2D2}" presName="node" presStyleLbl="revTx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9AA9D2-76CB-4BE4-8694-CEB409B2587A}" type="pres">
      <dgm:prSet presAssocID="{62746E4E-C733-B64F-BC86-558B55F03D51}" presName="sibTrans" presStyleLbl="node1" presStyleIdx="1" presStyleCnt="9"/>
      <dgm:spPr/>
      <dgm:t>
        <a:bodyPr/>
        <a:lstStyle/>
        <a:p>
          <a:endParaRPr lang="en-GB"/>
        </a:p>
      </dgm:t>
    </dgm:pt>
    <dgm:pt modelId="{16A0C273-F591-43F1-9837-B24E6F3F6B41}" type="pres">
      <dgm:prSet presAssocID="{606BECCD-E25A-364A-B8F2-2D5E7990E056}" presName="dummy" presStyleCnt="0"/>
      <dgm:spPr/>
    </dgm:pt>
    <dgm:pt modelId="{24047AE6-7DAA-44B4-B6EA-B54E7CB0FEC3}" type="pres">
      <dgm:prSet presAssocID="{606BECCD-E25A-364A-B8F2-2D5E7990E056}" presName="node" presStyleLbl="revTx" presStyleIdx="2" presStyleCnt="9" custScaleX="1267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A7F3EA-60EC-4AA2-B061-46726C466CCB}" type="pres">
      <dgm:prSet presAssocID="{D7D1947F-F0FE-BB4B-A19C-6CB89E687024}" presName="sibTrans" presStyleLbl="node1" presStyleIdx="2" presStyleCnt="9"/>
      <dgm:spPr/>
      <dgm:t>
        <a:bodyPr/>
        <a:lstStyle/>
        <a:p>
          <a:endParaRPr lang="en-GB"/>
        </a:p>
      </dgm:t>
    </dgm:pt>
    <dgm:pt modelId="{1A0CFCD5-7379-4E8F-A123-784A732C1EA8}" type="pres">
      <dgm:prSet presAssocID="{9F07EBB5-7EF1-DD47-A16C-535C104854CE}" presName="dummy" presStyleCnt="0"/>
      <dgm:spPr/>
    </dgm:pt>
    <dgm:pt modelId="{DCA50AD6-4EAE-42A2-B7E0-703A24AF6740}" type="pres">
      <dgm:prSet presAssocID="{9F07EBB5-7EF1-DD47-A16C-535C104854CE}" presName="node" presStyleLbl="revTx" presStyleIdx="3" presStyleCnt="9" custScaleX="1416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8FD348-9B98-4E04-B696-517C5838FF1F}" type="pres">
      <dgm:prSet presAssocID="{F83AFCD1-310E-8D42-88FA-AF2D4D422CEC}" presName="sibTrans" presStyleLbl="node1" presStyleIdx="3" presStyleCnt="9"/>
      <dgm:spPr/>
      <dgm:t>
        <a:bodyPr/>
        <a:lstStyle/>
        <a:p>
          <a:endParaRPr lang="en-GB"/>
        </a:p>
      </dgm:t>
    </dgm:pt>
    <dgm:pt modelId="{3E8A2206-2175-4185-85A2-C313D25C8331}" type="pres">
      <dgm:prSet presAssocID="{8018C8F3-CDEA-DD47-8F1D-C6A9C545856D}" presName="dummy" presStyleCnt="0"/>
      <dgm:spPr/>
    </dgm:pt>
    <dgm:pt modelId="{B68475CC-1EED-4749-977C-507320CCDB70}" type="pres">
      <dgm:prSet presAssocID="{8018C8F3-CDEA-DD47-8F1D-C6A9C545856D}" presName="node" presStyleLbl="revTx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546EB9-069A-44D8-9396-C2193B491F3C}" type="pres">
      <dgm:prSet presAssocID="{77F8B1D4-6DEC-2A40-8195-0E099CA9DEB4}" presName="sibTrans" presStyleLbl="node1" presStyleIdx="4" presStyleCnt="9"/>
      <dgm:spPr/>
      <dgm:t>
        <a:bodyPr/>
        <a:lstStyle/>
        <a:p>
          <a:endParaRPr lang="en-GB"/>
        </a:p>
      </dgm:t>
    </dgm:pt>
    <dgm:pt modelId="{C8284F52-6823-47A7-85DC-970745AFE165}" type="pres">
      <dgm:prSet presAssocID="{2AFA115B-4C74-1C47-9175-8DD3025F3826}" presName="dummy" presStyleCnt="0"/>
      <dgm:spPr/>
    </dgm:pt>
    <dgm:pt modelId="{7BD31D9B-F5D1-4C89-942D-15F18B06F5BF}" type="pres">
      <dgm:prSet presAssocID="{2AFA115B-4C74-1C47-9175-8DD3025F3826}" presName="node" presStyleLbl="revTx" presStyleIdx="5" presStyleCnt="9" custScaleX="1412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89E4F7-E631-4A19-89F3-3029117C11FB}" type="pres">
      <dgm:prSet presAssocID="{CD35CB5F-80D3-4840-AA2E-64E87D54D5E1}" presName="sibTrans" presStyleLbl="node1" presStyleIdx="5" presStyleCnt="9"/>
      <dgm:spPr/>
      <dgm:t>
        <a:bodyPr/>
        <a:lstStyle/>
        <a:p>
          <a:endParaRPr lang="en-GB"/>
        </a:p>
      </dgm:t>
    </dgm:pt>
    <dgm:pt modelId="{F5F31966-18F8-4422-8389-24252AADD81C}" type="pres">
      <dgm:prSet presAssocID="{97656A6C-645C-514F-B30F-EFEED000DF99}" presName="dummy" presStyleCnt="0"/>
      <dgm:spPr/>
    </dgm:pt>
    <dgm:pt modelId="{3581BCC8-86D6-4675-96D4-E694FD8F86AC}" type="pres">
      <dgm:prSet presAssocID="{97656A6C-645C-514F-B30F-EFEED000DF99}" presName="node" presStyleLbl="revTx" presStyleIdx="6" presStyleCnt="9" custScaleX="1366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850CA6-D2B2-4AD5-AEA0-B9CC17C1CB3C}" type="pres">
      <dgm:prSet presAssocID="{D5D7DCBF-A355-8940-9751-F1386DFC608B}" presName="sibTrans" presStyleLbl="node1" presStyleIdx="6" presStyleCnt="9"/>
      <dgm:spPr/>
      <dgm:t>
        <a:bodyPr/>
        <a:lstStyle/>
        <a:p>
          <a:endParaRPr lang="en-GB"/>
        </a:p>
      </dgm:t>
    </dgm:pt>
    <dgm:pt modelId="{46C194A2-B2FC-42A4-A7FD-C6ABFA778DAD}" type="pres">
      <dgm:prSet presAssocID="{2F9A9CDE-94B9-534C-A41B-89DF88B0393A}" presName="dummy" presStyleCnt="0"/>
      <dgm:spPr/>
    </dgm:pt>
    <dgm:pt modelId="{7C7B4B61-8641-4922-B056-D5BE6A11ED71}" type="pres">
      <dgm:prSet presAssocID="{2F9A9CDE-94B9-534C-A41B-89DF88B0393A}" presName="node" presStyleLbl="revTx" presStyleIdx="7" presStyleCnt="9" custScaleX="1569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FAB0E1-2206-4C98-8D01-EB6D7FDF260D}" type="pres">
      <dgm:prSet presAssocID="{3F37EE6E-FD7A-904F-A28E-03221C2450FA}" presName="sibTrans" presStyleLbl="node1" presStyleIdx="7" presStyleCnt="9"/>
      <dgm:spPr/>
      <dgm:t>
        <a:bodyPr/>
        <a:lstStyle/>
        <a:p>
          <a:endParaRPr lang="en-GB"/>
        </a:p>
      </dgm:t>
    </dgm:pt>
    <dgm:pt modelId="{AEFE8F42-AA89-403D-8B90-F5F916161D3C}" type="pres">
      <dgm:prSet presAssocID="{0C88D0AA-1336-B04E-9906-8CE2CC3D4A54}" presName="dummy" presStyleCnt="0"/>
      <dgm:spPr/>
    </dgm:pt>
    <dgm:pt modelId="{679DF668-6361-43D0-94B4-C29377680338}" type="pres">
      <dgm:prSet presAssocID="{0C88D0AA-1336-B04E-9906-8CE2CC3D4A54}" presName="node" presStyleLbl="revTx" presStyleIdx="8" presStyleCnt="9" custScaleX="1519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EBF52D-1AA4-440D-A9A9-2BC17991C59B}" type="pres">
      <dgm:prSet presAssocID="{C7F9592F-3586-BF42-BFD9-E46FA2011662}" presName="sibTrans" presStyleLbl="node1" presStyleIdx="8" presStyleCnt="9"/>
      <dgm:spPr/>
      <dgm:t>
        <a:bodyPr/>
        <a:lstStyle/>
        <a:p>
          <a:endParaRPr lang="en-GB"/>
        </a:p>
      </dgm:t>
    </dgm:pt>
  </dgm:ptLst>
  <dgm:cxnLst>
    <dgm:cxn modelId="{91742F54-99EA-4683-BD85-52800267BED1}" type="presOf" srcId="{F83AFCD1-310E-8D42-88FA-AF2D4D422CEC}" destId="{168FD348-9B98-4E04-B696-517C5838FF1F}" srcOrd="0" destOrd="0" presId="urn:microsoft.com/office/officeart/2005/8/layout/cycle1"/>
    <dgm:cxn modelId="{BABC7131-0518-574D-A716-585C769B1180}" srcId="{4727B667-B042-994F-86F1-863C02C09CCF}" destId="{EDAFB5CE-380C-8641-A7B4-F8045F65E2D2}" srcOrd="1" destOrd="0" parTransId="{7A30F6F0-C9D4-6646-8EAF-11D8636B80FD}" sibTransId="{62746E4E-C733-B64F-BC86-558B55F03D51}"/>
    <dgm:cxn modelId="{184FDE2D-6A24-7148-A592-980EBF5F17B1}" srcId="{4727B667-B042-994F-86F1-863C02C09CCF}" destId="{2AFA115B-4C74-1C47-9175-8DD3025F3826}" srcOrd="5" destOrd="0" parTransId="{7D60D13A-F258-E149-B71F-EC0EB489D311}" sibTransId="{CD35CB5F-80D3-4840-AA2E-64E87D54D5E1}"/>
    <dgm:cxn modelId="{E019B0F8-3012-45E5-984F-CD8F84743FFE}" type="presOf" srcId="{0F64851E-4B16-4B40-B231-5F257D5B7AD1}" destId="{6665F853-8D03-49A9-9CD2-046677DB00A8}" srcOrd="0" destOrd="0" presId="urn:microsoft.com/office/officeart/2005/8/layout/cycle1"/>
    <dgm:cxn modelId="{46C19D7A-E063-4E0E-98C2-0831B0E08F29}" type="presOf" srcId="{2AFA115B-4C74-1C47-9175-8DD3025F3826}" destId="{7BD31D9B-F5D1-4C89-942D-15F18B06F5BF}" srcOrd="0" destOrd="0" presId="urn:microsoft.com/office/officeart/2005/8/layout/cycle1"/>
    <dgm:cxn modelId="{349B4255-B1DB-7848-8E4A-2D590FA2A399}" srcId="{4727B667-B042-994F-86F1-863C02C09CCF}" destId="{E8F41963-B1A5-F44F-8846-1642381B53B4}" srcOrd="0" destOrd="0" parTransId="{1B947CBC-83D6-4A45-9440-BB6FE450950B}" sibTransId="{0F64851E-4B16-4B40-B231-5F257D5B7AD1}"/>
    <dgm:cxn modelId="{8097055F-759F-174D-A89B-D753B9769D72}" srcId="{4727B667-B042-994F-86F1-863C02C09CCF}" destId="{2F9A9CDE-94B9-534C-A41B-89DF88B0393A}" srcOrd="7" destOrd="0" parTransId="{F303CFDD-7C0F-9741-9DAF-D85AF2CEFEFA}" sibTransId="{3F37EE6E-FD7A-904F-A28E-03221C2450FA}"/>
    <dgm:cxn modelId="{C8B304D2-026F-46B0-A6F3-BAC7B15344F2}" type="presOf" srcId="{D7D1947F-F0FE-BB4B-A19C-6CB89E687024}" destId="{46A7F3EA-60EC-4AA2-B061-46726C466CCB}" srcOrd="0" destOrd="0" presId="urn:microsoft.com/office/officeart/2005/8/layout/cycle1"/>
    <dgm:cxn modelId="{8BF39C50-D626-4F3E-B149-436115FC93C9}" type="presOf" srcId="{77F8B1D4-6DEC-2A40-8195-0E099CA9DEB4}" destId="{41546EB9-069A-44D8-9396-C2193B491F3C}" srcOrd="0" destOrd="0" presId="urn:microsoft.com/office/officeart/2005/8/layout/cycle1"/>
    <dgm:cxn modelId="{079E4793-7C79-4B92-B3A2-475B32234A98}" type="presOf" srcId="{8018C8F3-CDEA-DD47-8F1D-C6A9C545856D}" destId="{B68475CC-1EED-4749-977C-507320CCDB70}" srcOrd="0" destOrd="0" presId="urn:microsoft.com/office/officeart/2005/8/layout/cycle1"/>
    <dgm:cxn modelId="{21DE0F93-F431-7644-8A8F-7C835452DBC0}" srcId="{4727B667-B042-994F-86F1-863C02C09CCF}" destId="{0C88D0AA-1336-B04E-9906-8CE2CC3D4A54}" srcOrd="8" destOrd="0" parTransId="{6480C7B4-6170-5149-A69A-276C5EE79BFD}" sibTransId="{C7F9592F-3586-BF42-BFD9-E46FA2011662}"/>
    <dgm:cxn modelId="{7118F4F1-BC57-458D-AB61-0D56A4715068}" type="presOf" srcId="{2F9A9CDE-94B9-534C-A41B-89DF88B0393A}" destId="{7C7B4B61-8641-4922-B056-D5BE6A11ED71}" srcOrd="0" destOrd="0" presId="urn:microsoft.com/office/officeart/2005/8/layout/cycle1"/>
    <dgm:cxn modelId="{BDDCE7CF-8F54-4ADF-AC6F-2BC76643283B}" type="presOf" srcId="{3F37EE6E-FD7A-904F-A28E-03221C2450FA}" destId="{65FAB0E1-2206-4C98-8D01-EB6D7FDF260D}" srcOrd="0" destOrd="0" presId="urn:microsoft.com/office/officeart/2005/8/layout/cycle1"/>
    <dgm:cxn modelId="{B4A644A6-6D1B-4843-A7C6-D99038A61617}" type="presOf" srcId="{CD35CB5F-80D3-4840-AA2E-64E87D54D5E1}" destId="{7D89E4F7-E631-4A19-89F3-3029117C11FB}" srcOrd="0" destOrd="0" presId="urn:microsoft.com/office/officeart/2005/8/layout/cycle1"/>
    <dgm:cxn modelId="{2A34C4A8-4DC8-4FCB-92AB-3C682B961912}" type="presOf" srcId="{0C88D0AA-1336-B04E-9906-8CE2CC3D4A54}" destId="{679DF668-6361-43D0-94B4-C29377680338}" srcOrd="0" destOrd="0" presId="urn:microsoft.com/office/officeart/2005/8/layout/cycle1"/>
    <dgm:cxn modelId="{8644B49F-197E-43EF-91FE-6977510A4940}" type="presOf" srcId="{4727B667-B042-994F-86F1-863C02C09CCF}" destId="{0D3C02B8-ACC4-4D73-B395-E84DBB37225D}" srcOrd="0" destOrd="0" presId="urn:microsoft.com/office/officeart/2005/8/layout/cycle1"/>
    <dgm:cxn modelId="{665C20D6-3480-44F3-8C9E-259663E8A3AC}" type="presOf" srcId="{E8F41963-B1A5-F44F-8846-1642381B53B4}" destId="{AC8A15E4-111C-4C8C-842A-6E9384D58752}" srcOrd="0" destOrd="0" presId="urn:microsoft.com/office/officeart/2005/8/layout/cycle1"/>
    <dgm:cxn modelId="{6464944E-F670-434E-A90B-E2E230559186}" srcId="{4727B667-B042-994F-86F1-863C02C09CCF}" destId="{8018C8F3-CDEA-DD47-8F1D-C6A9C545856D}" srcOrd="4" destOrd="0" parTransId="{F3EA48A5-24EA-6647-A328-26CCF2302280}" sibTransId="{77F8B1D4-6DEC-2A40-8195-0E099CA9DEB4}"/>
    <dgm:cxn modelId="{D6AA8A4E-BD86-46E7-970B-644157F5770A}" type="presOf" srcId="{EDAFB5CE-380C-8641-A7B4-F8045F65E2D2}" destId="{FECD414D-1710-4022-B538-9B40B2F0DD43}" srcOrd="0" destOrd="0" presId="urn:microsoft.com/office/officeart/2005/8/layout/cycle1"/>
    <dgm:cxn modelId="{D3537898-28B4-4EB9-82CE-C1639EB96E16}" type="presOf" srcId="{97656A6C-645C-514F-B30F-EFEED000DF99}" destId="{3581BCC8-86D6-4675-96D4-E694FD8F86AC}" srcOrd="0" destOrd="0" presId="urn:microsoft.com/office/officeart/2005/8/layout/cycle1"/>
    <dgm:cxn modelId="{63244FAE-F7FE-AC45-BDB5-F504B8416E4E}" srcId="{4727B667-B042-994F-86F1-863C02C09CCF}" destId="{97656A6C-645C-514F-B30F-EFEED000DF99}" srcOrd="6" destOrd="0" parTransId="{EDB06FC0-3554-2B47-99B9-8CD85F165907}" sibTransId="{D5D7DCBF-A355-8940-9751-F1386DFC608B}"/>
    <dgm:cxn modelId="{753CF178-3C3B-42AC-995A-8436B25B4BBF}" type="presOf" srcId="{9F07EBB5-7EF1-DD47-A16C-535C104854CE}" destId="{DCA50AD6-4EAE-42A2-B7E0-703A24AF6740}" srcOrd="0" destOrd="0" presId="urn:microsoft.com/office/officeart/2005/8/layout/cycle1"/>
    <dgm:cxn modelId="{34DE7C82-71C8-274D-881A-DCF2E4A02579}" srcId="{4727B667-B042-994F-86F1-863C02C09CCF}" destId="{9F07EBB5-7EF1-DD47-A16C-535C104854CE}" srcOrd="3" destOrd="0" parTransId="{CEA4D526-760E-8140-B7AD-CD8EFB160DFA}" sibTransId="{F83AFCD1-310E-8D42-88FA-AF2D4D422CEC}"/>
    <dgm:cxn modelId="{A88F1965-37B7-41BC-BB9B-FD273487A999}" type="presOf" srcId="{62746E4E-C733-B64F-BC86-558B55F03D51}" destId="{6F9AA9D2-76CB-4BE4-8694-CEB409B2587A}" srcOrd="0" destOrd="0" presId="urn:microsoft.com/office/officeart/2005/8/layout/cycle1"/>
    <dgm:cxn modelId="{57C5558F-9B47-4337-BAA2-E79FAD73C0E5}" type="presOf" srcId="{D5D7DCBF-A355-8940-9751-F1386DFC608B}" destId="{D9850CA6-D2B2-4AD5-AEA0-B9CC17C1CB3C}" srcOrd="0" destOrd="0" presId="urn:microsoft.com/office/officeart/2005/8/layout/cycle1"/>
    <dgm:cxn modelId="{F6B7A6BE-AC2B-48B8-962D-FA8B8066F6AD}" type="presOf" srcId="{606BECCD-E25A-364A-B8F2-2D5E7990E056}" destId="{24047AE6-7DAA-44B4-B6EA-B54E7CB0FEC3}" srcOrd="0" destOrd="0" presId="urn:microsoft.com/office/officeart/2005/8/layout/cycle1"/>
    <dgm:cxn modelId="{341F8147-45D3-B245-BBF5-291CB85AC999}" srcId="{4727B667-B042-994F-86F1-863C02C09CCF}" destId="{606BECCD-E25A-364A-B8F2-2D5E7990E056}" srcOrd="2" destOrd="0" parTransId="{09D6DD5C-3D3B-2E48-926F-DBDE11E9AA47}" sibTransId="{D7D1947F-F0FE-BB4B-A19C-6CB89E687024}"/>
    <dgm:cxn modelId="{7E7EFA5A-36E6-4086-9FA5-E5C56DE67450}" type="presOf" srcId="{C7F9592F-3586-BF42-BFD9-E46FA2011662}" destId="{95EBF52D-1AA4-440D-A9A9-2BC17991C59B}" srcOrd="0" destOrd="0" presId="urn:microsoft.com/office/officeart/2005/8/layout/cycle1"/>
    <dgm:cxn modelId="{97F92233-3F81-4CA5-8A80-9DA3D14F7251}" type="presParOf" srcId="{0D3C02B8-ACC4-4D73-B395-E84DBB37225D}" destId="{558D0CBD-DCD4-47BE-B98C-E635667F8F7D}" srcOrd="0" destOrd="0" presId="urn:microsoft.com/office/officeart/2005/8/layout/cycle1"/>
    <dgm:cxn modelId="{FC956DCF-956D-473A-B211-D0D15BF37746}" type="presParOf" srcId="{0D3C02B8-ACC4-4D73-B395-E84DBB37225D}" destId="{AC8A15E4-111C-4C8C-842A-6E9384D58752}" srcOrd="1" destOrd="0" presId="urn:microsoft.com/office/officeart/2005/8/layout/cycle1"/>
    <dgm:cxn modelId="{8A6A274F-AD7C-425B-90EA-B94C83E54CB2}" type="presParOf" srcId="{0D3C02B8-ACC4-4D73-B395-E84DBB37225D}" destId="{6665F853-8D03-49A9-9CD2-046677DB00A8}" srcOrd="2" destOrd="0" presId="urn:microsoft.com/office/officeart/2005/8/layout/cycle1"/>
    <dgm:cxn modelId="{7E05C511-803B-4888-9F5D-035F547A86D0}" type="presParOf" srcId="{0D3C02B8-ACC4-4D73-B395-E84DBB37225D}" destId="{ECBFC310-73F9-4B03-ACC0-66D2EA996D72}" srcOrd="3" destOrd="0" presId="urn:microsoft.com/office/officeart/2005/8/layout/cycle1"/>
    <dgm:cxn modelId="{C290B7C1-6F6E-406E-82D3-EFD70A287E20}" type="presParOf" srcId="{0D3C02B8-ACC4-4D73-B395-E84DBB37225D}" destId="{FECD414D-1710-4022-B538-9B40B2F0DD43}" srcOrd="4" destOrd="0" presId="urn:microsoft.com/office/officeart/2005/8/layout/cycle1"/>
    <dgm:cxn modelId="{E6A34CFB-04DB-4810-96D2-E8D4EFE85BD1}" type="presParOf" srcId="{0D3C02B8-ACC4-4D73-B395-E84DBB37225D}" destId="{6F9AA9D2-76CB-4BE4-8694-CEB409B2587A}" srcOrd="5" destOrd="0" presId="urn:microsoft.com/office/officeart/2005/8/layout/cycle1"/>
    <dgm:cxn modelId="{1C1385F5-B8A5-4BDE-8F6B-74E387CC6473}" type="presParOf" srcId="{0D3C02B8-ACC4-4D73-B395-E84DBB37225D}" destId="{16A0C273-F591-43F1-9837-B24E6F3F6B41}" srcOrd="6" destOrd="0" presId="urn:microsoft.com/office/officeart/2005/8/layout/cycle1"/>
    <dgm:cxn modelId="{D4DFDFEB-46F0-488A-B322-4FC4F7225A01}" type="presParOf" srcId="{0D3C02B8-ACC4-4D73-B395-E84DBB37225D}" destId="{24047AE6-7DAA-44B4-B6EA-B54E7CB0FEC3}" srcOrd="7" destOrd="0" presId="urn:microsoft.com/office/officeart/2005/8/layout/cycle1"/>
    <dgm:cxn modelId="{D6377D35-05E3-4250-902A-1D30C38658B2}" type="presParOf" srcId="{0D3C02B8-ACC4-4D73-B395-E84DBB37225D}" destId="{46A7F3EA-60EC-4AA2-B061-46726C466CCB}" srcOrd="8" destOrd="0" presId="urn:microsoft.com/office/officeart/2005/8/layout/cycle1"/>
    <dgm:cxn modelId="{629BAAE9-FA4B-46A6-BDE6-1176819F8191}" type="presParOf" srcId="{0D3C02B8-ACC4-4D73-B395-E84DBB37225D}" destId="{1A0CFCD5-7379-4E8F-A123-784A732C1EA8}" srcOrd="9" destOrd="0" presId="urn:microsoft.com/office/officeart/2005/8/layout/cycle1"/>
    <dgm:cxn modelId="{0E1897F9-5F40-40B5-B4D7-38BBCE8F3C0D}" type="presParOf" srcId="{0D3C02B8-ACC4-4D73-B395-E84DBB37225D}" destId="{DCA50AD6-4EAE-42A2-B7E0-703A24AF6740}" srcOrd="10" destOrd="0" presId="urn:microsoft.com/office/officeart/2005/8/layout/cycle1"/>
    <dgm:cxn modelId="{3A0ACCEA-867C-4F56-A79F-0F3B742B642C}" type="presParOf" srcId="{0D3C02B8-ACC4-4D73-B395-E84DBB37225D}" destId="{168FD348-9B98-4E04-B696-517C5838FF1F}" srcOrd="11" destOrd="0" presId="urn:microsoft.com/office/officeart/2005/8/layout/cycle1"/>
    <dgm:cxn modelId="{A4885B1E-E13D-4A6F-BC33-6923D222027B}" type="presParOf" srcId="{0D3C02B8-ACC4-4D73-B395-E84DBB37225D}" destId="{3E8A2206-2175-4185-85A2-C313D25C8331}" srcOrd="12" destOrd="0" presId="urn:microsoft.com/office/officeart/2005/8/layout/cycle1"/>
    <dgm:cxn modelId="{395A2FAF-B994-4D15-BA61-1C0D0297E76D}" type="presParOf" srcId="{0D3C02B8-ACC4-4D73-B395-E84DBB37225D}" destId="{B68475CC-1EED-4749-977C-507320CCDB70}" srcOrd="13" destOrd="0" presId="urn:microsoft.com/office/officeart/2005/8/layout/cycle1"/>
    <dgm:cxn modelId="{C2A44676-C97F-45BA-A475-AAF704E87A6F}" type="presParOf" srcId="{0D3C02B8-ACC4-4D73-B395-E84DBB37225D}" destId="{41546EB9-069A-44D8-9396-C2193B491F3C}" srcOrd="14" destOrd="0" presId="urn:microsoft.com/office/officeart/2005/8/layout/cycle1"/>
    <dgm:cxn modelId="{DEA72184-0B28-4DD5-8424-CA50079EE3B4}" type="presParOf" srcId="{0D3C02B8-ACC4-4D73-B395-E84DBB37225D}" destId="{C8284F52-6823-47A7-85DC-970745AFE165}" srcOrd="15" destOrd="0" presId="urn:microsoft.com/office/officeart/2005/8/layout/cycle1"/>
    <dgm:cxn modelId="{C6C6180F-8890-4671-A9FB-6EBFD05C5ED6}" type="presParOf" srcId="{0D3C02B8-ACC4-4D73-B395-E84DBB37225D}" destId="{7BD31D9B-F5D1-4C89-942D-15F18B06F5BF}" srcOrd="16" destOrd="0" presId="urn:microsoft.com/office/officeart/2005/8/layout/cycle1"/>
    <dgm:cxn modelId="{F6BDEFD2-69F3-4516-92A7-A33452B48132}" type="presParOf" srcId="{0D3C02B8-ACC4-4D73-B395-E84DBB37225D}" destId="{7D89E4F7-E631-4A19-89F3-3029117C11FB}" srcOrd="17" destOrd="0" presId="urn:microsoft.com/office/officeart/2005/8/layout/cycle1"/>
    <dgm:cxn modelId="{EB741A03-6646-49A2-A7F9-08F01FC415A0}" type="presParOf" srcId="{0D3C02B8-ACC4-4D73-B395-E84DBB37225D}" destId="{F5F31966-18F8-4422-8389-24252AADD81C}" srcOrd="18" destOrd="0" presId="urn:microsoft.com/office/officeart/2005/8/layout/cycle1"/>
    <dgm:cxn modelId="{0AEE8B1C-F684-43F3-BE16-7929D177FDC8}" type="presParOf" srcId="{0D3C02B8-ACC4-4D73-B395-E84DBB37225D}" destId="{3581BCC8-86D6-4675-96D4-E694FD8F86AC}" srcOrd="19" destOrd="0" presId="urn:microsoft.com/office/officeart/2005/8/layout/cycle1"/>
    <dgm:cxn modelId="{E98147CC-7524-4F83-A247-A481733EC59F}" type="presParOf" srcId="{0D3C02B8-ACC4-4D73-B395-E84DBB37225D}" destId="{D9850CA6-D2B2-4AD5-AEA0-B9CC17C1CB3C}" srcOrd="20" destOrd="0" presId="urn:microsoft.com/office/officeart/2005/8/layout/cycle1"/>
    <dgm:cxn modelId="{E3D25689-089C-4F23-A683-84E3A94AB6D1}" type="presParOf" srcId="{0D3C02B8-ACC4-4D73-B395-E84DBB37225D}" destId="{46C194A2-B2FC-42A4-A7FD-C6ABFA778DAD}" srcOrd="21" destOrd="0" presId="urn:microsoft.com/office/officeart/2005/8/layout/cycle1"/>
    <dgm:cxn modelId="{B3EF1E7E-7ED0-4B0F-A32F-FE5260F3975B}" type="presParOf" srcId="{0D3C02B8-ACC4-4D73-B395-E84DBB37225D}" destId="{7C7B4B61-8641-4922-B056-D5BE6A11ED71}" srcOrd="22" destOrd="0" presId="urn:microsoft.com/office/officeart/2005/8/layout/cycle1"/>
    <dgm:cxn modelId="{CD8252B4-752C-41D2-862D-758C4D080A95}" type="presParOf" srcId="{0D3C02B8-ACC4-4D73-B395-E84DBB37225D}" destId="{65FAB0E1-2206-4C98-8D01-EB6D7FDF260D}" srcOrd="23" destOrd="0" presId="urn:microsoft.com/office/officeart/2005/8/layout/cycle1"/>
    <dgm:cxn modelId="{69116A3F-03C9-4641-839C-86EA97B992A5}" type="presParOf" srcId="{0D3C02B8-ACC4-4D73-B395-E84DBB37225D}" destId="{AEFE8F42-AA89-403D-8B90-F5F916161D3C}" srcOrd="24" destOrd="0" presId="urn:microsoft.com/office/officeart/2005/8/layout/cycle1"/>
    <dgm:cxn modelId="{9602234E-43B8-479F-923E-AE744A41B3A8}" type="presParOf" srcId="{0D3C02B8-ACC4-4D73-B395-E84DBB37225D}" destId="{679DF668-6361-43D0-94B4-C29377680338}" srcOrd="25" destOrd="0" presId="urn:microsoft.com/office/officeart/2005/8/layout/cycle1"/>
    <dgm:cxn modelId="{813301FD-778E-487E-96AC-825B5E280D97}" type="presParOf" srcId="{0D3C02B8-ACC4-4D73-B395-E84DBB37225D}" destId="{95EBF52D-1AA4-440D-A9A9-2BC17991C59B}" srcOrd="26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5313F-EC84-493B-BA3C-CB6B1FD62785}">
      <dsp:nvSpPr>
        <dsp:cNvPr id="0" name=""/>
        <dsp:cNvSpPr/>
      </dsp:nvSpPr>
      <dsp:spPr>
        <a:xfrm>
          <a:off x="0" y="168012"/>
          <a:ext cx="4544646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 smtClean="0"/>
            <a:t>Consiglio di Parità</a:t>
          </a:r>
          <a:endParaRPr lang="it-IT" sz="3100" kern="1200" dirty="0"/>
        </a:p>
      </dsp:txBody>
      <dsp:txXfrm>
        <a:off x="36296" y="204308"/>
        <a:ext cx="4472054" cy="670943"/>
      </dsp:txXfrm>
    </dsp:sp>
    <dsp:sp modelId="{C26AD4C0-3AE1-4535-A505-7D34508FE65F}">
      <dsp:nvSpPr>
        <dsp:cNvPr id="0" name=""/>
        <dsp:cNvSpPr/>
      </dsp:nvSpPr>
      <dsp:spPr>
        <a:xfrm>
          <a:off x="0" y="911547"/>
          <a:ext cx="4544646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293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400" kern="1200" dirty="0" smtClean="0"/>
            <a:t>Art. 27 Statuto</a:t>
          </a:r>
          <a:endParaRPr lang="it-IT" sz="2400" kern="1200" dirty="0"/>
        </a:p>
      </dsp:txBody>
      <dsp:txXfrm>
        <a:off x="0" y="911547"/>
        <a:ext cx="4544646" cy="513360"/>
      </dsp:txXfrm>
    </dsp:sp>
    <dsp:sp modelId="{C1FD5416-3B74-492B-A574-BFA77A116871}">
      <dsp:nvSpPr>
        <dsp:cNvPr id="0" name=""/>
        <dsp:cNvSpPr/>
      </dsp:nvSpPr>
      <dsp:spPr>
        <a:xfrm>
          <a:off x="0" y="1424907"/>
          <a:ext cx="4544646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 smtClean="0"/>
            <a:t>Comitato unico di garanzia</a:t>
          </a:r>
          <a:endParaRPr lang="it-IT" sz="3100" kern="1200" dirty="0"/>
        </a:p>
      </dsp:txBody>
      <dsp:txXfrm>
        <a:off x="36296" y="1461203"/>
        <a:ext cx="4472054" cy="670943"/>
      </dsp:txXfrm>
    </dsp:sp>
    <dsp:sp modelId="{143DFF3E-08C6-4DF6-8444-EF4964942720}">
      <dsp:nvSpPr>
        <dsp:cNvPr id="0" name=""/>
        <dsp:cNvSpPr/>
      </dsp:nvSpPr>
      <dsp:spPr>
        <a:xfrm>
          <a:off x="0" y="2168442"/>
          <a:ext cx="4544646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293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400" kern="1200" dirty="0" smtClean="0"/>
            <a:t>Art. 28 Statuto</a:t>
          </a:r>
          <a:endParaRPr lang="it-IT" sz="2400" kern="1200" dirty="0"/>
        </a:p>
      </dsp:txBody>
      <dsp:txXfrm>
        <a:off x="0" y="2168442"/>
        <a:ext cx="4544646" cy="513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87991-4CE5-4ACD-B594-2DEC1AE298D7}">
      <dsp:nvSpPr>
        <dsp:cNvPr id="0" name=""/>
        <dsp:cNvSpPr/>
      </dsp:nvSpPr>
      <dsp:spPr>
        <a:xfrm>
          <a:off x="578732" y="655981"/>
          <a:ext cx="4482369" cy="1613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E’ istituito il </a:t>
          </a:r>
          <a:r>
            <a:rPr lang="it-IT" sz="1800" b="1" kern="1200" dirty="0" smtClean="0"/>
            <a:t>Coordinamento politiche pari opportunità e disabilità</a:t>
          </a:r>
          <a:r>
            <a:rPr lang="it-IT" sz="1800" kern="1200" dirty="0" smtClean="0"/>
            <a:t>, in capo alla Direzione Generale: interfaccia amministrativo Delegati/Amministrazione</a:t>
          </a:r>
          <a:endParaRPr lang="it-IT" sz="1800" kern="1200" dirty="0"/>
        </a:p>
      </dsp:txBody>
      <dsp:txXfrm>
        <a:off x="1295911" y="655981"/>
        <a:ext cx="3765190" cy="1613883"/>
      </dsp:txXfrm>
    </dsp:sp>
    <dsp:sp modelId="{4BD6894C-71E2-4156-A8C0-23991A62EB17}">
      <dsp:nvSpPr>
        <dsp:cNvPr id="0" name=""/>
        <dsp:cNvSpPr/>
      </dsp:nvSpPr>
      <dsp:spPr>
        <a:xfrm>
          <a:off x="0" y="0"/>
          <a:ext cx="1647829" cy="966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Settembre 2016</a:t>
          </a:r>
          <a:endParaRPr lang="it-IT" sz="1800" kern="1200" dirty="0"/>
        </a:p>
      </dsp:txBody>
      <dsp:txXfrm>
        <a:off x="241319" y="141505"/>
        <a:ext cx="1165191" cy="683247"/>
      </dsp:txXfrm>
    </dsp:sp>
    <dsp:sp modelId="{2224D334-DF29-4B26-B3FD-D508C903A164}">
      <dsp:nvSpPr>
        <dsp:cNvPr id="0" name=""/>
        <dsp:cNvSpPr/>
      </dsp:nvSpPr>
      <dsp:spPr>
        <a:xfrm>
          <a:off x="6344330" y="324301"/>
          <a:ext cx="5260622" cy="20871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/>
            <a:t>Maria Gabriella Marchetti </a:t>
          </a:r>
          <a:r>
            <a:rPr lang="it-IT" sz="2200" kern="1200" dirty="0" smtClean="0"/>
            <a:t>- Prorettrice alle disabilità e  pari opportunità per il triennio 2018-2021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/>
            <a:t>Federica Danesi </a:t>
          </a:r>
          <a:r>
            <a:rPr lang="it-IT" sz="2200" kern="1200" dirty="0" smtClean="0"/>
            <a:t>Presidente del Comitato Unico di Garanzia</a:t>
          </a:r>
          <a:endParaRPr lang="it-IT" sz="2200" kern="1200" dirty="0"/>
        </a:p>
      </dsp:txBody>
      <dsp:txXfrm>
        <a:off x="7186029" y="324301"/>
        <a:ext cx="4418922" cy="2087158"/>
      </dsp:txXfrm>
    </dsp:sp>
    <dsp:sp modelId="{F1F26A3D-8693-473B-BA68-E79C9E7ACAAB}">
      <dsp:nvSpPr>
        <dsp:cNvPr id="0" name=""/>
        <dsp:cNvSpPr/>
      </dsp:nvSpPr>
      <dsp:spPr>
        <a:xfrm>
          <a:off x="5527483" y="148"/>
          <a:ext cx="1044700" cy="7637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2018</a:t>
          </a:r>
          <a:endParaRPr lang="it-IT" sz="2800" kern="1200" dirty="0"/>
        </a:p>
      </dsp:txBody>
      <dsp:txXfrm>
        <a:off x="5680476" y="111999"/>
        <a:ext cx="738714" cy="5400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14B20-B6D6-4EAD-A799-722989288EE5}">
      <dsp:nvSpPr>
        <dsp:cNvPr id="0" name=""/>
        <dsp:cNvSpPr/>
      </dsp:nvSpPr>
      <dsp:spPr>
        <a:xfrm>
          <a:off x="1027536" y="2704044"/>
          <a:ext cx="1220817" cy="1810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0408" y="0"/>
              </a:lnTo>
              <a:lnTo>
                <a:pt x="610408" y="1810013"/>
              </a:lnTo>
              <a:lnTo>
                <a:pt x="1220817" y="18100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/>
        </a:p>
      </dsp:txBody>
      <dsp:txXfrm>
        <a:off x="1583364" y="3554470"/>
        <a:ext cx="109162" cy="109162"/>
      </dsp:txXfrm>
    </dsp:sp>
    <dsp:sp modelId="{3390BBA3-A61C-44CE-853E-0D9508CDA43E}">
      <dsp:nvSpPr>
        <dsp:cNvPr id="0" name=""/>
        <dsp:cNvSpPr/>
      </dsp:nvSpPr>
      <dsp:spPr>
        <a:xfrm>
          <a:off x="1027536" y="2658324"/>
          <a:ext cx="12207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0374" y="45720"/>
              </a:lnTo>
              <a:lnTo>
                <a:pt x="610374" y="62856"/>
              </a:lnTo>
              <a:lnTo>
                <a:pt x="1220749" y="628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1607389" y="2673522"/>
        <a:ext cx="61043" cy="61043"/>
      </dsp:txXfrm>
    </dsp:sp>
    <dsp:sp modelId="{CF47CD06-213D-41BA-8E33-46CB6376BB88}">
      <dsp:nvSpPr>
        <dsp:cNvPr id="0" name=""/>
        <dsp:cNvSpPr/>
      </dsp:nvSpPr>
      <dsp:spPr>
        <a:xfrm>
          <a:off x="1027536" y="1021254"/>
          <a:ext cx="1216941" cy="1682789"/>
        </a:xfrm>
        <a:custGeom>
          <a:avLst/>
          <a:gdLst/>
          <a:ahLst/>
          <a:cxnLst/>
          <a:rect l="0" t="0" r="0" b="0"/>
          <a:pathLst>
            <a:path>
              <a:moveTo>
                <a:pt x="0" y="1682789"/>
              </a:moveTo>
              <a:lnTo>
                <a:pt x="608470" y="1682789"/>
              </a:lnTo>
              <a:lnTo>
                <a:pt x="608470" y="0"/>
              </a:lnTo>
              <a:lnTo>
                <a:pt x="121694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/>
        </a:p>
      </dsp:txBody>
      <dsp:txXfrm>
        <a:off x="1584089" y="1810731"/>
        <a:ext cx="103835" cy="103835"/>
      </dsp:txXfrm>
    </dsp:sp>
    <dsp:sp modelId="{2E58B7A0-4182-431F-B707-A8B567EF20A8}">
      <dsp:nvSpPr>
        <dsp:cNvPr id="0" name=""/>
        <dsp:cNvSpPr/>
      </dsp:nvSpPr>
      <dsp:spPr>
        <a:xfrm rot="16200000">
          <a:off x="-2190275" y="2190275"/>
          <a:ext cx="5408088" cy="1027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3500" b="1" kern="1200" dirty="0" smtClean="0">
              <a:solidFill>
                <a:schemeClr val="tx1"/>
              </a:solidFill>
              <a:latin typeface="+mn-lt"/>
            </a:rPr>
            <a:t>Area 9 – </a:t>
          </a:r>
          <a:r>
            <a:rPr lang="it-IT" altLang="it-IT" sz="3500" b="1" kern="1200" dirty="0" err="1" smtClean="0">
              <a:solidFill>
                <a:schemeClr val="tx1"/>
              </a:solidFill>
              <a:latin typeface="+mn-lt"/>
            </a:rPr>
            <a:t>UniFE</a:t>
          </a:r>
          <a:r>
            <a:rPr lang="it-IT" altLang="it-IT" sz="3500" b="1" kern="1200" dirty="0" smtClean="0">
              <a:solidFill>
                <a:schemeClr val="tx1"/>
              </a:solidFill>
              <a:latin typeface="+mn-lt"/>
            </a:rPr>
            <a:t> EQUA</a:t>
          </a:r>
          <a:r>
            <a:rPr lang="it-IT" altLang="it-IT" sz="3500" b="1" kern="1200" dirty="0" smtClean="0">
              <a:latin typeface="+mn-lt"/>
            </a:rPr>
            <a:t/>
          </a:r>
          <a:br>
            <a:rPr lang="it-IT" altLang="it-IT" sz="3500" b="1" kern="1200" dirty="0" smtClean="0">
              <a:latin typeface="+mn-lt"/>
            </a:rPr>
          </a:br>
          <a:r>
            <a:rPr lang="it-IT" altLang="it-IT" sz="3500" b="1" kern="1200" dirty="0" smtClean="0">
              <a:latin typeface="+mn-lt"/>
            </a:rPr>
            <a:t>obiettivi strategici delle PO</a:t>
          </a:r>
          <a:endParaRPr lang="it-IT" sz="3500" kern="1200" dirty="0">
            <a:latin typeface="+mn-lt"/>
          </a:endParaRPr>
        </a:p>
      </dsp:txBody>
      <dsp:txXfrm>
        <a:off x="-2190275" y="2190275"/>
        <a:ext cx="5408088" cy="1027536"/>
      </dsp:txXfrm>
    </dsp:sp>
    <dsp:sp modelId="{7597DEDA-124C-40CB-B260-AC8354268385}">
      <dsp:nvSpPr>
        <dsp:cNvPr id="0" name=""/>
        <dsp:cNvSpPr/>
      </dsp:nvSpPr>
      <dsp:spPr>
        <a:xfrm>
          <a:off x="2244478" y="507486"/>
          <a:ext cx="9147051" cy="1027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REALE UGUAGLIANZA E BENESSERE DELLE PERSONE CHE STUDIANO E LAVORANO IN UNIFE</a:t>
          </a:r>
          <a:r>
            <a:rPr lang="it-IT" sz="1800" kern="1200" dirty="0" smtClean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: </a:t>
          </a:r>
          <a:r>
            <a:rPr lang="it-IT" sz="1800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Conciliazione dei tempi di vita, di lavoro e di studio e benessere di chi studia e lavora in </a:t>
          </a:r>
          <a:r>
            <a:rPr lang="it-IT" sz="1800" kern="1200" dirty="0" err="1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Unife</a:t>
          </a:r>
          <a:endParaRPr lang="it-IT" sz="1800" kern="1200" dirty="0">
            <a:latin typeface="+mn-lt"/>
          </a:endParaRPr>
        </a:p>
      </dsp:txBody>
      <dsp:txXfrm>
        <a:off x="2244478" y="507486"/>
        <a:ext cx="9147051" cy="1027536"/>
      </dsp:txXfrm>
    </dsp:sp>
    <dsp:sp modelId="{25D458B5-DBAD-4551-9148-B03D48B4D3B7}">
      <dsp:nvSpPr>
        <dsp:cNvPr id="0" name=""/>
        <dsp:cNvSpPr/>
      </dsp:nvSpPr>
      <dsp:spPr>
        <a:xfrm>
          <a:off x="2248286" y="2033255"/>
          <a:ext cx="9083857" cy="1375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EFFETTIVA UGUAGLIANZA NEGLI ORGANI ISTITUZIONALI E PIENA INTEGRAZIONE DELLE </a:t>
          </a:r>
          <a:r>
            <a:rPr lang="it-IT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PERSONE </a:t>
          </a:r>
          <a:r>
            <a:rPr lang="it-IT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IN UNIFE: </a:t>
          </a:r>
          <a:r>
            <a:rPr lang="it-IT" sz="1800" b="1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Promozione di iniziative dirette a garantire la paritaria presenza di uomini </a:t>
          </a:r>
          <a:r>
            <a:rPr lang="it-IT" sz="1800" b="1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e </a:t>
          </a:r>
          <a:r>
            <a:rPr lang="it-IT" sz="1800" b="1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donne negli organi dell’ateneo e l’integrazione effettiva delle persone provenienti da paesi europei o extra-europei</a:t>
          </a:r>
          <a:endParaRPr lang="it-IT" sz="1800" b="1" kern="1200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248286" y="2033255"/>
        <a:ext cx="9083857" cy="1375851"/>
      </dsp:txXfrm>
    </dsp:sp>
    <dsp:sp modelId="{7F4C8F6D-5067-4E2F-A528-E056A6F2D4ED}">
      <dsp:nvSpPr>
        <dsp:cNvPr id="0" name=""/>
        <dsp:cNvSpPr/>
      </dsp:nvSpPr>
      <dsp:spPr>
        <a:xfrm>
          <a:off x="2248353" y="4000289"/>
          <a:ext cx="8994577" cy="1027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VALORIZZIAMO L’UGUAGLIANZA NELLA FORMAZIONE E NELLA RICERCA IN UNIFE</a:t>
          </a:r>
          <a:r>
            <a:rPr lang="it-IT" sz="1800" b="1" kern="1200" dirty="0" smtClean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:</a:t>
          </a:r>
          <a:r>
            <a:rPr lang="it-IT" sz="1800" b="1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promozione della formazione e dei progetti di ricerca per accrescere la cultura dell’uguaglianza e delle pari opportunità</a:t>
          </a:r>
          <a:endParaRPr lang="it-IT" sz="1800" b="1" kern="1200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248353" y="4000289"/>
        <a:ext cx="8994577" cy="10275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9E991-CB88-4C2B-A65E-FF6AAA26EED6}">
      <dsp:nvSpPr>
        <dsp:cNvPr id="0" name=""/>
        <dsp:cNvSpPr/>
      </dsp:nvSpPr>
      <dsp:spPr>
        <a:xfrm>
          <a:off x="0" y="0"/>
          <a:ext cx="8442648" cy="1496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kern="1200" dirty="0" smtClean="0"/>
            <a:t>AZIONI</a:t>
          </a:r>
          <a:r>
            <a:rPr lang="it-IT" sz="2000" kern="1200" dirty="0" smtClean="0"/>
            <a:t> in materia di </a:t>
          </a:r>
          <a:r>
            <a:rPr lang="it-IT" sz="2000" b="1" i="1" kern="1200" dirty="0" smtClean="0"/>
            <a:t>pari opportunità, prevenzione e rimozione delle discriminazioni, adozione dei PAP, organizzazione del lavoro, formazione, conciliazione dei tempi di vita e di lavoro, rafforzamento CUG, Carta della conciliazione  e Sportello d’Ascolto</a:t>
          </a:r>
          <a:endParaRPr lang="it-IT" sz="2000" kern="1200" dirty="0"/>
        </a:p>
      </dsp:txBody>
      <dsp:txXfrm>
        <a:off x="43840" y="43840"/>
        <a:ext cx="8354968" cy="1409130"/>
      </dsp:txXfrm>
    </dsp:sp>
    <dsp:sp modelId="{A35DD9CD-D6AB-41C4-A4DB-93FDC52EBCCA}">
      <dsp:nvSpPr>
        <dsp:cNvPr id="0" name=""/>
        <dsp:cNvSpPr/>
      </dsp:nvSpPr>
      <dsp:spPr>
        <a:xfrm>
          <a:off x="9224" y="1646491"/>
          <a:ext cx="5544371" cy="1496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kern="1200" dirty="0" smtClean="0"/>
            <a:t>In sede di prima applicazione servirà un notevole sforzo organizzativo, coinvolgimento </a:t>
          </a:r>
          <a:r>
            <a:rPr lang="it-IT" sz="2000" i="1" kern="1200" dirty="0" smtClean="0"/>
            <a:t>governance</a:t>
          </a:r>
          <a:r>
            <a:rPr lang="it-IT" sz="2000" kern="1200" dirty="0" smtClean="0"/>
            <a:t>, NDV e uffici (</a:t>
          </a:r>
          <a:r>
            <a:rPr lang="it-IT" sz="2000" i="1" kern="1200" dirty="0" smtClean="0"/>
            <a:t>personale, formazione, PO e disabilità, performance, bilancio e trattamenti economici</a:t>
          </a:r>
          <a:r>
            <a:rPr lang="it-IT" sz="2000" i="0" kern="1200" dirty="0" smtClean="0"/>
            <a:t>)</a:t>
          </a:r>
          <a:endParaRPr lang="it-IT" sz="2000" i="0" kern="1200" dirty="0"/>
        </a:p>
      </dsp:txBody>
      <dsp:txXfrm>
        <a:off x="53064" y="1690331"/>
        <a:ext cx="5456691" cy="1409130"/>
      </dsp:txXfrm>
    </dsp:sp>
    <dsp:sp modelId="{44F2E89E-193F-41E6-A48B-77A0C0B0D53D}">
      <dsp:nvSpPr>
        <dsp:cNvPr id="0" name=""/>
        <dsp:cNvSpPr/>
      </dsp:nvSpPr>
      <dsp:spPr>
        <a:xfrm>
          <a:off x="9224" y="3291082"/>
          <a:ext cx="5544371" cy="1496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i="1" kern="1200" dirty="0" smtClean="0"/>
            <a:t>Collegamento con ciclo della Performance e Piano Strategico</a:t>
          </a:r>
          <a:endParaRPr lang="it-IT" sz="2000" kern="1200" dirty="0"/>
        </a:p>
      </dsp:txBody>
      <dsp:txXfrm>
        <a:off x="53064" y="3334922"/>
        <a:ext cx="5456691" cy="1409130"/>
      </dsp:txXfrm>
    </dsp:sp>
    <dsp:sp modelId="{AB8541D3-0B6D-4CC3-B5BA-838304C93627}">
      <dsp:nvSpPr>
        <dsp:cNvPr id="0" name=""/>
        <dsp:cNvSpPr/>
      </dsp:nvSpPr>
      <dsp:spPr>
        <a:xfrm>
          <a:off x="5776908" y="1646491"/>
          <a:ext cx="2658482" cy="1496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kern="1200" dirty="0" smtClean="0"/>
            <a:t>SERVE ADEGUATA ATTIVITÀ DI PIANIFICAZIONE E PROGRAMMAZIONE</a:t>
          </a:r>
          <a:endParaRPr lang="it-IT" sz="2000" kern="1200" dirty="0"/>
        </a:p>
      </dsp:txBody>
      <dsp:txXfrm>
        <a:off x="5820748" y="1690331"/>
        <a:ext cx="2570802" cy="14091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29384-5077-474A-8629-9BCDE4B0CEE0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C730D9-6B10-4152-A134-7FE410F50228}">
      <dsp:nvSpPr>
        <dsp:cNvPr id="0" name=""/>
        <dsp:cNvSpPr/>
      </dsp:nvSpPr>
      <dsp:spPr>
        <a:xfrm>
          <a:off x="0" y="0"/>
          <a:ext cx="1595437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smtClean="0"/>
            <a:t>DATI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smtClean="0"/>
            <a:t>per allegato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i="1" kern="1200" smtClean="0"/>
            <a:t>dal 2020</a:t>
          </a:r>
          <a:endParaRPr lang="it-IT" sz="3200" i="1" kern="1200" dirty="0"/>
        </a:p>
      </dsp:txBody>
      <dsp:txXfrm>
        <a:off x="0" y="0"/>
        <a:ext cx="1595437" cy="5418667"/>
      </dsp:txXfrm>
    </dsp:sp>
    <dsp:sp modelId="{4EDB4D88-FFB4-428C-B0FD-41E29F7A1301}">
      <dsp:nvSpPr>
        <dsp:cNvPr id="0" name=""/>
        <dsp:cNvSpPr/>
      </dsp:nvSpPr>
      <dsp:spPr>
        <a:xfrm>
          <a:off x="1715095" y="50006"/>
          <a:ext cx="6262092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analisi quantitativa del personale </a:t>
          </a:r>
          <a:r>
            <a:rPr lang="it-IT" sz="2000" kern="1200" dirty="0" smtClean="0"/>
            <a:t>suddiviso per genere e per appartenenza alle aree funzionali e alla dirigenza;</a:t>
          </a:r>
          <a:endParaRPr lang="it-IT" sz="2000" kern="1200" dirty="0"/>
        </a:p>
      </dsp:txBody>
      <dsp:txXfrm>
        <a:off x="1715095" y="50006"/>
        <a:ext cx="6262092" cy="1000125"/>
      </dsp:txXfrm>
    </dsp:sp>
    <dsp:sp modelId="{5A27D5FF-29E6-4E02-B5D1-85FE133191B5}">
      <dsp:nvSpPr>
        <dsp:cNvPr id="0" name=""/>
        <dsp:cNvSpPr/>
      </dsp:nvSpPr>
      <dsp:spPr>
        <a:xfrm>
          <a:off x="1595437" y="1050131"/>
          <a:ext cx="63817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1C7F6-3A83-46DD-9094-58A8DD73B226}">
      <dsp:nvSpPr>
        <dsp:cNvPr id="0" name=""/>
        <dsp:cNvSpPr/>
      </dsp:nvSpPr>
      <dsp:spPr>
        <a:xfrm>
          <a:off x="1715095" y="1100137"/>
          <a:ext cx="6262092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indicazione aggregata distinta per genere delle </a:t>
          </a:r>
          <a:r>
            <a:rPr lang="it-IT" sz="2000" b="1" kern="1200" dirty="0" smtClean="0"/>
            <a:t>retribuzioni</a:t>
          </a:r>
          <a:r>
            <a:rPr lang="it-IT" sz="2000" kern="1200" dirty="0" smtClean="0"/>
            <a:t> </a:t>
          </a:r>
          <a:r>
            <a:rPr lang="it-IT" sz="2000" b="1" kern="1200" dirty="0" smtClean="0"/>
            <a:t>medie</a:t>
          </a:r>
          <a:r>
            <a:rPr lang="it-IT" sz="2000" kern="1200" dirty="0" smtClean="0"/>
            <a:t>, evidenziando le eventuali differenze tra i generi;</a:t>
          </a:r>
          <a:endParaRPr lang="it-IT" sz="2000" kern="1200" dirty="0"/>
        </a:p>
      </dsp:txBody>
      <dsp:txXfrm>
        <a:off x="1715095" y="1100137"/>
        <a:ext cx="6262092" cy="1000125"/>
      </dsp:txXfrm>
    </dsp:sp>
    <dsp:sp modelId="{4622944C-690B-45C5-9220-F93B2609FC49}">
      <dsp:nvSpPr>
        <dsp:cNvPr id="0" name=""/>
        <dsp:cNvSpPr/>
      </dsp:nvSpPr>
      <dsp:spPr>
        <a:xfrm>
          <a:off x="1595437" y="2100262"/>
          <a:ext cx="63817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1D0B4-D0B7-4C0F-8EA3-23F40E0977D6}">
      <dsp:nvSpPr>
        <dsp:cNvPr id="0" name=""/>
        <dsp:cNvSpPr/>
      </dsp:nvSpPr>
      <dsp:spPr>
        <a:xfrm>
          <a:off x="1715095" y="2150268"/>
          <a:ext cx="6262092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descrizione delle </a:t>
          </a:r>
          <a:r>
            <a:rPr lang="it-IT" sz="2000" b="1" kern="1200" dirty="0" smtClean="0"/>
            <a:t>azioni realizzate e da realizzare </a:t>
          </a:r>
          <a:r>
            <a:rPr lang="it-IT" sz="2000" kern="1200" dirty="0" smtClean="0"/>
            <a:t>con evidenziazione dei capitoli di spesa e delle risorse impiegate;</a:t>
          </a:r>
          <a:endParaRPr lang="it-IT" sz="2000" kern="1200" dirty="0"/>
        </a:p>
      </dsp:txBody>
      <dsp:txXfrm>
        <a:off x="1715095" y="2150268"/>
        <a:ext cx="6262092" cy="1000125"/>
      </dsp:txXfrm>
    </dsp:sp>
    <dsp:sp modelId="{008BFF7A-AFDD-4893-973A-285B5DEF4E5A}">
      <dsp:nvSpPr>
        <dsp:cNvPr id="0" name=""/>
        <dsp:cNvSpPr/>
      </dsp:nvSpPr>
      <dsp:spPr>
        <a:xfrm>
          <a:off x="1595437" y="3150393"/>
          <a:ext cx="63817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B5941-2AE8-4EAC-A177-0BC2F41367E4}">
      <dsp:nvSpPr>
        <dsp:cNvPr id="0" name=""/>
        <dsp:cNvSpPr/>
      </dsp:nvSpPr>
      <dsp:spPr>
        <a:xfrm>
          <a:off x="1715095" y="3200400"/>
          <a:ext cx="6262092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risultati raggiunti con le azioni positive </a:t>
          </a:r>
          <a:r>
            <a:rPr lang="it-IT" sz="2000" kern="1200" dirty="0" smtClean="0"/>
            <a:t>intraprese al fine di prevenire e rimuovere ogni forma di discriminazione;</a:t>
          </a:r>
          <a:endParaRPr lang="it-IT" sz="2000" kern="1200" dirty="0"/>
        </a:p>
      </dsp:txBody>
      <dsp:txXfrm>
        <a:off x="1715095" y="3200400"/>
        <a:ext cx="6262092" cy="1000125"/>
      </dsp:txXfrm>
    </dsp:sp>
    <dsp:sp modelId="{FFD754A4-FBAB-4752-AA15-5A1EBDD38E97}">
      <dsp:nvSpPr>
        <dsp:cNvPr id="0" name=""/>
        <dsp:cNvSpPr/>
      </dsp:nvSpPr>
      <dsp:spPr>
        <a:xfrm>
          <a:off x="1595437" y="4200525"/>
          <a:ext cx="63817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BF2D2-C61B-4AE5-89EB-7EB0E199705B}">
      <dsp:nvSpPr>
        <dsp:cNvPr id="0" name=""/>
        <dsp:cNvSpPr/>
      </dsp:nvSpPr>
      <dsp:spPr>
        <a:xfrm>
          <a:off x="1715095" y="4250531"/>
          <a:ext cx="6412695" cy="1111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il </a:t>
          </a:r>
          <a:r>
            <a:rPr lang="it-IT" sz="2000" b="1" kern="1200" dirty="0" smtClean="0"/>
            <a:t>bilancio di genere </a:t>
          </a:r>
          <a:r>
            <a:rPr lang="it-IT" sz="2000" kern="1200" dirty="0" smtClean="0"/>
            <a:t>dell’amministrazione</a:t>
          </a:r>
          <a:endParaRPr lang="it-IT" sz="2000" kern="1200" dirty="0"/>
        </a:p>
      </dsp:txBody>
      <dsp:txXfrm>
        <a:off x="1715095" y="4250531"/>
        <a:ext cx="6412695" cy="1111538"/>
      </dsp:txXfrm>
    </dsp:sp>
    <dsp:sp modelId="{60752507-066F-4056-A3C4-795F065A0B9B}">
      <dsp:nvSpPr>
        <dsp:cNvPr id="0" name=""/>
        <dsp:cNvSpPr/>
      </dsp:nvSpPr>
      <dsp:spPr>
        <a:xfrm>
          <a:off x="1595437" y="5362070"/>
          <a:ext cx="63817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210A1-7599-41A4-90DB-3161EAC1A1F5}">
      <dsp:nvSpPr>
        <dsp:cNvPr id="0" name=""/>
        <dsp:cNvSpPr/>
      </dsp:nvSpPr>
      <dsp:spPr>
        <a:xfrm>
          <a:off x="1646836" y="2309"/>
          <a:ext cx="2927018" cy="859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PAP entro 31/01</a:t>
          </a:r>
          <a:r>
            <a:rPr lang="it-IT" sz="1600" kern="1200" dirty="0" smtClean="0"/>
            <a:t>, anche allegato a Piano della performance</a:t>
          </a:r>
          <a:endParaRPr lang="it-IT" sz="1600" kern="1200" dirty="0"/>
        </a:p>
      </dsp:txBody>
      <dsp:txXfrm>
        <a:off x="1671999" y="27472"/>
        <a:ext cx="2876692" cy="808785"/>
      </dsp:txXfrm>
    </dsp:sp>
    <dsp:sp modelId="{D3A8B2BC-C536-470E-8FA9-4BC2E9A680DA}">
      <dsp:nvSpPr>
        <dsp:cNvPr id="0" name=""/>
        <dsp:cNvSpPr/>
      </dsp:nvSpPr>
      <dsp:spPr>
        <a:xfrm rot="5400000">
          <a:off x="2949262" y="882898"/>
          <a:ext cx="322166" cy="386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kern="1200"/>
        </a:p>
      </dsp:txBody>
      <dsp:txXfrm rot="-5400000">
        <a:off x="2994365" y="915115"/>
        <a:ext cx="231960" cy="225516"/>
      </dsp:txXfrm>
    </dsp:sp>
    <dsp:sp modelId="{C813D504-3748-44A0-AA35-C9ABD7A523DF}">
      <dsp:nvSpPr>
        <dsp:cNvPr id="0" name=""/>
        <dsp:cNvSpPr/>
      </dsp:nvSpPr>
      <dsp:spPr>
        <a:xfrm>
          <a:off x="1646836" y="1290976"/>
          <a:ext cx="2927018" cy="859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entro 01/03</a:t>
          </a:r>
          <a:endParaRPr lang="it-IT" sz="1600" kern="1200" dirty="0"/>
        </a:p>
      </dsp:txBody>
      <dsp:txXfrm>
        <a:off x="1671999" y="1316139"/>
        <a:ext cx="2876692" cy="808785"/>
      </dsp:txXfrm>
    </dsp:sp>
    <dsp:sp modelId="{41DC7524-DA43-44A0-9052-ECC9C86FA457}">
      <dsp:nvSpPr>
        <dsp:cNvPr id="0" name=""/>
        <dsp:cNvSpPr/>
      </dsp:nvSpPr>
      <dsp:spPr>
        <a:xfrm rot="5400000">
          <a:off x="2949262" y="2171564"/>
          <a:ext cx="322166" cy="386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kern="1200"/>
        </a:p>
      </dsp:txBody>
      <dsp:txXfrm rot="-5400000">
        <a:off x="2994365" y="2203781"/>
        <a:ext cx="231960" cy="225516"/>
      </dsp:txXfrm>
    </dsp:sp>
    <dsp:sp modelId="{E2F22AD6-948E-40F3-B134-3E737F200ED4}">
      <dsp:nvSpPr>
        <dsp:cNvPr id="0" name=""/>
        <dsp:cNvSpPr/>
      </dsp:nvSpPr>
      <dsp:spPr>
        <a:xfrm>
          <a:off x="1646836" y="2579642"/>
          <a:ext cx="2927018" cy="859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Relazione 31/03 + allegato</a:t>
          </a:r>
          <a:endParaRPr lang="it-IT" sz="1600" kern="1200" dirty="0"/>
        </a:p>
      </dsp:txBody>
      <dsp:txXfrm>
        <a:off x="1671999" y="2604805"/>
        <a:ext cx="2876692" cy="808785"/>
      </dsp:txXfrm>
    </dsp:sp>
    <dsp:sp modelId="{978076F0-8D1C-4009-A21D-3DF7CE4BC7A4}">
      <dsp:nvSpPr>
        <dsp:cNvPr id="0" name=""/>
        <dsp:cNvSpPr/>
      </dsp:nvSpPr>
      <dsp:spPr>
        <a:xfrm rot="5400000">
          <a:off x="2949262" y="3460231"/>
          <a:ext cx="322166" cy="386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kern="1200"/>
        </a:p>
      </dsp:txBody>
      <dsp:txXfrm rot="-5400000">
        <a:off x="2994365" y="3492448"/>
        <a:ext cx="231960" cy="225516"/>
      </dsp:txXfrm>
    </dsp:sp>
    <dsp:sp modelId="{A1689460-18C7-4051-9FB5-9F1495F83EF7}">
      <dsp:nvSpPr>
        <dsp:cNvPr id="0" name=""/>
        <dsp:cNvSpPr/>
      </dsp:nvSpPr>
      <dsp:spPr>
        <a:xfrm>
          <a:off x="1646836" y="3868309"/>
          <a:ext cx="2927018" cy="859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Analisi e verifica CUG, NDV Dipartimenti Funzione Pubblica e  per le Pari Opportunità;	</a:t>
          </a:r>
          <a:endParaRPr lang="it-IT" sz="1600" kern="1200" dirty="0"/>
        </a:p>
      </dsp:txBody>
      <dsp:txXfrm>
        <a:off x="1671999" y="3893472"/>
        <a:ext cx="2876692" cy="8087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79BD6-40DC-4871-817E-D6B866051F4E}">
      <dsp:nvSpPr>
        <dsp:cNvPr id="0" name=""/>
        <dsp:cNvSpPr/>
      </dsp:nvSpPr>
      <dsp:spPr>
        <a:xfrm rot="5400000">
          <a:off x="-182413" y="188475"/>
          <a:ext cx="1216087" cy="85126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2011</a:t>
          </a:r>
          <a:endParaRPr lang="en-GB" sz="2400" kern="1200" dirty="0"/>
        </a:p>
      </dsp:txBody>
      <dsp:txXfrm rot="-5400000">
        <a:off x="1" y="431691"/>
        <a:ext cx="851260" cy="364827"/>
      </dsp:txXfrm>
    </dsp:sp>
    <dsp:sp modelId="{6338DD00-0974-4D19-BF1A-515BD3B7D925}">
      <dsp:nvSpPr>
        <dsp:cNvPr id="0" name=""/>
        <dsp:cNvSpPr/>
      </dsp:nvSpPr>
      <dsp:spPr>
        <a:xfrm rot="5400000">
          <a:off x="5721291" y="-4863968"/>
          <a:ext cx="790872" cy="105309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L'Università di Ferrara decide di </a:t>
          </a:r>
          <a:r>
            <a:rPr lang="it-IT" sz="1800" b="1" kern="1200" dirty="0" smtClean="0"/>
            <a:t>intraprendere un percorso di rendicontazione annuale </a:t>
          </a:r>
          <a:r>
            <a:rPr lang="it-IT" sz="1800" kern="1200" dirty="0" smtClean="0"/>
            <a:t>di tutte le politiche di parità promosse dall’Ateneo, coerentemente con il PAP 2011-2013</a:t>
          </a:r>
          <a:endParaRPr lang="en-GB" sz="1800" kern="1200" dirty="0"/>
        </a:p>
      </dsp:txBody>
      <dsp:txXfrm rot="-5400000">
        <a:off x="851261" y="44669"/>
        <a:ext cx="10492326" cy="713658"/>
      </dsp:txXfrm>
    </dsp:sp>
    <dsp:sp modelId="{CF765B77-02BB-4A87-AF9B-B7CACD687B70}">
      <dsp:nvSpPr>
        <dsp:cNvPr id="0" name=""/>
        <dsp:cNvSpPr/>
      </dsp:nvSpPr>
      <dsp:spPr>
        <a:xfrm rot="5400000">
          <a:off x="-182413" y="1257707"/>
          <a:ext cx="1216087" cy="851260"/>
        </a:xfrm>
        <a:prstGeom prst="chevron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2012</a:t>
          </a:r>
          <a:endParaRPr lang="en-GB" sz="2400" kern="1200" dirty="0"/>
        </a:p>
      </dsp:txBody>
      <dsp:txXfrm rot="-5400000">
        <a:off x="1" y="1500923"/>
        <a:ext cx="851260" cy="364827"/>
      </dsp:txXfrm>
    </dsp:sp>
    <dsp:sp modelId="{9232329D-A44D-40D9-9E9E-69963A9FCF49}">
      <dsp:nvSpPr>
        <dsp:cNvPr id="0" name=""/>
        <dsp:cNvSpPr/>
      </dsp:nvSpPr>
      <dsp:spPr>
        <a:xfrm rot="5400000">
          <a:off x="5721499" y="-3794943"/>
          <a:ext cx="790456" cy="105309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88900" lvl="1" indent="-889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Inizia la collaborazione con l’Ufficio Statistica del </a:t>
          </a:r>
          <a:r>
            <a:rPr lang="it-IT" sz="1800" b="1" kern="1200" dirty="0" smtClean="0"/>
            <a:t>MIUR</a:t>
          </a:r>
          <a:r>
            <a:rPr lang="it-IT" sz="1800" kern="1200" dirty="0" smtClean="0"/>
            <a:t> e l’utilizzo di dati ministeriali sul comparto universitario. </a:t>
          </a:r>
          <a:endParaRPr lang="en-GB" sz="1800" kern="1200" dirty="0"/>
        </a:p>
        <a:p>
          <a:pPr marL="88900" lvl="1" indent="-889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L</a:t>
          </a:r>
          <a:r>
            <a:rPr lang="it-IT" altLang="it-IT" sz="1800" kern="1200" dirty="0" smtClean="0"/>
            <a:t>’Ateneo pubblica la prima edizione del Bilancio di Genere riferita all’anno 2011</a:t>
          </a:r>
          <a:endParaRPr lang="en-GB" sz="1800" kern="1200" dirty="0"/>
        </a:p>
      </dsp:txBody>
      <dsp:txXfrm rot="-5400000">
        <a:off x="851261" y="1113882"/>
        <a:ext cx="10492346" cy="713282"/>
      </dsp:txXfrm>
    </dsp:sp>
    <dsp:sp modelId="{5622CEB2-2360-470D-9206-E593D3DBE0C7}">
      <dsp:nvSpPr>
        <dsp:cNvPr id="0" name=""/>
        <dsp:cNvSpPr/>
      </dsp:nvSpPr>
      <dsp:spPr>
        <a:xfrm rot="5400000">
          <a:off x="-182413" y="2326940"/>
          <a:ext cx="1216087" cy="851260"/>
        </a:xfrm>
        <a:prstGeom prst="chevron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2013</a:t>
          </a:r>
          <a:endParaRPr lang="en-GB" sz="2400" kern="1200" dirty="0"/>
        </a:p>
      </dsp:txBody>
      <dsp:txXfrm rot="-5400000">
        <a:off x="1" y="2570156"/>
        <a:ext cx="851260" cy="364827"/>
      </dsp:txXfrm>
    </dsp:sp>
    <dsp:sp modelId="{CA507BA9-7A91-45DE-8051-B0A00EC78815}">
      <dsp:nvSpPr>
        <dsp:cNvPr id="0" name=""/>
        <dsp:cNvSpPr/>
      </dsp:nvSpPr>
      <dsp:spPr>
        <a:xfrm rot="5400000">
          <a:off x="5721499" y="-2725711"/>
          <a:ext cx="790456" cy="105309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Introduzione indicatori </a:t>
          </a:r>
          <a:r>
            <a:rPr lang="it-IT" sz="1800" b="1" i="1" kern="1200" dirty="0" err="1" smtClean="0"/>
            <a:t>She</a:t>
          </a:r>
          <a:r>
            <a:rPr lang="it-IT" sz="1800" b="1" i="1" kern="1200" dirty="0" smtClean="0"/>
            <a:t> </a:t>
          </a:r>
          <a:r>
            <a:rPr lang="it-IT" sz="1800" b="1" i="1" kern="1200" dirty="0" err="1" smtClean="0"/>
            <a:t>Figures</a:t>
          </a:r>
          <a:endParaRPr lang="en-GB" sz="1800" b="1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Dal 2013 al 2015, revisione del linguaggio: utilizzo del </a:t>
          </a:r>
          <a:r>
            <a:rPr lang="it-IT" sz="1800" b="1" kern="1200" dirty="0" smtClean="0"/>
            <a:t>femminile neutro</a:t>
          </a:r>
          <a:r>
            <a:rPr lang="it-IT" sz="1800" b="0" kern="1200" dirty="0" smtClean="0"/>
            <a:t>, </a:t>
          </a:r>
          <a:r>
            <a:rPr lang="it-IT" sz="1800" b="0" kern="1200" dirty="0" smtClean="0">
              <a:solidFill>
                <a:schemeClr val="tx1"/>
              </a:solidFill>
            </a:rPr>
            <a:t>dal 2016 in poi utilizzo di                  un linguaggio rispettoso dell’identità di genere.  </a:t>
          </a:r>
          <a:endParaRPr lang="en-GB" sz="1800" b="1" i="1" kern="1200" dirty="0">
            <a:solidFill>
              <a:schemeClr val="tx1"/>
            </a:solidFill>
          </a:endParaRPr>
        </a:p>
      </dsp:txBody>
      <dsp:txXfrm rot="-5400000">
        <a:off x="851261" y="2183114"/>
        <a:ext cx="10492346" cy="713282"/>
      </dsp:txXfrm>
    </dsp:sp>
    <dsp:sp modelId="{DA390C9E-99D2-4180-BD64-C050A069D98E}">
      <dsp:nvSpPr>
        <dsp:cNvPr id="0" name=""/>
        <dsp:cNvSpPr/>
      </dsp:nvSpPr>
      <dsp:spPr>
        <a:xfrm rot="5400000">
          <a:off x="-182413" y="3396172"/>
          <a:ext cx="1216087" cy="851260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2014</a:t>
          </a:r>
          <a:endParaRPr lang="en-GB" sz="2400" kern="1200" dirty="0"/>
        </a:p>
      </dsp:txBody>
      <dsp:txXfrm rot="-5400000">
        <a:off x="1" y="3639388"/>
        <a:ext cx="851260" cy="364827"/>
      </dsp:txXfrm>
    </dsp:sp>
    <dsp:sp modelId="{9AD034ED-E33C-410B-A4B2-FE45A2B33B88}">
      <dsp:nvSpPr>
        <dsp:cNvPr id="0" name=""/>
        <dsp:cNvSpPr/>
      </dsp:nvSpPr>
      <dsp:spPr>
        <a:xfrm rot="5400000">
          <a:off x="5721499" y="-1656478"/>
          <a:ext cx="790456" cy="105309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88900" lvl="1" indent="-889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0" kern="1200" dirty="0" smtClean="0"/>
            <a:t>Nel PAP 2014/16 il </a:t>
          </a:r>
          <a:r>
            <a:rPr lang="it-IT" sz="1800" b="0" kern="1200" dirty="0" err="1" smtClean="0"/>
            <a:t>BdG</a:t>
          </a:r>
          <a:r>
            <a:rPr lang="it-IT" sz="1800" b="0" kern="1200" dirty="0" smtClean="0"/>
            <a:t> è indicato quale strumento permanente di monitoraggio di tutte le politiche                  e le azioni dell’Ateneo</a:t>
          </a:r>
          <a:endParaRPr lang="en-GB" sz="1800" b="0" kern="1200" dirty="0"/>
        </a:p>
      </dsp:txBody>
      <dsp:txXfrm rot="-5400000">
        <a:off x="851261" y="3252347"/>
        <a:ext cx="10492346" cy="7132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4C80A-C2A8-44FC-8991-57777A86D5C2}">
      <dsp:nvSpPr>
        <dsp:cNvPr id="0" name=""/>
        <dsp:cNvSpPr/>
      </dsp:nvSpPr>
      <dsp:spPr>
        <a:xfrm rot="5400000">
          <a:off x="-182413" y="188475"/>
          <a:ext cx="1216087" cy="85126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2015</a:t>
          </a:r>
          <a:endParaRPr lang="en-GB" sz="2400" kern="1200" dirty="0"/>
        </a:p>
      </dsp:txBody>
      <dsp:txXfrm rot="-5400000">
        <a:off x="1" y="431691"/>
        <a:ext cx="851260" cy="364827"/>
      </dsp:txXfrm>
    </dsp:sp>
    <dsp:sp modelId="{ED0C60EE-CA38-47E9-A6E0-507DB5BE5B06}">
      <dsp:nvSpPr>
        <dsp:cNvPr id="0" name=""/>
        <dsp:cNvSpPr/>
      </dsp:nvSpPr>
      <dsp:spPr>
        <a:xfrm rot="5400000">
          <a:off x="5723071" y="-4865748"/>
          <a:ext cx="790872" cy="105344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Realizzazione del progetto Bilancio di Genere per le Pubbliche Amministrazioni (</a:t>
          </a:r>
          <a:r>
            <a:rPr lang="it-IT" sz="1800" kern="1200" dirty="0" err="1" smtClean="0"/>
            <a:t>GeRPA</a:t>
          </a:r>
          <a:r>
            <a:rPr lang="it-IT" sz="1800" kern="1200" dirty="0" smtClean="0"/>
            <a:t>), in seguito     all’accordo con il Dipartimento per le Pari Opportunità della Presidenza del Consiglio dei Ministri</a:t>
          </a:r>
          <a:endParaRPr lang="en-GB" sz="1800" kern="1200" dirty="0"/>
        </a:p>
      </dsp:txBody>
      <dsp:txXfrm rot="-5400000">
        <a:off x="851261" y="44669"/>
        <a:ext cx="10495886" cy="713658"/>
      </dsp:txXfrm>
    </dsp:sp>
    <dsp:sp modelId="{95F4AA3C-1650-4BA3-9A67-C0810596B452}">
      <dsp:nvSpPr>
        <dsp:cNvPr id="0" name=""/>
        <dsp:cNvSpPr/>
      </dsp:nvSpPr>
      <dsp:spPr>
        <a:xfrm rot="5400000">
          <a:off x="-182413" y="1257707"/>
          <a:ext cx="1216087" cy="851260"/>
        </a:xfrm>
        <a:prstGeom prst="chevr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2016</a:t>
          </a:r>
          <a:endParaRPr lang="en-GB" sz="2400" kern="1200" dirty="0"/>
        </a:p>
      </dsp:txBody>
      <dsp:txXfrm rot="-5400000">
        <a:off x="1" y="1500923"/>
        <a:ext cx="851260" cy="364827"/>
      </dsp:txXfrm>
    </dsp:sp>
    <dsp:sp modelId="{91B0D0D3-E681-4379-8079-B0920CF47EB4}">
      <dsp:nvSpPr>
        <dsp:cNvPr id="0" name=""/>
        <dsp:cNvSpPr/>
      </dsp:nvSpPr>
      <dsp:spPr>
        <a:xfrm rot="5400000">
          <a:off x="5723279" y="-3796723"/>
          <a:ext cx="790456" cy="105344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Nel nuovo Statuto, l’approvazione del </a:t>
          </a:r>
          <a:r>
            <a:rPr lang="it-IT" sz="1800" kern="1200" dirty="0" err="1" smtClean="0"/>
            <a:t>BdG</a:t>
          </a:r>
          <a:r>
            <a:rPr lang="it-IT" sz="1800" kern="1200" dirty="0" smtClean="0"/>
            <a:t> rientra fra i compiti del Consiglio di Amministrazione</a:t>
          </a:r>
          <a:endParaRPr lang="en-GB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/>
            <a:t>Introduzione nel BdG di un’analisi di risultato e di impatto in termini di genere, delle                   </a:t>
          </a:r>
          <a:r>
            <a:rPr lang="it-IT" sz="1800" kern="1200" dirty="0" smtClean="0"/>
            <a:t>               </a:t>
          </a:r>
          <a:r>
            <a:rPr lang="it-IT" sz="1800" kern="1200" dirty="0"/>
            <a:t>politiche attuate e richiamate nel PAP</a:t>
          </a:r>
          <a:endParaRPr lang="en-GB" sz="1800" kern="1200" dirty="0"/>
        </a:p>
      </dsp:txBody>
      <dsp:txXfrm rot="-5400000">
        <a:off x="851261" y="1113882"/>
        <a:ext cx="10495906" cy="713282"/>
      </dsp:txXfrm>
    </dsp:sp>
    <dsp:sp modelId="{47A1DC90-2FFA-4167-BA99-F6B3AB937254}">
      <dsp:nvSpPr>
        <dsp:cNvPr id="0" name=""/>
        <dsp:cNvSpPr/>
      </dsp:nvSpPr>
      <dsp:spPr>
        <a:xfrm rot="5400000">
          <a:off x="-182413" y="2326940"/>
          <a:ext cx="1216087" cy="851260"/>
        </a:xfrm>
        <a:prstGeom prst="chevr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2017</a:t>
          </a:r>
          <a:endParaRPr lang="en-GB" sz="2400" kern="1200" dirty="0"/>
        </a:p>
      </dsp:txBody>
      <dsp:txXfrm rot="-5400000">
        <a:off x="1" y="2570156"/>
        <a:ext cx="851260" cy="364827"/>
      </dsp:txXfrm>
    </dsp:sp>
    <dsp:sp modelId="{27AA3EDB-1C15-4B46-BAED-059A511815E9}">
      <dsp:nvSpPr>
        <dsp:cNvPr id="0" name=""/>
        <dsp:cNvSpPr/>
      </dsp:nvSpPr>
      <dsp:spPr>
        <a:xfrm rot="5400000">
          <a:off x="5723279" y="-2727491"/>
          <a:ext cx="790456" cy="105344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Realizzazione di un «Prontuario dell’Università degli Studi di Ferrara per l’uso del genere nel                linguaggio amministrativo e per la redazione di documenti accessibili»</a:t>
          </a:r>
          <a:endParaRPr lang="en-GB" sz="1800" kern="1200" dirty="0"/>
        </a:p>
      </dsp:txBody>
      <dsp:txXfrm rot="-5400000">
        <a:off x="851261" y="2183114"/>
        <a:ext cx="10495906" cy="713282"/>
      </dsp:txXfrm>
    </dsp:sp>
    <dsp:sp modelId="{0CB8702B-EF1E-4DAC-BA69-4FA45816F1BD}">
      <dsp:nvSpPr>
        <dsp:cNvPr id="0" name=""/>
        <dsp:cNvSpPr/>
      </dsp:nvSpPr>
      <dsp:spPr>
        <a:xfrm rot="5400000">
          <a:off x="-182413" y="3396172"/>
          <a:ext cx="1216087" cy="851260"/>
        </a:xfrm>
        <a:prstGeom prst="chevron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6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2018</a:t>
          </a:r>
          <a:endParaRPr lang="en-GB" sz="2400" kern="1200" dirty="0"/>
        </a:p>
      </dsp:txBody>
      <dsp:txXfrm rot="-5400000">
        <a:off x="1" y="3639388"/>
        <a:ext cx="851260" cy="364827"/>
      </dsp:txXfrm>
    </dsp:sp>
    <dsp:sp modelId="{166E0FDD-B62E-42D4-896E-6355A3646857}">
      <dsp:nvSpPr>
        <dsp:cNvPr id="0" name=""/>
        <dsp:cNvSpPr/>
      </dsp:nvSpPr>
      <dsp:spPr>
        <a:xfrm rot="5400000">
          <a:off x="5723279" y="-1658258"/>
          <a:ext cx="790456" cy="105344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Definizione di una composizione stabile per il Comitato Scientifico ed il Gruppo Operativo                                per la redazione del </a:t>
          </a:r>
          <a:r>
            <a:rPr lang="it-IT" sz="1800" kern="1200" dirty="0" err="1" smtClean="0"/>
            <a:t>BdG</a:t>
          </a:r>
          <a:r>
            <a:rPr lang="it-IT" sz="1800" kern="1200" dirty="0" smtClean="0"/>
            <a:t> nel periodo 2018-2021</a:t>
          </a:r>
          <a:endParaRPr lang="en-GB" sz="1800" kern="1200" dirty="0"/>
        </a:p>
      </dsp:txBody>
      <dsp:txXfrm rot="-5400000">
        <a:off x="851261" y="3252347"/>
        <a:ext cx="10495906" cy="7132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A15E4-111C-4C8C-842A-6E9384D58752}">
      <dsp:nvSpPr>
        <dsp:cNvPr id="0" name=""/>
        <dsp:cNvSpPr/>
      </dsp:nvSpPr>
      <dsp:spPr>
        <a:xfrm>
          <a:off x="3052853" y="3015"/>
          <a:ext cx="872972" cy="65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1 </a:t>
          </a:r>
          <a:r>
            <a:rPr lang="it-IT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BdG</a:t>
          </a: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it-IT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analisidi</a:t>
          </a: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 contesto)</a:t>
          </a:r>
        </a:p>
      </dsp:txBody>
      <dsp:txXfrm>
        <a:off x="3052853" y="3015"/>
        <a:ext cx="872972" cy="655192"/>
      </dsp:txXfrm>
    </dsp:sp>
    <dsp:sp modelId="{6665F853-8D03-49A9-9CD2-046677DB00A8}">
      <dsp:nvSpPr>
        <dsp:cNvPr id="0" name=""/>
        <dsp:cNvSpPr/>
      </dsp:nvSpPr>
      <dsp:spPr>
        <a:xfrm>
          <a:off x="623692" y="69646"/>
          <a:ext cx="4341194" cy="4341194"/>
        </a:xfrm>
        <a:prstGeom prst="circularArrow">
          <a:avLst>
            <a:gd name="adj1" fmla="val 2943"/>
            <a:gd name="adj2" fmla="val 180128"/>
            <a:gd name="adj3" fmla="val 18936367"/>
            <a:gd name="adj4" fmla="val 18230113"/>
            <a:gd name="adj5" fmla="val 34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D414D-1710-4022-B538-9B40B2F0DD43}">
      <dsp:nvSpPr>
        <dsp:cNvPr id="0" name=""/>
        <dsp:cNvSpPr/>
      </dsp:nvSpPr>
      <dsp:spPr>
        <a:xfrm>
          <a:off x="4226620" y="896553"/>
          <a:ext cx="655192" cy="65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Piano Azioni Positive</a:t>
          </a:r>
        </a:p>
      </dsp:txBody>
      <dsp:txXfrm>
        <a:off x="4226620" y="896553"/>
        <a:ext cx="655192" cy="655192"/>
      </dsp:txXfrm>
    </dsp:sp>
    <dsp:sp modelId="{6F9AA9D2-76CB-4BE4-8694-CEB409B2587A}">
      <dsp:nvSpPr>
        <dsp:cNvPr id="0" name=""/>
        <dsp:cNvSpPr/>
      </dsp:nvSpPr>
      <dsp:spPr>
        <a:xfrm>
          <a:off x="623692" y="69646"/>
          <a:ext cx="4341194" cy="4341194"/>
        </a:xfrm>
        <a:prstGeom prst="circularArrow">
          <a:avLst>
            <a:gd name="adj1" fmla="val 2943"/>
            <a:gd name="adj2" fmla="val 180128"/>
            <a:gd name="adj3" fmla="val 21462654"/>
            <a:gd name="adj4" fmla="val 20411787"/>
            <a:gd name="adj5" fmla="val 34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47AE6-7DAA-44B4-B6EA-B54E7CB0FEC3}">
      <dsp:nvSpPr>
        <dsp:cNvPr id="0" name=""/>
        <dsp:cNvSpPr/>
      </dsp:nvSpPr>
      <dsp:spPr>
        <a:xfrm>
          <a:off x="4380307" y="2265533"/>
          <a:ext cx="830594" cy="65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Piano Strategico</a:t>
          </a:r>
        </a:p>
      </dsp:txBody>
      <dsp:txXfrm>
        <a:off x="4380307" y="2265533"/>
        <a:ext cx="830594" cy="655192"/>
      </dsp:txXfrm>
    </dsp:sp>
    <dsp:sp modelId="{46A7F3EA-60EC-4AA2-B061-46726C466CCB}">
      <dsp:nvSpPr>
        <dsp:cNvPr id="0" name=""/>
        <dsp:cNvSpPr/>
      </dsp:nvSpPr>
      <dsp:spPr>
        <a:xfrm>
          <a:off x="623692" y="69646"/>
          <a:ext cx="4341194" cy="4341194"/>
        </a:xfrm>
        <a:prstGeom prst="circularArrow">
          <a:avLst>
            <a:gd name="adj1" fmla="val 2943"/>
            <a:gd name="adj2" fmla="val 180128"/>
            <a:gd name="adj3" fmla="val 2052915"/>
            <a:gd name="adj4" fmla="val 1173812"/>
            <a:gd name="adj5" fmla="val 34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50AD6-4EAE-42A2-B7E0-703A24AF6740}">
      <dsp:nvSpPr>
        <dsp:cNvPr id="0" name=""/>
        <dsp:cNvSpPr/>
      </dsp:nvSpPr>
      <dsp:spPr>
        <a:xfrm>
          <a:off x="3636384" y="3469394"/>
          <a:ext cx="928342" cy="65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Bilancio triennale e annuale di </a:t>
          </a:r>
          <a:r>
            <a:rPr lang="it-IT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previsione</a:t>
          </a:r>
          <a:endParaRPr lang="it-IT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6384" y="3469394"/>
        <a:ext cx="928342" cy="655192"/>
      </dsp:txXfrm>
    </dsp:sp>
    <dsp:sp modelId="{168FD348-9B98-4E04-B696-517C5838FF1F}">
      <dsp:nvSpPr>
        <dsp:cNvPr id="0" name=""/>
        <dsp:cNvSpPr/>
      </dsp:nvSpPr>
      <dsp:spPr>
        <a:xfrm>
          <a:off x="623692" y="69646"/>
          <a:ext cx="4341194" cy="4341194"/>
        </a:xfrm>
        <a:prstGeom prst="circularArrow">
          <a:avLst>
            <a:gd name="adj1" fmla="val 2943"/>
            <a:gd name="adj2" fmla="val 180128"/>
            <a:gd name="adj3" fmla="val 4663265"/>
            <a:gd name="adj4" fmla="val 3931191"/>
            <a:gd name="adj5" fmla="val 34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475CC-1EED-4749-977C-507320CCDB70}">
      <dsp:nvSpPr>
        <dsp:cNvPr id="0" name=""/>
        <dsp:cNvSpPr/>
      </dsp:nvSpPr>
      <dsp:spPr>
        <a:xfrm>
          <a:off x="2466693" y="3944835"/>
          <a:ext cx="655192" cy="65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Piano Integrato</a:t>
          </a:r>
        </a:p>
      </dsp:txBody>
      <dsp:txXfrm>
        <a:off x="2466693" y="3944835"/>
        <a:ext cx="655192" cy="655192"/>
      </dsp:txXfrm>
    </dsp:sp>
    <dsp:sp modelId="{41546EB9-069A-44D8-9396-C2193B491F3C}">
      <dsp:nvSpPr>
        <dsp:cNvPr id="0" name=""/>
        <dsp:cNvSpPr/>
      </dsp:nvSpPr>
      <dsp:spPr>
        <a:xfrm>
          <a:off x="623692" y="69646"/>
          <a:ext cx="4341194" cy="4341194"/>
        </a:xfrm>
        <a:prstGeom prst="circularArrow">
          <a:avLst>
            <a:gd name="adj1" fmla="val 2943"/>
            <a:gd name="adj2" fmla="val 180128"/>
            <a:gd name="adj3" fmla="val 6691422"/>
            <a:gd name="adj4" fmla="val 5956606"/>
            <a:gd name="adj5" fmla="val 34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31D9B-F5D1-4C89-942D-15F18B06F5BF}">
      <dsp:nvSpPr>
        <dsp:cNvPr id="0" name=""/>
        <dsp:cNvSpPr/>
      </dsp:nvSpPr>
      <dsp:spPr>
        <a:xfrm>
          <a:off x="1025327" y="3469394"/>
          <a:ext cx="925393" cy="65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Bilancio Consuntivo</a:t>
          </a:r>
        </a:p>
      </dsp:txBody>
      <dsp:txXfrm>
        <a:off x="1025327" y="3469394"/>
        <a:ext cx="925393" cy="655192"/>
      </dsp:txXfrm>
    </dsp:sp>
    <dsp:sp modelId="{7D89E4F7-E631-4A19-89F3-3029117C11FB}">
      <dsp:nvSpPr>
        <dsp:cNvPr id="0" name=""/>
        <dsp:cNvSpPr/>
      </dsp:nvSpPr>
      <dsp:spPr>
        <a:xfrm>
          <a:off x="623692" y="69646"/>
          <a:ext cx="4341194" cy="4341194"/>
        </a:xfrm>
        <a:prstGeom prst="circularArrow">
          <a:avLst>
            <a:gd name="adj1" fmla="val 2943"/>
            <a:gd name="adj2" fmla="val 180128"/>
            <a:gd name="adj3" fmla="val 9446060"/>
            <a:gd name="adj4" fmla="val 8566957"/>
            <a:gd name="adj5" fmla="val 34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1BCC8-86D6-4675-96D4-E694FD8F86AC}">
      <dsp:nvSpPr>
        <dsp:cNvPr id="0" name=""/>
        <dsp:cNvSpPr/>
      </dsp:nvSpPr>
      <dsp:spPr>
        <a:xfrm>
          <a:off x="345348" y="2265533"/>
          <a:ext cx="895255" cy="65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BdG</a:t>
          </a: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 sull’impatto delle azioni</a:t>
          </a:r>
        </a:p>
      </dsp:txBody>
      <dsp:txXfrm>
        <a:off x="345348" y="2265533"/>
        <a:ext cx="895255" cy="655192"/>
      </dsp:txXfrm>
    </dsp:sp>
    <dsp:sp modelId="{D9850CA6-D2B2-4AD5-AEA0-B9CC17C1CB3C}">
      <dsp:nvSpPr>
        <dsp:cNvPr id="0" name=""/>
        <dsp:cNvSpPr/>
      </dsp:nvSpPr>
      <dsp:spPr>
        <a:xfrm>
          <a:off x="623692" y="69646"/>
          <a:ext cx="4341194" cy="4341194"/>
        </a:xfrm>
        <a:prstGeom prst="circularArrow">
          <a:avLst>
            <a:gd name="adj1" fmla="val 2943"/>
            <a:gd name="adj2" fmla="val 180128"/>
            <a:gd name="adj3" fmla="val 11808085"/>
            <a:gd name="adj4" fmla="val 10757218"/>
            <a:gd name="adj5" fmla="val 34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B4B61-8641-4922-B056-D5BE6A11ED71}">
      <dsp:nvSpPr>
        <dsp:cNvPr id="0" name=""/>
        <dsp:cNvSpPr/>
      </dsp:nvSpPr>
      <dsp:spPr>
        <a:xfrm>
          <a:off x="520342" y="896553"/>
          <a:ext cx="1028042" cy="65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Relazione sulla </a:t>
          </a: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Performance</a:t>
          </a:r>
        </a:p>
      </dsp:txBody>
      <dsp:txXfrm>
        <a:off x="520342" y="896553"/>
        <a:ext cx="1028042" cy="655192"/>
      </dsp:txXfrm>
    </dsp:sp>
    <dsp:sp modelId="{65FAB0E1-2206-4C98-8D01-EB6D7FDF260D}">
      <dsp:nvSpPr>
        <dsp:cNvPr id="0" name=""/>
        <dsp:cNvSpPr/>
      </dsp:nvSpPr>
      <dsp:spPr>
        <a:xfrm>
          <a:off x="623692" y="69646"/>
          <a:ext cx="4341194" cy="4341194"/>
        </a:xfrm>
        <a:prstGeom prst="circularArrow">
          <a:avLst>
            <a:gd name="adj1" fmla="val 2943"/>
            <a:gd name="adj2" fmla="val 180128"/>
            <a:gd name="adj3" fmla="val 13863598"/>
            <a:gd name="adj4" fmla="val 13283504"/>
            <a:gd name="adj5" fmla="val 34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DF668-6361-43D0-94B4-C29377680338}">
      <dsp:nvSpPr>
        <dsp:cNvPr id="0" name=""/>
        <dsp:cNvSpPr/>
      </dsp:nvSpPr>
      <dsp:spPr>
        <a:xfrm>
          <a:off x="1601582" y="3015"/>
          <a:ext cx="995316" cy="65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Relazione </a:t>
          </a:r>
          <a:r>
            <a:rPr lang="it-IT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nucleo </a:t>
          </a: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di valutazione</a:t>
          </a:r>
        </a:p>
      </dsp:txBody>
      <dsp:txXfrm>
        <a:off x="1601582" y="3015"/>
        <a:ext cx="995316" cy="655192"/>
      </dsp:txXfrm>
    </dsp:sp>
    <dsp:sp modelId="{95EBF52D-1AA4-440D-A9A9-2BC17991C59B}">
      <dsp:nvSpPr>
        <dsp:cNvPr id="0" name=""/>
        <dsp:cNvSpPr/>
      </dsp:nvSpPr>
      <dsp:spPr>
        <a:xfrm>
          <a:off x="623692" y="69646"/>
          <a:ext cx="4341194" cy="4341194"/>
        </a:xfrm>
        <a:prstGeom prst="circularArrow">
          <a:avLst>
            <a:gd name="adj1" fmla="val 2943"/>
            <a:gd name="adj2" fmla="val 180128"/>
            <a:gd name="adj3" fmla="val 16458458"/>
            <a:gd name="adj4" fmla="val 15865556"/>
            <a:gd name="adj5" fmla="val 34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2D04-B328-C548-A723-9E979D099E2A}" type="datetimeFigureOut">
              <a:rPr lang="it-IT" smtClean="0"/>
              <a:t>20/11/2019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A2F84-5A3D-2848-A896-83FF17320A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34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A2F84-5A3D-2848-A896-83FF17320A0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58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495A-8A85-4E1F-9371-2A1239DB1EA6}" type="datetime1">
              <a:rPr lang="it-IT" smtClean="0"/>
              <a:t>20/11/2019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97EE-4D0A-4972-8CAE-1FE87D0D6A6F}" type="datetime1">
              <a:rPr lang="it-IT" smtClean="0"/>
              <a:t>20/11/2019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E3D-18B1-4B2F-8DA0-C7322EC7DC48}" type="datetime1">
              <a:rPr lang="it-IT" smtClean="0"/>
              <a:t>20/11/2019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63C1-46FA-426D-B960-27FA301894B3}" type="datetime1">
              <a:rPr lang="it-IT" smtClean="0"/>
              <a:t>20/11/2019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492A-913D-454D-9550-0BECACA07B6D}" type="datetime1">
              <a:rPr lang="it-IT" smtClean="0"/>
              <a:t>20/11/2019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74B8-C2EF-4799-B1C2-756FFBC7E3BD}" type="datetime1">
              <a:rPr lang="it-IT" smtClean="0"/>
              <a:t>20/11/2019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F137-B5A6-40CE-8EB0-F4267AC47BF1}" type="datetime1">
              <a:rPr lang="it-IT" smtClean="0"/>
              <a:t>20/11/2019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61C1-9C94-4582-93C2-E5B4F15285A4}" type="datetime1">
              <a:rPr lang="it-IT" smtClean="0"/>
              <a:t>20/11/2019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61D6-0B1C-44DF-B2BE-F844CB7B11A4}" type="datetime1">
              <a:rPr lang="it-IT" smtClean="0"/>
              <a:t>20/11/2019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9B46-1165-47D1-8B69-281AA2184535}" type="datetime1">
              <a:rPr lang="it-IT" smtClean="0"/>
              <a:t>20/11/2019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65A1-50C3-4FB8-B14E-C778DB7EFAEC}" type="datetime1">
              <a:rPr lang="it-IT" smtClean="0"/>
              <a:t>20/11/2019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7A64F-EAD6-48EB-A528-D6AFA9AEB24C}" type="datetime1">
              <a:rPr lang="it-IT" smtClean="0"/>
              <a:t>20/11/2019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372F3-8088-1A4B-91ED-69B566A03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39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diagramColors" Target="../diagrams/colors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diagramLayout" Target="../diagrams/layout6.xml"/><Relationship Id="rId5" Type="http://schemas.openxmlformats.org/officeDocument/2006/relationships/diagramQuickStyle" Target="../diagrams/quickStyle5.xml"/><Relationship Id="rId10" Type="http://schemas.openxmlformats.org/officeDocument/2006/relationships/diagramData" Target="../diagrams/data6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.png"/><Relationship Id="rId14" Type="http://schemas.microsoft.com/office/2007/relationships/diagramDrawing" Target="../diagrams/drawin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openxmlformats.org/officeDocument/2006/relationships/image" Target="../media/image2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1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11" Type="http://schemas.openxmlformats.org/officeDocument/2006/relationships/image" Target="../media/image1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D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xmlns="" id="{7F8B6FEC-7F36-4F9F-A008-F07AFAE202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4800" dirty="0">
                <a:solidFill>
                  <a:schemeClr val="bg1"/>
                </a:solidFill>
              </a:rPr>
              <a:t>Politiche e Bilancio di Genere nella </a:t>
            </a:r>
            <a:r>
              <a:rPr lang="it-IT" sz="4800" dirty="0" err="1">
                <a:solidFill>
                  <a:schemeClr val="bg1"/>
                </a:solidFill>
              </a:rPr>
              <a:t>governance</a:t>
            </a:r>
            <a:r>
              <a:rPr lang="it-IT" sz="4800" dirty="0">
                <a:solidFill>
                  <a:schemeClr val="bg1"/>
                </a:solidFill>
              </a:rPr>
              <a:t> dell’Università</a:t>
            </a:r>
            <a:br>
              <a:rPr lang="it-IT" sz="4800" dirty="0">
                <a:solidFill>
                  <a:schemeClr val="bg1"/>
                </a:solidFill>
              </a:rPr>
            </a:br>
            <a:r>
              <a:rPr lang="it-IT" sz="4800" dirty="0">
                <a:solidFill>
                  <a:schemeClr val="bg1"/>
                </a:solidFill>
              </a:rPr>
              <a:t>di Ferrara</a:t>
            </a:r>
            <a:endParaRPr lang="it-IT" sz="4800" i="1" dirty="0">
              <a:solidFill>
                <a:schemeClr val="bg1"/>
              </a:solidFill>
            </a:endParaRP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xmlns="" id="{5B895A92-F465-40F5-A0D9-85BAF586C6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Federica Danesi, </a:t>
            </a:r>
            <a:r>
              <a:rPr lang="it-IT" i="1" dirty="0" smtClean="0">
                <a:solidFill>
                  <a:schemeClr val="bg1"/>
                </a:solidFill>
              </a:rPr>
              <a:t>Presidente CUG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Silvia Borelli e Chiara Oppi, </a:t>
            </a:r>
          </a:p>
          <a:p>
            <a:pPr>
              <a:spcBef>
                <a:spcPts val="0"/>
              </a:spcBef>
            </a:pPr>
            <a:r>
              <a:rPr lang="it-IT" i="1" dirty="0" smtClean="0">
                <a:solidFill>
                  <a:schemeClr val="bg1"/>
                </a:solidFill>
              </a:rPr>
              <a:t>Componenti comitato scientifico Bilancio di Genere</a:t>
            </a:r>
            <a:endParaRPr lang="it-IT" i="1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Sottotitolo 5">
            <a:extLst>
              <a:ext uri="{FF2B5EF4-FFF2-40B4-BE49-F238E27FC236}">
                <a16:creationId xmlns:a16="http://schemas.microsoft.com/office/drawing/2014/main" xmlns="" id="{5B895A92-F465-40F5-A0D9-85BAF586C666}"/>
              </a:ext>
            </a:extLst>
          </p:cNvPr>
          <p:cNvSpPr txBox="1">
            <a:spLocks/>
          </p:cNvSpPr>
          <p:nvPr/>
        </p:nvSpPr>
        <p:spPr>
          <a:xfrm>
            <a:off x="1860331" y="-209363"/>
            <a:ext cx="84713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sz="1800" dirty="0" smtClean="0">
                <a:solidFill>
                  <a:schemeClr val="bg1"/>
                </a:solidFill>
              </a:rPr>
              <a:t>Bilancio di Genere e azioni per le pari opportunità nelle Università dell’Emilia-Romagna</a:t>
            </a:r>
          </a:p>
          <a:p>
            <a:r>
              <a:rPr lang="it-IT" sz="1800" dirty="0" smtClean="0">
                <a:solidFill>
                  <a:schemeClr val="bg1"/>
                </a:solidFill>
              </a:rPr>
              <a:t>22 Novembre 2019</a:t>
            </a:r>
            <a:endParaRPr lang="it-IT" sz="1800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86" y="5877057"/>
            <a:ext cx="3312768" cy="73659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4" y="5877057"/>
            <a:ext cx="2915459" cy="7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latin typeface="Arial"/>
                <a:ea typeface="Helvetica Neue LT Std 65 Medium" charset="0"/>
                <a:cs typeface="Arial"/>
              </a:rPr>
              <a:t>Il ciclo del Bilancio di Genere</a:t>
            </a:r>
            <a:endParaRPr lang="it-IT" sz="3600" b="1" dirty="0">
              <a:latin typeface="Arial"/>
              <a:ea typeface="Helvetica Neue LT Std 65 Medium" charset="0"/>
              <a:cs typeface="Arial"/>
            </a:endParaRP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it-IT" sz="3200" dirty="0">
                <a:latin typeface="Arial"/>
                <a:ea typeface="Helvetica Neue LT Std 55 Roman" charset="0"/>
                <a:cs typeface="Arial"/>
              </a:rPr>
              <a:t>Coerentemente con la </a:t>
            </a:r>
            <a:r>
              <a:rPr lang="it-IT" sz="3200" dirty="0" smtClean="0">
                <a:latin typeface="Arial"/>
                <a:ea typeface="Helvetica Neue LT Std 55 Roman" charset="0"/>
                <a:cs typeface="Arial"/>
              </a:rPr>
              <a:t>durata triennale </a:t>
            </a:r>
            <a:r>
              <a:rPr lang="it-IT" sz="3200" dirty="0">
                <a:latin typeface="Arial"/>
                <a:ea typeface="Helvetica Neue LT Std 55 Roman" charset="0"/>
                <a:cs typeface="Arial"/>
              </a:rPr>
              <a:t>del Piano Azioni </a:t>
            </a:r>
            <a:r>
              <a:rPr lang="it-IT" sz="3200" dirty="0" smtClean="0">
                <a:latin typeface="Arial"/>
                <a:ea typeface="Helvetica Neue LT Std 55 Roman" charset="0"/>
                <a:cs typeface="Arial"/>
              </a:rPr>
              <a:t>Positive:</a:t>
            </a:r>
            <a:endParaRPr lang="it-IT" sz="3200" dirty="0">
              <a:latin typeface="Arial"/>
              <a:ea typeface="Helvetica Neue LT Std 55 Roman" charset="0"/>
              <a:cs typeface="Arial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it-IT" sz="3200" dirty="0" smtClean="0">
                <a:latin typeface="Arial"/>
                <a:ea typeface="Helvetica Neue LT Std 55 Roman" charset="0"/>
                <a:cs typeface="Arial"/>
              </a:rPr>
              <a:t>Anno </a:t>
            </a:r>
            <a:r>
              <a:rPr lang="it-IT" sz="3200" dirty="0">
                <a:latin typeface="Arial"/>
                <a:ea typeface="Helvetica Neue LT Std 55 Roman" charset="0"/>
                <a:cs typeface="Arial"/>
              </a:rPr>
              <a:t>1: Indicatori di </a:t>
            </a:r>
            <a:r>
              <a:rPr lang="it-IT" sz="3200" dirty="0" smtClean="0">
                <a:latin typeface="Arial"/>
                <a:ea typeface="Helvetica Neue LT Std 55 Roman" charset="0"/>
                <a:cs typeface="Arial"/>
              </a:rPr>
              <a:t>contesto dell’Ateneo;</a:t>
            </a:r>
            <a:endParaRPr lang="it-IT" sz="3200" dirty="0">
              <a:latin typeface="Arial"/>
              <a:ea typeface="Helvetica Neue LT Std 55 Roman" charset="0"/>
              <a:cs typeface="Arial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it-IT" sz="3200" dirty="0">
                <a:latin typeface="Arial"/>
                <a:ea typeface="Helvetica Neue LT Std 55 Roman" charset="0"/>
                <a:cs typeface="Arial"/>
              </a:rPr>
              <a:t>Anno 2: Tema libero;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it-IT" sz="3200" dirty="0">
                <a:latin typeface="Arial"/>
                <a:ea typeface="Helvetica Neue LT Std 55 Roman" charset="0"/>
                <a:cs typeface="Arial"/>
              </a:rPr>
              <a:t>Anno 3: Indicatori </a:t>
            </a:r>
            <a:r>
              <a:rPr lang="it-IT" sz="3200" dirty="0" smtClean="0">
                <a:latin typeface="Arial"/>
                <a:ea typeface="Helvetica Neue LT Std 55 Roman" charset="0"/>
                <a:cs typeface="Arial"/>
              </a:rPr>
              <a:t>di impatto e di risultato delle </a:t>
            </a:r>
            <a:r>
              <a:rPr lang="it-IT" sz="3200" dirty="0">
                <a:latin typeface="Arial"/>
                <a:ea typeface="Helvetica Neue LT Std 55 Roman" charset="0"/>
                <a:cs typeface="Arial"/>
              </a:rPr>
              <a:t>azioni </a:t>
            </a:r>
            <a:r>
              <a:rPr lang="it-IT" sz="3200" dirty="0" smtClean="0">
                <a:latin typeface="Arial"/>
                <a:ea typeface="Helvetica Neue LT Std 55 Roman" charset="0"/>
                <a:cs typeface="Arial"/>
              </a:rPr>
              <a:t>triennali.</a:t>
            </a:r>
            <a:endParaRPr lang="it-IT" sz="3200" dirty="0">
              <a:latin typeface="Arial"/>
              <a:ea typeface="Helvetica Neue LT Std 55 Roman" charset="0"/>
              <a:cs typeface="Arial"/>
            </a:endParaRPr>
          </a:p>
        </p:txBody>
      </p:sp>
      <p:sp>
        <p:nvSpPr>
          <p:cNvPr id="6" name="Rettangolo 8">
            <a:extLst>
              <a:ext uri="{FF2B5EF4-FFF2-40B4-BE49-F238E27FC236}">
                <a16:creationId xmlns:a16="http://schemas.microsoft.com/office/drawing/2014/main" xmlns="" id="{A1F1C12F-5177-4CDE-85A7-D3FBBE6E2974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6355BE3D-9D3E-40E3-ADD9-994AB72D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10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2" y="6244326"/>
            <a:ext cx="2145938" cy="47715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1" y="6244326"/>
            <a:ext cx="1888570" cy="4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97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latin typeface="Arial"/>
                <a:ea typeface="Helvetica Neue LT Std 65 Medium" charset="0"/>
                <a:cs typeface="Arial"/>
              </a:rPr>
              <a:t>Il ciclo del Bilancio </a:t>
            </a:r>
            <a:r>
              <a:rPr lang="it-IT" sz="3600" b="1" dirty="0">
                <a:latin typeface="Arial"/>
                <a:ea typeface="Helvetica Neue LT Std 65 Medium" charset="0"/>
                <a:cs typeface="Arial"/>
              </a:rPr>
              <a:t>di Genere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396851" y="1524000"/>
            <a:ext cx="11698167" cy="465296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it-IT" sz="3200" dirty="0">
                <a:latin typeface="Arial"/>
                <a:ea typeface="Helvetica Neue LT Std 55 Roman" charset="0"/>
                <a:cs typeface="Arial"/>
              </a:rPr>
              <a:t>Perché </a:t>
            </a:r>
            <a:r>
              <a:rPr lang="it-IT" sz="3200" dirty="0" smtClean="0">
                <a:latin typeface="Arial"/>
                <a:ea typeface="Helvetica Neue LT Std 55 Roman" charset="0"/>
                <a:cs typeface="Arial"/>
              </a:rPr>
              <a:t>una ciclicità </a:t>
            </a:r>
            <a:r>
              <a:rPr lang="it-IT" sz="3200" dirty="0">
                <a:latin typeface="Arial"/>
                <a:ea typeface="Helvetica Neue LT Std 55 Roman" charset="0"/>
                <a:cs typeface="Arial"/>
              </a:rPr>
              <a:t>triennale?</a:t>
            </a:r>
          </a:p>
          <a:p>
            <a:pPr marL="182563" indent="-182563">
              <a:lnSpc>
                <a:spcPct val="110000"/>
              </a:lnSpc>
            </a:pPr>
            <a:r>
              <a:rPr lang="it-IT" b="1" dirty="0" smtClean="0">
                <a:latin typeface="Arial"/>
                <a:ea typeface="Helvetica Neue LT Std 55 Roman" charset="0"/>
                <a:cs typeface="Arial"/>
              </a:rPr>
              <a:t>Adozione del PAP basata sul contesto reale</a:t>
            </a:r>
            <a:r>
              <a:rPr lang="it-IT" dirty="0" smtClean="0">
                <a:latin typeface="Arial"/>
                <a:ea typeface="Helvetica Neue LT Std 55 Roman" charset="0"/>
                <a:cs typeface="Arial"/>
              </a:rPr>
              <a:t>: indicatori </a:t>
            </a:r>
            <a:r>
              <a:rPr lang="it-IT" dirty="0">
                <a:latin typeface="Arial"/>
                <a:ea typeface="Helvetica Neue LT Std 55 Roman" charset="0"/>
                <a:cs typeface="Arial"/>
              </a:rPr>
              <a:t>di </a:t>
            </a:r>
            <a:r>
              <a:rPr lang="it-IT" dirty="0" smtClean="0">
                <a:latin typeface="Arial"/>
                <a:ea typeface="Helvetica Neue LT Std 55 Roman" charset="0"/>
                <a:cs typeface="Arial"/>
              </a:rPr>
              <a:t>contesto;</a:t>
            </a:r>
            <a:endParaRPr lang="it-IT" dirty="0">
              <a:latin typeface="Arial"/>
              <a:ea typeface="Helvetica Neue LT Std 55 Roman" charset="0"/>
              <a:cs typeface="Arial"/>
            </a:endParaRPr>
          </a:p>
          <a:p>
            <a:pPr marL="182563" indent="-182563">
              <a:lnSpc>
                <a:spcPct val="110000"/>
              </a:lnSpc>
            </a:pPr>
            <a:r>
              <a:rPr lang="it-IT" b="1" dirty="0" smtClean="0">
                <a:latin typeface="Arial"/>
                <a:ea typeface="Helvetica Neue LT Std 55 Roman" charset="0"/>
                <a:cs typeface="Arial"/>
              </a:rPr>
              <a:t>Monitoraggio </a:t>
            </a:r>
            <a:r>
              <a:rPr lang="it-IT" b="1" dirty="0">
                <a:latin typeface="Arial"/>
                <a:ea typeface="Helvetica Neue LT Std 55 Roman" charset="0"/>
                <a:cs typeface="Arial"/>
              </a:rPr>
              <a:t>del PAP</a:t>
            </a:r>
            <a:r>
              <a:rPr lang="it-IT" dirty="0" smtClean="0">
                <a:latin typeface="Arial"/>
                <a:ea typeface="Helvetica Neue LT Std 55 Roman" charset="0"/>
                <a:cs typeface="Arial"/>
              </a:rPr>
              <a:t>: </a:t>
            </a:r>
            <a:r>
              <a:rPr lang="it-IT" dirty="0">
                <a:latin typeface="Arial"/>
                <a:ea typeface="Helvetica Neue LT Std 55 Roman" charset="0"/>
                <a:cs typeface="Arial"/>
              </a:rPr>
              <a:t>indicatori </a:t>
            </a:r>
            <a:r>
              <a:rPr lang="it-IT" dirty="0" smtClean="0">
                <a:latin typeface="Arial"/>
                <a:ea typeface="Helvetica Neue LT Std 55 Roman" charset="0"/>
                <a:cs typeface="Arial"/>
              </a:rPr>
              <a:t>di risultato e di impatto delle azioni</a:t>
            </a:r>
            <a:r>
              <a:rPr lang="it-IT" dirty="0">
                <a:latin typeface="Arial"/>
                <a:ea typeface="Helvetica Neue LT Std 55 Roman" charset="0"/>
                <a:cs typeface="Arial"/>
              </a:rPr>
              <a:t>;</a:t>
            </a:r>
          </a:p>
          <a:p>
            <a:pPr marL="182563" indent="-182563">
              <a:lnSpc>
                <a:spcPct val="110000"/>
              </a:lnSpc>
            </a:pPr>
            <a:r>
              <a:rPr lang="it-IT" b="1" dirty="0" smtClean="0">
                <a:latin typeface="Arial"/>
                <a:ea typeface="Helvetica Neue LT Std 55 Roman" charset="0"/>
                <a:cs typeface="Arial"/>
              </a:rPr>
              <a:t>Possibilità </a:t>
            </a:r>
            <a:r>
              <a:rPr lang="it-IT" b="1" dirty="0">
                <a:latin typeface="Arial"/>
                <a:ea typeface="Helvetica Neue LT Std 55 Roman" charset="0"/>
                <a:cs typeface="Arial"/>
              </a:rPr>
              <a:t>di approfondire temi specifici</a:t>
            </a:r>
            <a:r>
              <a:rPr lang="it-IT" dirty="0">
                <a:latin typeface="Arial"/>
                <a:ea typeface="Helvetica Neue LT Std 55 Roman" charset="0"/>
                <a:cs typeface="Arial"/>
              </a:rPr>
              <a:t>, dando seguito a obiettivi strategici </a:t>
            </a:r>
            <a:r>
              <a:rPr lang="it-IT" dirty="0" smtClean="0">
                <a:latin typeface="Arial"/>
                <a:ea typeface="Helvetica Neue LT Std 55 Roman" charset="0"/>
                <a:cs typeface="Arial"/>
              </a:rPr>
              <a:t>od </a:t>
            </a:r>
            <a:r>
              <a:rPr lang="it-IT" dirty="0">
                <a:latin typeface="Arial"/>
                <a:ea typeface="Helvetica Neue LT Std 55 Roman" charset="0"/>
                <a:cs typeface="Arial"/>
              </a:rPr>
              <a:t>operativi </a:t>
            </a:r>
            <a:r>
              <a:rPr lang="it-IT" dirty="0" smtClean="0">
                <a:latin typeface="Arial"/>
                <a:ea typeface="Helvetica Neue LT Std 55 Roman" charset="0"/>
                <a:cs typeface="Arial"/>
              </a:rPr>
              <a:t>dell’Ateneo. Fra </a:t>
            </a:r>
            <a:r>
              <a:rPr lang="it-IT" dirty="0">
                <a:latin typeface="Arial"/>
                <a:ea typeface="Helvetica Neue LT Std 55 Roman" charset="0"/>
                <a:cs typeface="Arial"/>
              </a:rPr>
              <a:t>i temi che potrebbero essere oggetto di focus specifico: </a:t>
            </a:r>
          </a:p>
          <a:p>
            <a:pPr lvl="2">
              <a:lnSpc>
                <a:spcPct val="110000"/>
              </a:lnSpc>
            </a:pPr>
            <a:r>
              <a:rPr lang="it-IT" sz="2400" dirty="0">
                <a:latin typeface="Arial"/>
                <a:ea typeface="Helvetica Neue LT Std 55 Roman" charset="0"/>
                <a:cs typeface="Arial"/>
              </a:rPr>
              <a:t>Sperimentazione gender budget; </a:t>
            </a:r>
          </a:p>
          <a:p>
            <a:pPr lvl="2">
              <a:lnSpc>
                <a:spcPct val="110000"/>
              </a:lnSpc>
            </a:pPr>
            <a:r>
              <a:rPr lang="it-IT" sz="2400" dirty="0">
                <a:latin typeface="Arial"/>
                <a:ea typeface="Helvetica Neue LT Std 55 Roman" charset="0"/>
                <a:cs typeface="Arial"/>
              </a:rPr>
              <a:t>L’approccio </a:t>
            </a:r>
            <a:r>
              <a:rPr lang="it-IT" sz="2400" dirty="0" smtClean="0">
                <a:latin typeface="Arial"/>
                <a:ea typeface="Helvetica Neue LT Std 55 Roman" charset="0"/>
                <a:cs typeface="Arial"/>
              </a:rPr>
              <a:t>intersezionale</a:t>
            </a:r>
            <a:r>
              <a:rPr lang="it-IT" dirty="0">
                <a:latin typeface="Arial"/>
                <a:ea typeface="Helvetica Neue LT Std 55 Roman" charset="0"/>
                <a:cs typeface="Arial"/>
              </a:rPr>
              <a:t>.</a:t>
            </a:r>
          </a:p>
        </p:txBody>
      </p:sp>
      <p:sp>
        <p:nvSpPr>
          <p:cNvPr id="6" name="Rettangolo 8">
            <a:extLst>
              <a:ext uri="{FF2B5EF4-FFF2-40B4-BE49-F238E27FC236}">
                <a16:creationId xmlns:a16="http://schemas.microsoft.com/office/drawing/2014/main" xmlns="" id="{5206A61C-2B9A-452F-92AA-DBD72E5AAEF1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E9B8126F-EB0F-4AA8-9862-D8E25D7F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11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2" y="6244326"/>
            <a:ext cx="2145938" cy="47715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1" y="6244326"/>
            <a:ext cx="1888570" cy="4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11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latin typeface="Arial"/>
                <a:ea typeface="Helvetica Neue LT Std 65 Medium" charset="0"/>
                <a:cs typeface="Arial"/>
              </a:rPr>
              <a:t>Il </a:t>
            </a:r>
            <a:r>
              <a:rPr lang="it-IT" sz="3600" b="1" dirty="0" err="1" smtClean="0">
                <a:latin typeface="Arial"/>
                <a:ea typeface="Helvetica Neue LT Std 65 Medium" charset="0"/>
                <a:cs typeface="Arial"/>
              </a:rPr>
              <a:t>BdG</a:t>
            </a:r>
            <a:r>
              <a:rPr lang="it-IT" sz="3600" b="1" dirty="0" smtClean="0">
                <a:latin typeface="Arial"/>
                <a:ea typeface="Helvetica Neue LT Std 65 Medium" charset="0"/>
                <a:cs typeface="Arial"/>
              </a:rPr>
              <a:t> 2018</a:t>
            </a:r>
            <a:endParaRPr lang="it-IT" sz="3600" b="1" dirty="0">
              <a:latin typeface="Arial"/>
              <a:ea typeface="Helvetica Neue LT Std 65 Medium" charset="0"/>
              <a:cs typeface="Arial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FE2F62E2-524B-410B-B800-C1C422BD1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626" y="2991559"/>
            <a:ext cx="2699036" cy="14341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Integrazione della prospettiva di genere nel governo di Ateneo</a:t>
            </a:r>
            <a:endParaRPr lang="it-IT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8">
            <a:extLst>
              <a:ext uri="{FF2B5EF4-FFF2-40B4-BE49-F238E27FC236}">
                <a16:creationId xmlns:a16="http://schemas.microsoft.com/office/drawing/2014/main" xmlns="" id="{E9EB7204-CE35-4E37-8274-2325E58F7832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9B30280C-F246-449F-8999-615030AD2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12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2" y="6244326"/>
            <a:ext cx="2145938" cy="47715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1" y="6244326"/>
            <a:ext cx="1888570" cy="477153"/>
          </a:xfrm>
          <a:prstGeom prst="rect">
            <a:avLst/>
          </a:prstGeom>
        </p:spPr>
      </p:pic>
      <p:graphicFrame>
        <p:nvGraphicFramePr>
          <p:cNvPr id="15" name="Diagramma 14"/>
          <p:cNvGraphicFramePr/>
          <p:nvPr>
            <p:extLst>
              <p:ext uri="{D42A27DB-BD31-4B8C-83A1-F6EECF244321}">
                <p14:modId xmlns:p14="http://schemas.microsoft.com/office/powerpoint/2010/main" val="1542361069"/>
              </p:ext>
            </p:extLst>
          </p:nvPr>
        </p:nvGraphicFramePr>
        <p:xfrm>
          <a:off x="3596640" y="1306070"/>
          <a:ext cx="5556250" cy="460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Rettangolo arrotondato 15"/>
          <p:cNvSpPr/>
          <p:nvPr/>
        </p:nvSpPr>
        <p:spPr>
          <a:xfrm>
            <a:off x="9729216" y="3417888"/>
            <a:ext cx="2048256" cy="2361120"/>
          </a:xfrm>
          <a:prstGeom prst="roundRect">
            <a:avLst/>
          </a:prstGeom>
          <a:noFill/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2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Altri documenti:</a:t>
            </a:r>
            <a:endParaRPr lang="en-GB" sz="12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Programmazione triennale</a:t>
            </a:r>
            <a:endParaRPr lang="en-GB" sz="12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Programmazione triennale del personale</a:t>
            </a:r>
            <a:endParaRPr lang="en-GB" sz="12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Piano triennale di formazione PTA </a:t>
            </a:r>
            <a:endParaRPr lang="en-GB" sz="12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50" lvl="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Programmazione offerta formativa</a:t>
            </a:r>
            <a:endParaRPr lang="en-GB" sz="12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899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latin typeface="Arial"/>
                <a:ea typeface="Helvetica Neue LT Std 65 Medium" charset="0"/>
                <a:cs typeface="Arial"/>
              </a:rPr>
              <a:t>Il </a:t>
            </a:r>
            <a:r>
              <a:rPr lang="it-IT" sz="3600" b="1" dirty="0" err="1" smtClean="0">
                <a:latin typeface="Arial"/>
                <a:ea typeface="Helvetica Neue LT Std 65 Medium" charset="0"/>
                <a:cs typeface="Arial"/>
              </a:rPr>
              <a:t>BdG</a:t>
            </a:r>
            <a:r>
              <a:rPr lang="it-IT" sz="3600" b="1" dirty="0" smtClean="0">
                <a:latin typeface="Arial"/>
                <a:ea typeface="Helvetica Neue LT Std 65 Medium" charset="0"/>
                <a:cs typeface="Arial"/>
              </a:rPr>
              <a:t> 2018</a:t>
            </a:r>
            <a:endParaRPr lang="it-IT" sz="3600" b="1" dirty="0">
              <a:latin typeface="Arial"/>
              <a:ea typeface="Helvetica Neue LT Std 65 Medium" charset="0"/>
              <a:cs typeface="Arial"/>
            </a:endParaRP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344129" y="1825625"/>
            <a:ext cx="1151357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dirty="0" err="1" smtClean="0">
                <a:latin typeface="Arial"/>
                <a:ea typeface="Helvetica Neue LT Std 55 Roman" charset="0"/>
                <a:cs typeface="Arial"/>
              </a:rPr>
              <a:t>Quali</a:t>
            </a:r>
            <a:r>
              <a:rPr lang="en-US" sz="24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400" dirty="0" err="1" smtClean="0">
                <a:latin typeface="Arial"/>
                <a:ea typeface="Helvetica Neue LT Std 55 Roman" charset="0"/>
                <a:cs typeface="Arial"/>
              </a:rPr>
              <a:t>sono</a:t>
            </a:r>
            <a:r>
              <a:rPr lang="en-US" sz="24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400" dirty="0" err="1" smtClean="0">
                <a:latin typeface="Arial"/>
                <a:ea typeface="Helvetica Neue LT Std 55 Roman" charset="0"/>
                <a:cs typeface="Arial"/>
              </a:rPr>
              <a:t>i</a:t>
            </a:r>
            <a:r>
              <a:rPr lang="en-US" sz="24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400" dirty="0" err="1" smtClean="0">
                <a:latin typeface="Arial"/>
                <a:ea typeface="Helvetica Neue LT Std 55 Roman" charset="0"/>
                <a:cs typeface="Arial"/>
              </a:rPr>
              <a:t>risultati</a:t>
            </a:r>
            <a:r>
              <a:rPr lang="en-US" sz="24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400" dirty="0" err="1" smtClean="0">
                <a:latin typeface="Arial"/>
                <a:ea typeface="Helvetica Neue LT Std 55 Roman" charset="0"/>
                <a:cs typeface="Arial"/>
              </a:rPr>
              <a:t>dell’analisi</a:t>
            </a:r>
            <a:r>
              <a:rPr lang="en-US" sz="2400" dirty="0" smtClean="0">
                <a:latin typeface="Arial"/>
                <a:ea typeface="Helvetica Neue LT Std 55 Roman" charset="0"/>
                <a:cs typeface="Arial"/>
              </a:rPr>
              <a:t>?</a:t>
            </a:r>
            <a:endParaRPr lang="en-US" sz="2400" dirty="0">
              <a:latin typeface="Arial"/>
              <a:ea typeface="Helvetica Neue LT Std 55 Roman" charset="0"/>
              <a:cs typeface="Arial"/>
            </a:endParaRPr>
          </a:p>
          <a:p>
            <a:pPr marL="0" indent="0" algn="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B050"/>
                </a:solidFill>
                <a:latin typeface="Arial"/>
                <a:ea typeface="Helvetica Neue LT Std 55 Roman" charset="0"/>
                <a:cs typeface="Arial"/>
              </a:rPr>
              <a:t>PROs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it-IT" sz="2400" dirty="0">
                <a:latin typeface="Arial"/>
                <a:ea typeface="Helvetica Neue LT Std 55 Roman" charset="0"/>
                <a:cs typeface="Arial"/>
              </a:rPr>
              <a:t>Abbiamo intervistato il personale </a:t>
            </a:r>
            <a:r>
              <a:rPr lang="it-IT" sz="2400" dirty="0" smtClean="0">
                <a:latin typeface="Arial"/>
                <a:ea typeface="Helvetica Neue LT Std 55 Roman" charset="0"/>
                <a:cs typeface="Arial"/>
              </a:rPr>
              <a:t>tecnico-amministrativo </a:t>
            </a:r>
            <a:r>
              <a:rPr lang="it-IT" sz="2400" dirty="0">
                <a:latin typeface="Arial"/>
                <a:ea typeface="Helvetica Neue LT Std 55 Roman" charset="0"/>
                <a:cs typeface="Arial"/>
              </a:rPr>
              <a:t>coinvolto nella preparazione del documento di programmazione e </a:t>
            </a:r>
            <a:r>
              <a:rPr lang="it-IT" sz="2400" dirty="0" smtClean="0">
                <a:latin typeface="Arial"/>
                <a:ea typeface="Helvetica Neue LT Std 55 Roman" charset="0"/>
                <a:cs typeface="Arial"/>
              </a:rPr>
              <a:t>rendicontazione.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it-IT" sz="2400" dirty="0">
                <a:latin typeface="Arial"/>
                <a:ea typeface="Helvetica Neue LT Std 55 Roman" charset="0"/>
                <a:cs typeface="Arial"/>
              </a:rPr>
              <a:t>Il </a:t>
            </a:r>
            <a:r>
              <a:rPr lang="it-IT" sz="2400" dirty="0" err="1" smtClean="0">
                <a:latin typeface="Arial"/>
                <a:ea typeface="Helvetica Neue LT Std 55 Roman" charset="0"/>
                <a:cs typeface="Arial"/>
              </a:rPr>
              <a:t>BdG</a:t>
            </a:r>
            <a:r>
              <a:rPr lang="it-IT" sz="24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it-IT" sz="2400" dirty="0">
                <a:latin typeface="Arial"/>
                <a:ea typeface="Helvetica Neue LT Std 55 Roman" charset="0"/>
                <a:cs typeface="Arial"/>
              </a:rPr>
              <a:t>è uno strumento ben noto all'interno </a:t>
            </a:r>
            <a:r>
              <a:rPr lang="it-IT" sz="2400" dirty="0" smtClean="0">
                <a:latin typeface="Arial"/>
                <a:ea typeface="Helvetica Neue LT Std 55 Roman" charset="0"/>
                <a:cs typeface="Arial"/>
              </a:rPr>
              <a:t>dell'Università e la sua rilevanza come strumento è cresciuta nel tempo:</a:t>
            </a:r>
            <a:endParaRPr lang="en-US" sz="2400" dirty="0">
              <a:latin typeface="Arial"/>
              <a:ea typeface="Helvetica Neue LT Std 55 Roman" charset="0"/>
              <a:cs typeface="Arial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latin typeface="Arial"/>
                <a:ea typeface="Helvetica Neue LT Std 55 Roman" charset="0"/>
                <a:cs typeface="Arial"/>
              </a:rPr>
              <a:t>Il </a:t>
            </a:r>
            <a:r>
              <a:rPr lang="en-US" sz="2000" dirty="0" err="1" smtClean="0">
                <a:latin typeface="Arial"/>
                <a:ea typeface="Helvetica Neue LT Std 55 Roman" charset="0"/>
                <a:cs typeface="Arial"/>
              </a:rPr>
              <a:t>BdG</a:t>
            </a:r>
            <a:r>
              <a:rPr lang="en-US" sz="20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000" dirty="0" err="1" smtClean="0">
                <a:latin typeface="Arial"/>
                <a:ea typeface="Helvetica Neue LT Std 55 Roman" charset="0"/>
                <a:cs typeface="Arial"/>
              </a:rPr>
              <a:t>che</a:t>
            </a:r>
            <a:r>
              <a:rPr lang="en-US" sz="20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000" dirty="0" err="1" smtClean="0">
                <a:latin typeface="Arial"/>
                <a:ea typeface="Helvetica Neue LT Std 55 Roman" charset="0"/>
                <a:cs typeface="Arial"/>
              </a:rPr>
              <a:t>analizza</a:t>
            </a:r>
            <a:r>
              <a:rPr lang="en-US" sz="20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000" dirty="0" err="1" smtClean="0">
                <a:latin typeface="Arial"/>
                <a:ea typeface="Helvetica Neue LT Std 55 Roman" charset="0"/>
                <a:cs typeface="Arial"/>
              </a:rPr>
              <a:t>il</a:t>
            </a:r>
            <a:r>
              <a:rPr lang="en-US" sz="20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000" dirty="0" err="1" smtClean="0">
                <a:latin typeface="Arial"/>
                <a:ea typeface="Helvetica Neue LT Std 55 Roman" charset="0"/>
                <a:cs typeface="Arial"/>
              </a:rPr>
              <a:t>contesto</a:t>
            </a:r>
            <a:r>
              <a:rPr lang="en-US" sz="2000" dirty="0" smtClean="0">
                <a:latin typeface="Arial"/>
                <a:ea typeface="Helvetica Neue LT Std 55 Roman" charset="0"/>
                <a:cs typeface="Arial"/>
              </a:rPr>
              <a:t> è </a:t>
            </a:r>
            <a:r>
              <a:rPr lang="en-US" sz="2000" dirty="0" err="1" smtClean="0">
                <a:latin typeface="Arial"/>
                <a:ea typeface="Helvetica Neue LT Std 55 Roman" charset="0"/>
                <a:cs typeface="Arial"/>
              </a:rPr>
              <a:t>utilizzato</a:t>
            </a:r>
            <a:r>
              <a:rPr lang="en-US" sz="20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000" dirty="0" err="1" smtClean="0">
                <a:latin typeface="Arial"/>
                <a:ea typeface="Helvetica Neue LT Std 55 Roman" charset="0"/>
                <a:cs typeface="Arial"/>
              </a:rPr>
              <a:t>ai</a:t>
            </a:r>
            <a:r>
              <a:rPr lang="en-US" sz="20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000" dirty="0" err="1" smtClean="0">
                <a:latin typeface="Arial"/>
                <a:ea typeface="Helvetica Neue LT Std 55 Roman" charset="0"/>
                <a:cs typeface="Arial"/>
              </a:rPr>
              <a:t>fini</a:t>
            </a:r>
            <a:r>
              <a:rPr lang="en-US" sz="20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000" dirty="0" err="1" smtClean="0">
                <a:latin typeface="Arial"/>
                <a:ea typeface="Helvetica Neue LT Std 55 Roman" charset="0"/>
                <a:cs typeface="Arial"/>
              </a:rPr>
              <a:t>della</a:t>
            </a:r>
            <a:r>
              <a:rPr lang="en-US" sz="20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000" dirty="0" err="1" smtClean="0">
                <a:latin typeface="Arial"/>
                <a:ea typeface="Helvetica Neue LT Std 55 Roman" charset="0"/>
                <a:cs typeface="Arial"/>
              </a:rPr>
              <a:t>stesura</a:t>
            </a:r>
            <a:r>
              <a:rPr lang="en-US" sz="2000" dirty="0" smtClean="0">
                <a:latin typeface="Arial"/>
                <a:ea typeface="Helvetica Neue LT Std 55 Roman" charset="0"/>
                <a:cs typeface="Arial"/>
              </a:rPr>
              <a:t> del PAP</a:t>
            </a:r>
            <a:endParaRPr lang="en-US" sz="2000" dirty="0">
              <a:latin typeface="Arial"/>
              <a:ea typeface="Helvetica Neue LT Std 55 Roman" charset="0"/>
              <a:cs typeface="Arial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latin typeface="Arial"/>
                <a:ea typeface="Helvetica Neue LT Std 55 Roman" charset="0"/>
                <a:cs typeface="Arial"/>
              </a:rPr>
              <a:t>Si pone </a:t>
            </a:r>
            <a:r>
              <a:rPr lang="en-US" sz="2000" dirty="0" err="1" smtClean="0">
                <a:latin typeface="Arial"/>
                <a:ea typeface="Helvetica Neue LT Std 55 Roman" charset="0"/>
                <a:cs typeface="Arial"/>
              </a:rPr>
              <a:t>attenzione</a:t>
            </a:r>
            <a:r>
              <a:rPr lang="en-US" sz="20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000" dirty="0" err="1" smtClean="0">
                <a:latin typeface="Arial"/>
                <a:ea typeface="Helvetica Neue LT Std 55 Roman" charset="0"/>
                <a:cs typeface="Arial"/>
              </a:rPr>
              <a:t>anche</a:t>
            </a:r>
            <a:r>
              <a:rPr lang="en-US" sz="20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000" dirty="0" err="1" smtClean="0">
                <a:latin typeface="Arial"/>
                <a:ea typeface="Helvetica Neue LT Std 55 Roman" charset="0"/>
                <a:cs typeface="Arial"/>
              </a:rPr>
              <a:t>ai</a:t>
            </a:r>
            <a:r>
              <a:rPr lang="en-US" sz="20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000" dirty="0" err="1" smtClean="0">
                <a:latin typeface="Arial"/>
                <a:ea typeface="Helvetica Neue LT Std 55 Roman" charset="0"/>
                <a:cs typeface="Arial"/>
              </a:rPr>
              <a:t>risultati</a:t>
            </a:r>
            <a:r>
              <a:rPr lang="en-US" sz="20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000" dirty="0" err="1" smtClean="0">
                <a:latin typeface="Arial"/>
                <a:ea typeface="Helvetica Neue LT Std 55 Roman" charset="0"/>
                <a:cs typeface="Arial"/>
              </a:rPr>
              <a:t>delle</a:t>
            </a:r>
            <a:r>
              <a:rPr lang="en-US" sz="20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000" dirty="0" err="1" smtClean="0">
                <a:latin typeface="Arial"/>
                <a:ea typeface="Helvetica Neue LT Std 55 Roman" charset="0"/>
                <a:cs typeface="Arial"/>
              </a:rPr>
              <a:t>azioni</a:t>
            </a:r>
            <a:r>
              <a:rPr lang="en-US" sz="20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000" dirty="0" err="1" smtClean="0">
                <a:latin typeface="Arial"/>
                <a:ea typeface="Helvetica Neue LT Std 55 Roman" charset="0"/>
                <a:cs typeface="Arial"/>
              </a:rPr>
              <a:t>realizzate</a:t>
            </a:r>
            <a:endParaRPr lang="en-US" sz="2000" dirty="0">
              <a:latin typeface="Arial"/>
              <a:ea typeface="Helvetica Neue LT Std 55 Roman" charset="0"/>
              <a:cs typeface="Arial"/>
            </a:endParaRPr>
          </a:p>
        </p:txBody>
      </p:sp>
      <p:sp>
        <p:nvSpPr>
          <p:cNvPr id="6" name="Rettangolo 8">
            <a:extLst>
              <a:ext uri="{FF2B5EF4-FFF2-40B4-BE49-F238E27FC236}">
                <a16:creationId xmlns:a16="http://schemas.microsoft.com/office/drawing/2014/main" xmlns="" id="{85EE070C-E91D-4195-B857-B22BFB7ABFD3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EA00ED93-F391-47BD-BBCA-9CE700F0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13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2" y="6244326"/>
            <a:ext cx="2145938" cy="47715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1" y="6244326"/>
            <a:ext cx="1888570" cy="4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89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>
                <a:latin typeface="Arial"/>
                <a:ea typeface="Helvetica Neue LT Std 65 Medium" charset="0"/>
                <a:cs typeface="Arial"/>
              </a:rPr>
              <a:t>Il </a:t>
            </a:r>
            <a:r>
              <a:rPr lang="it-IT" sz="3600" b="1" dirty="0" err="1">
                <a:latin typeface="Arial"/>
                <a:ea typeface="Helvetica Neue LT Std 65 Medium" charset="0"/>
                <a:cs typeface="Arial"/>
              </a:rPr>
              <a:t>BdG</a:t>
            </a:r>
            <a:r>
              <a:rPr lang="it-IT" sz="3600" b="1" dirty="0">
                <a:latin typeface="Arial"/>
                <a:ea typeface="Helvetica Neue LT Std 65 Medium" charset="0"/>
                <a:cs typeface="Arial"/>
              </a:rPr>
              <a:t> 2018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344129" y="1825625"/>
            <a:ext cx="1152340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dirty="0" err="1">
                <a:latin typeface="Arial"/>
                <a:ea typeface="Helvetica Neue LT Std 55 Roman" charset="0"/>
                <a:cs typeface="Arial"/>
              </a:rPr>
              <a:t>Quali</a:t>
            </a:r>
            <a:r>
              <a:rPr lang="en-US" sz="2400" dirty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400" dirty="0" err="1">
                <a:latin typeface="Arial"/>
                <a:ea typeface="Helvetica Neue LT Std 55 Roman" charset="0"/>
                <a:cs typeface="Arial"/>
              </a:rPr>
              <a:t>sono</a:t>
            </a:r>
            <a:r>
              <a:rPr lang="en-US" sz="2400" dirty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400" dirty="0" err="1">
                <a:latin typeface="Arial"/>
                <a:ea typeface="Helvetica Neue LT Std 55 Roman" charset="0"/>
                <a:cs typeface="Arial"/>
              </a:rPr>
              <a:t>i</a:t>
            </a:r>
            <a:r>
              <a:rPr lang="en-US" sz="2400" dirty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400" dirty="0" err="1">
                <a:latin typeface="Arial"/>
                <a:ea typeface="Helvetica Neue LT Std 55 Roman" charset="0"/>
                <a:cs typeface="Arial"/>
              </a:rPr>
              <a:t>risultati</a:t>
            </a:r>
            <a:r>
              <a:rPr lang="en-US" sz="2400" dirty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400" dirty="0" err="1">
                <a:latin typeface="Arial"/>
                <a:ea typeface="Helvetica Neue LT Std 55 Roman" charset="0"/>
                <a:cs typeface="Arial"/>
              </a:rPr>
              <a:t>dell’analisi</a:t>
            </a:r>
            <a:r>
              <a:rPr lang="en-US" sz="2400" dirty="0">
                <a:latin typeface="Arial"/>
                <a:ea typeface="Helvetica Neue LT Std 55 Roman" charset="0"/>
                <a:cs typeface="Arial"/>
              </a:rPr>
              <a:t>?</a:t>
            </a:r>
          </a:p>
          <a:p>
            <a:pPr marL="0" indent="0" algn="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ea typeface="Helvetica Neue LT Std 55 Roman" charset="0"/>
                <a:cs typeface="Arial"/>
              </a:rPr>
              <a:t>CONs</a:t>
            </a:r>
            <a:endParaRPr lang="en-US" sz="2400" b="1" dirty="0">
              <a:solidFill>
                <a:srgbClr val="FF0000"/>
              </a:solidFill>
              <a:latin typeface="Arial"/>
              <a:ea typeface="Helvetica Neue LT Std 55 Roman" charset="0"/>
              <a:cs typeface="Arial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dirty="0" err="1" smtClean="0">
                <a:latin typeface="Arial"/>
                <a:ea typeface="Helvetica Neue LT Std 55 Roman" charset="0"/>
                <a:cs typeface="Arial"/>
              </a:rPr>
              <a:t>Permane</a:t>
            </a:r>
            <a:r>
              <a:rPr lang="en-US" sz="24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400" dirty="0" err="1" smtClean="0">
                <a:latin typeface="Arial"/>
                <a:ea typeface="Helvetica Neue LT Std 55 Roman" charset="0"/>
                <a:cs typeface="Arial"/>
              </a:rPr>
              <a:t>una</a:t>
            </a:r>
            <a:r>
              <a:rPr lang="en-US" sz="24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400" dirty="0" err="1" smtClean="0">
                <a:latin typeface="Arial"/>
                <a:ea typeface="Helvetica Neue LT Std 55 Roman" charset="0"/>
                <a:cs typeface="Arial"/>
              </a:rPr>
              <a:t>netta</a:t>
            </a:r>
            <a:r>
              <a:rPr lang="en-US" sz="24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400" dirty="0" err="1" smtClean="0">
                <a:latin typeface="Arial"/>
                <a:ea typeface="Helvetica Neue LT Std 55 Roman" charset="0"/>
                <a:cs typeface="Arial"/>
              </a:rPr>
              <a:t>separazione</a:t>
            </a:r>
            <a:r>
              <a:rPr lang="en-US" sz="24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400" dirty="0" err="1" smtClean="0">
                <a:latin typeface="Arial"/>
                <a:ea typeface="Helvetica Neue LT Std 55 Roman" charset="0"/>
                <a:cs typeface="Arial"/>
              </a:rPr>
              <a:t>fra</a:t>
            </a:r>
            <a:r>
              <a:rPr lang="en-US" sz="24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400" dirty="0" err="1" smtClean="0">
                <a:latin typeface="Arial"/>
                <a:ea typeface="Helvetica Neue LT Std 55 Roman" charset="0"/>
                <a:cs typeface="Arial"/>
              </a:rPr>
              <a:t>prospettiva</a:t>
            </a:r>
            <a:r>
              <a:rPr lang="en-US" sz="2400" dirty="0" smtClean="0">
                <a:latin typeface="Arial"/>
                <a:ea typeface="Helvetica Neue LT Std 55 Roman" charset="0"/>
                <a:cs typeface="Arial"/>
              </a:rPr>
              <a:t> di </a:t>
            </a:r>
            <a:r>
              <a:rPr lang="en-US" sz="2400" dirty="0" err="1" smtClean="0">
                <a:latin typeface="Arial"/>
                <a:ea typeface="Helvetica Neue LT Std 55 Roman" charset="0"/>
                <a:cs typeface="Arial"/>
              </a:rPr>
              <a:t>genere</a:t>
            </a:r>
            <a:r>
              <a:rPr lang="en-US" sz="2400" dirty="0" smtClean="0">
                <a:latin typeface="Arial"/>
                <a:ea typeface="Helvetica Neue LT Std 55 Roman" charset="0"/>
                <a:cs typeface="Arial"/>
              </a:rPr>
              <a:t> e </a:t>
            </a:r>
            <a:r>
              <a:rPr lang="en-US" sz="2400" dirty="0" err="1" smtClean="0">
                <a:latin typeface="Arial"/>
                <a:ea typeface="Helvetica Neue LT Std 55 Roman" charset="0"/>
                <a:cs typeface="Arial"/>
              </a:rPr>
              <a:t>definizione</a:t>
            </a:r>
            <a:r>
              <a:rPr lang="en-US" sz="24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400" dirty="0" err="1" smtClean="0">
                <a:latin typeface="Arial"/>
                <a:ea typeface="Helvetica Neue LT Std 55 Roman" charset="0"/>
                <a:cs typeface="Arial"/>
              </a:rPr>
              <a:t>degli</a:t>
            </a:r>
            <a:r>
              <a:rPr lang="en-US" sz="24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400" dirty="0" err="1" smtClean="0">
                <a:latin typeface="Arial"/>
                <a:ea typeface="Helvetica Neue LT Std 55 Roman" charset="0"/>
                <a:cs typeface="Arial"/>
              </a:rPr>
              <a:t>obiettivi</a:t>
            </a:r>
            <a:r>
              <a:rPr lang="en-US" sz="24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400" dirty="0" err="1" smtClean="0">
                <a:latin typeface="Arial"/>
                <a:ea typeface="Helvetica Neue LT Std 55 Roman" charset="0"/>
                <a:cs typeface="Arial"/>
              </a:rPr>
              <a:t>strategici</a:t>
            </a:r>
            <a:r>
              <a:rPr lang="en-US" sz="2400" dirty="0" smtClean="0">
                <a:latin typeface="Arial"/>
                <a:ea typeface="Helvetica Neue LT Std 55 Roman" charset="0"/>
                <a:cs typeface="Arial"/>
              </a:rPr>
              <a:t> di </a:t>
            </a:r>
            <a:r>
              <a:rPr lang="en-US" sz="2400" dirty="0" err="1" smtClean="0">
                <a:latin typeface="Arial"/>
                <a:ea typeface="Helvetica Neue LT Std 55 Roman" charset="0"/>
                <a:cs typeface="Arial"/>
              </a:rPr>
              <a:t>Ateneo</a:t>
            </a:r>
            <a:r>
              <a:rPr lang="en-US" sz="2400" dirty="0" smtClean="0">
                <a:latin typeface="Arial"/>
                <a:ea typeface="Helvetica Neue LT Std 55 Roman" charset="0"/>
                <a:cs typeface="Arial"/>
              </a:rPr>
              <a:t>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it-IT" sz="2400" dirty="0">
                <a:latin typeface="Arial"/>
                <a:ea typeface="Helvetica Neue LT Std 55 Roman" charset="0"/>
                <a:cs typeface="Arial"/>
              </a:rPr>
              <a:t>La prospettiva di genere non </a:t>
            </a:r>
            <a:r>
              <a:rPr lang="it-IT" sz="2400" dirty="0" smtClean="0">
                <a:latin typeface="Arial"/>
                <a:ea typeface="Helvetica Neue LT Std 55 Roman" charset="0"/>
                <a:cs typeface="Arial"/>
              </a:rPr>
              <a:t>è integrata nel </a:t>
            </a:r>
            <a:r>
              <a:rPr lang="it-IT" sz="2400" dirty="0">
                <a:latin typeface="Arial"/>
                <a:ea typeface="Helvetica Neue LT Std 55 Roman" charset="0"/>
                <a:cs typeface="Arial"/>
              </a:rPr>
              <a:t>processo di </a:t>
            </a:r>
            <a:r>
              <a:rPr lang="it-IT" sz="2400" dirty="0" err="1">
                <a:latin typeface="Arial"/>
                <a:ea typeface="Helvetica Neue LT Std 55 Roman" charset="0"/>
                <a:cs typeface="Arial"/>
              </a:rPr>
              <a:t>governance</a:t>
            </a:r>
            <a:r>
              <a:rPr lang="it-IT" sz="2400" dirty="0">
                <a:latin typeface="Arial"/>
                <a:ea typeface="Helvetica Neue LT Std 55 Roman" charset="0"/>
                <a:cs typeface="Arial"/>
              </a:rPr>
              <a:t> e il </a:t>
            </a:r>
            <a:r>
              <a:rPr lang="it-IT" sz="2400" dirty="0" err="1" smtClean="0">
                <a:latin typeface="Arial"/>
                <a:ea typeface="Helvetica Neue LT Std 55 Roman" charset="0"/>
                <a:cs typeface="Arial"/>
              </a:rPr>
              <a:t>BdG</a:t>
            </a:r>
            <a:r>
              <a:rPr lang="it-IT" sz="2400" dirty="0" smtClean="0">
                <a:latin typeface="Arial"/>
                <a:ea typeface="Helvetica Neue LT Std 55 Roman" charset="0"/>
                <a:cs typeface="Arial"/>
              </a:rPr>
              <a:t> non è pienamente </a:t>
            </a:r>
            <a:r>
              <a:rPr lang="it-IT" sz="2400" dirty="0">
                <a:latin typeface="Arial"/>
                <a:ea typeface="Helvetica Neue LT Std 55 Roman" charset="0"/>
                <a:cs typeface="Arial"/>
              </a:rPr>
              <a:t>considerato dagli organi di </a:t>
            </a:r>
            <a:r>
              <a:rPr lang="it-IT" sz="2400" dirty="0" err="1">
                <a:latin typeface="Arial"/>
                <a:ea typeface="Helvetica Neue LT Std 55 Roman" charset="0"/>
                <a:cs typeface="Arial"/>
              </a:rPr>
              <a:t>governance</a:t>
            </a:r>
            <a:r>
              <a:rPr lang="it-IT" sz="2400" dirty="0">
                <a:latin typeface="Arial"/>
                <a:ea typeface="Helvetica Neue LT Std 55 Roman" charset="0"/>
                <a:cs typeface="Arial"/>
              </a:rPr>
              <a:t> per la definizione delle politiche </a:t>
            </a:r>
            <a:r>
              <a:rPr lang="it-IT" sz="2400" dirty="0" smtClean="0">
                <a:latin typeface="Arial"/>
                <a:ea typeface="Helvetica Neue LT Std 55 Roman" charset="0"/>
                <a:cs typeface="Arial"/>
              </a:rPr>
              <a:t>strategiche</a:t>
            </a:r>
            <a:r>
              <a:rPr lang="en-US" sz="2400" dirty="0">
                <a:latin typeface="Arial"/>
                <a:ea typeface="Helvetica Neue LT Std 55 Roman" charset="0"/>
                <a:cs typeface="Arial"/>
              </a:rPr>
              <a:t>;</a:t>
            </a:r>
            <a:endParaRPr lang="en-US" sz="2400" dirty="0" smtClean="0">
              <a:latin typeface="Arial"/>
              <a:ea typeface="Helvetica Neue LT Std 55 Roman" charset="0"/>
              <a:cs typeface="Arial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 smtClean="0">
                <a:latin typeface="Arial"/>
                <a:ea typeface="Helvetica Neue LT Std 55 Roman" charset="0"/>
                <a:cs typeface="Arial"/>
              </a:rPr>
              <a:t>Il </a:t>
            </a:r>
            <a:r>
              <a:rPr lang="en-US" sz="2400" dirty="0" err="1" smtClean="0">
                <a:latin typeface="Arial"/>
                <a:ea typeface="Helvetica Neue LT Std 55 Roman" charset="0"/>
                <a:cs typeface="Arial"/>
              </a:rPr>
              <a:t>BdG</a:t>
            </a:r>
            <a:r>
              <a:rPr lang="en-US" sz="2400" dirty="0" smtClean="0">
                <a:latin typeface="Arial"/>
                <a:ea typeface="Helvetica Neue LT Std 55 Roman" charset="0"/>
                <a:cs typeface="Arial"/>
              </a:rPr>
              <a:t> è parte del Piano </a:t>
            </a:r>
            <a:r>
              <a:rPr lang="en-US" sz="2400" dirty="0" err="1" smtClean="0">
                <a:latin typeface="Arial"/>
                <a:ea typeface="Helvetica Neue LT Std 55 Roman" charset="0"/>
                <a:cs typeface="Arial"/>
              </a:rPr>
              <a:t>Strategico</a:t>
            </a:r>
            <a:r>
              <a:rPr lang="en-US" sz="2400" dirty="0" smtClean="0">
                <a:latin typeface="Arial"/>
                <a:ea typeface="Helvetica Neue LT Std 55 Roman" charset="0"/>
                <a:cs typeface="Arial"/>
              </a:rPr>
              <a:t> e del Piano </a:t>
            </a:r>
            <a:r>
              <a:rPr lang="en-US" sz="2400" dirty="0" err="1" smtClean="0">
                <a:latin typeface="Arial"/>
                <a:ea typeface="Helvetica Neue LT Std 55 Roman" charset="0"/>
                <a:cs typeface="Arial"/>
              </a:rPr>
              <a:t>Integrato</a:t>
            </a:r>
            <a:r>
              <a:rPr lang="en-US" sz="2400" dirty="0" smtClean="0">
                <a:latin typeface="Arial"/>
                <a:ea typeface="Helvetica Neue LT Std 55 Roman" charset="0"/>
                <a:cs typeface="Arial"/>
              </a:rPr>
              <a:t>, ma in </a:t>
            </a:r>
            <a:r>
              <a:rPr lang="en-US" sz="2400" dirty="0" err="1" smtClean="0">
                <a:latin typeface="Arial"/>
                <a:ea typeface="Helvetica Neue LT Std 55 Roman" charset="0"/>
                <a:cs typeface="Arial"/>
              </a:rPr>
              <a:t>sezioni</a:t>
            </a:r>
            <a:r>
              <a:rPr lang="en-US" sz="2400" dirty="0" smtClean="0">
                <a:latin typeface="Arial"/>
                <a:ea typeface="Helvetica Neue LT Std 55 Roman" charset="0"/>
                <a:cs typeface="Arial"/>
              </a:rPr>
              <a:t> apposite.</a:t>
            </a:r>
            <a:endParaRPr lang="en-US" sz="2400" dirty="0">
              <a:latin typeface="Arial"/>
              <a:ea typeface="Helvetica Neue LT Std 55 Roman" charset="0"/>
              <a:cs typeface="Arial"/>
            </a:endParaRPr>
          </a:p>
        </p:txBody>
      </p:sp>
      <p:sp>
        <p:nvSpPr>
          <p:cNvPr id="6" name="Rettangolo 8">
            <a:extLst>
              <a:ext uri="{FF2B5EF4-FFF2-40B4-BE49-F238E27FC236}">
                <a16:creationId xmlns:a16="http://schemas.microsoft.com/office/drawing/2014/main" xmlns="" id="{D614CEBD-0216-4CE7-A33F-7F35B70D2D25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E445869A-40F8-4110-94EA-33153AE5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14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2" y="6244326"/>
            <a:ext cx="2145938" cy="47715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1" y="6244326"/>
            <a:ext cx="1888570" cy="4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18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>
                <a:latin typeface="Arial"/>
                <a:ea typeface="Helvetica Neue LT Std 65 Medium" charset="0"/>
                <a:cs typeface="Arial"/>
              </a:rPr>
              <a:t>Il </a:t>
            </a:r>
            <a:r>
              <a:rPr lang="it-IT" sz="3600" b="1" dirty="0" err="1">
                <a:latin typeface="Arial"/>
                <a:ea typeface="Helvetica Neue LT Std 65 Medium" charset="0"/>
                <a:cs typeface="Arial"/>
              </a:rPr>
              <a:t>BdG</a:t>
            </a:r>
            <a:r>
              <a:rPr lang="it-IT" sz="3600" b="1" dirty="0">
                <a:latin typeface="Arial"/>
                <a:ea typeface="Helvetica Neue LT Std 65 Medium" charset="0"/>
                <a:cs typeface="Arial"/>
              </a:rPr>
              <a:t> 2018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344129" y="1825625"/>
            <a:ext cx="1145458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dirty="0" err="1" smtClean="0">
                <a:latin typeface="Arial"/>
                <a:ea typeface="Helvetica Neue LT Std 55 Roman" charset="0"/>
                <a:cs typeface="Arial"/>
              </a:rPr>
              <a:t>Quali</a:t>
            </a:r>
            <a:r>
              <a:rPr lang="en-US" sz="24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400" dirty="0" err="1" smtClean="0">
                <a:latin typeface="Arial"/>
                <a:ea typeface="Helvetica Neue LT Std 55 Roman" charset="0"/>
                <a:cs typeface="Arial"/>
              </a:rPr>
              <a:t>sono</a:t>
            </a:r>
            <a:r>
              <a:rPr lang="en-US" sz="24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400" dirty="0" err="1" smtClean="0">
                <a:latin typeface="Arial"/>
                <a:ea typeface="Helvetica Neue LT Std 55 Roman" charset="0"/>
                <a:cs typeface="Arial"/>
              </a:rPr>
              <a:t>i</a:t>
            </a:r>
            <a:r>
              <a:rPr lang="en-US" sz="24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400" dirty="0" err="1" smtClean="0">
                <a:latin typeface="Arial"/>
                <a:ea typeface="Helvetica Neue LT Std 55 Roman" charset="0"/>
                <a:cs typeface="Arial"/>
              </a:rPr>
              <a:t>risultati</a:t>
            </a:r>
            <a:r>
              <a:rPr lang="en-US" sz="2400" dirty="0" smtClean="0">
                <a:latin typeface="Arial"/>
                <a:ea typeface="Helvetica Neue LT Std 55 Roman" charset="0"/>
                <a:cs typeface="Arial"/>
              </a:rPr>
              <a:t> </a:t>
            </a:r>
            <a:r>
              <a:rPr lang="en-US" sz="2400" dirty="0" err="1" smtClean="0">
                <a:latin typeface="Arial"/>
                <a:ea typeface="Helvetica Neue LT Std 55 Roman" charset="0"/>
                <a:cs typeface="Arial"/>
              </a:rPr>
              <a:t>dell’analisi</a:t>
            </a:r>
            <a:r>
              <a:rPr lang="en-US" sz="2400" dirty="0" smtClean="0">
                <a:latin typeface="Arial"/>
                <a:ea typeface="Helvetica Neue LT Std 55 Roman" charset="0"/>
                <a:cs typeface="Arial"/>
              </a:rPr>
              <a:t>?</a:t>
            </a:r>
            <a:endParaRPr lang="en-US" sz="2400" dirty="0">
              <a:latin typeface="Arial"/>
              <a:ea typeface="Helvetica Neue LT Std 55 Roman" charset="0"/>
              <a:cs typeface="Arial"/>
            </a:endParaRPr>
          </a:p>
          <a:p>
            <a:pPr marL="0" indent="0" algn="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Arial"/>
                <a:ea typeface="Helvetica Neue LT Std 55 Roman" charset="0"/>
                <a:cs typeface="Arial"/>
              </a:rPr>
              <a:t>CONs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it-IT" sz="2400" dirty="0" smtClean="0">
              <a:latin typeface="Arial"/>
              <a:ea typeface="Helvetica Neue LT Std 55 Roman" charset="0"/>
              <a:cs typeface="Arial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it-IT" sz="2400" dirty="0" smtClean="0">
                <a:latin typeface="Arial"/>
                <a:ea typeface="Helvetica Neue LT Std 55 Roman" charset="0"/>
                <a:cs typeface="Arial"/>
              </a:rPr>
              <a:t>Manca la </a:t>
            </a:r>
            <a:r>
              <a:rPr lang="it-IT" sz="2400" dirty="0">
                <a:latin typeface="Arial"/>
                <a:ea typeface="Helvetica Neue LT Std 55 Roman" charset="0"/>
                <a:cs typeface="Arial"/>
              </a:rPr>
              <a:t>prospettiva di genere nella valutazione degli obiettivi strategici e nella lettura dei </a:t>
            </a:r>
            <a:r>
              <a:rPr lang="it-IT" sz="2400" dirty="0" smtClean="0">
                <a:latin typeface="Arial"/>
                <a:ea typeface="Helvetica Neue LT Std 55 Roman" charset="0"/>
                <a:cs typeface="Arial"/>
              </a:rPr>
              <a:t>risultati ottenuti.</a:t>
            </a:r>
            <a:endParaRPr lang="it-IT" sz="2400" dirty="0">
              <a:latin typeface="Arial"/>
              <a:ea typeface="Helvetica Neue LT Std 55 Roman" charset="0"/>
              <a:cs typeface="Arial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it-IT" sz="2400" dirty="0">
                <a:latin typeface="Arial"/>
                <a:ea typeface="Helvetica Neue LT Std 55 Roman" charset="0"/>
                <a:cs typeface="Arial"/>
              </a:rPr>
              <a:t>Alcuni </a:t>
            </a:r>
            <a:r>
              <a:rPr lang="it-IT" sz="2400" dirty="0" smtClean="0">
                <a:latin typeface="Arial"/>
                <a:ea typeface="Helvetica Neue LT Std 55 Roman" charset="0"/>
                <a:cs typeface="Arial"/>
              </a:rPr>
              <a:t>degli intervistati </a:t>
            </a:r>
            <a:r>
              <a:rPr lang="it-IT" sz="2400" dirty="0">
                <a:latin typeface="Arial"/>
                <a:ea typeface="Helvetica Neue LT Std 55 Roman" charset="0"/>
                <a:cs typeface="Arial"/>
              </a:rPr>
              <a:t>tra il personale </a:t>
            </a:r>
            <a:r>
              <a:rPr lang="it-IT" sz="2400" dirty="0" smtClean="0">
                <a:latin typeface="Arial"/>
                <a:ea typeface="Helvetica Neue LT Std 55 Roman" charset="0"/>
                <a:cs typeface="Arial"/>
              </a:rPr>
              <a:t>tecnico-amministrativo </a:t>
            </a:r>
            <a:r>
              <a:rPr lang="it-IT" sz="2400" dirty="0">
                <a:latin typeface="Arial"/>
                <a:ea typeface="Helvetica Neue LT Std 55 Roman" charset="0"/>
                <a:cs typeface="Arial"/>
              </a:rPr>
              <a:t>hanno </a:t>
            </a:r>
            <a:r>
              <a:rPr lang="it-IT" sz="2400" dirty="0" smtClean="0">
                <a:latin typeface="Arial"/>
                <a:ea typeface="Helvetica Neue LT Std 55 Roman" charset="0"/>
                <a:cs typeface="Arial"/>
              </a:rPr>
              <a:t>mostrato resistenza </a:t>
            </a:r>
            <a:r>
              <a:rPr lang="it-IT" sz="2400" dirty="0">
                <a:latin typeface="Arial"/>
                <a:ea typeface="Helvetica Neue LT Std 55 Roman" charset="0"/>
                <a:cs typeface="Arial"/>
              </a:rPr>
              <a:t>al cambiamento (mancanza di un approccio </a:t>
            </a:r>
            <a:r>
              <a:rPr lang="it-IT" sz="2400" i="1" dirty="0" smtClean="0">
                <a:latin typeface="Arial"/>
                <a:ea typeface="Helvetica Neue LT Std 55 Roman" charset="0"/>
                <a:cs typeface="Arial"/>
              </a:rPr>
              <a:t>bottom-up</a:t>
            </a:r>
            <a:r>
              <a:rPr lang="it-IT" sz="2400" dirty="0" smtClean="0">
                <a:latin typeface="Arial"/>
                <a:ea typeface="Helvetica Neue LT Std 55 Roman" charset="0"/>
                <a:cs typeface="Arial"/>
              </a:rPr>
              <a:t>).</a:t>
            </a:r>
            <a:endParaRPr lang="en-US" sz="2400" dirty="0">
              <a:latin typeface="Arial"/>
              <a:ea typeface="Helvetica Neue LT Std 55 Roman" charset="0"/>
              <a:cs typeface="Arial"/>
            </a:endParaRPr>
          </a:p>
        </p:txBody>
      </p:sp>
      <p:sp>
        <p:nvSpPr>
          <p:cNvPr id="6" name="Rettangolo 8">
            <a:extLst>
              <a:ext uri="{FF2B5EF4-FFF2-40B4-BE49-F238E27FC236}">
                <a16:creationId xmlns:a16="http://schemas.microsoft.com/office/drawing/2014/main" xmlns="" id="{E599EAD4-CA78-4235-B2B8-30A508DFBB55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59009E8E-E59A-4B27-B6B7-E039BE451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15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2" y="6244326"/>
            <a:ext cx="2145938" cy="47715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1" y="6244326"/>
            <a:ext cx="1888570" cy="4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6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>
                <a:latin typeface="Arial"/>
                <a:ea typeface="Helvetica Neue LT Std 65 Medium" charset="0"/>
                <a:cs typeface="Arial"/>
              </a:rPr>
              <a:t>Uno strumento strategico: </a:t>
            </a:r>
            <a:r>
              <a:rPr lang="it-IT" sz="3600" b="1" dirty="0" smtClean="0">
                <a:latin typeface="Arial"/>
                <a:ea typeface="Helvetica Neue LT Std 65 Medium" charset="0"/>
                <a:cs typeface="Arial"/>
              </a:rPr>
              <a:t>conclusioni</a:t>
            </a:r>
            <a:endParaRPr lang="it-IT" sz="3600" b="1" dirty="0">
              <a:latin typeface="Arial"/>
              <a:ea typeface="Helvetica Neue LT Std 65 Medium" charset="0"/>
              <a:cs typeface="Arial"/>
            </a:endParaRPr>
          </a:p>
        </p:txBody>
      </p:sp>
      <p:sp>
        <p:nvSpPr>
          <p:cNvPr id="6" name="Rettangolo 8">
            <a:extLst>
              <a:ext uri="{FF2B5EF4-FFF2-40B4-BE49-F238E27FC236}">
                <a16:creationId xmlns:a16="http://schemas.microsoft.com/office/drawing/2014/main" xmlns="" id="{E599EAD4-CA78-4235-B2B8-30A508DFBB55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59009E8E-E59A-4B27-B6B7-E039BE451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16</a:t>
            </a:fld>
            <a:endParaRPr lang="it-IT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xmlns="" id="{B168F3EE-923B-4D51-A165-177C8B77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25" y="1825625"/>
            <a:ext cx="1147424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cambiamento istituzionale nell'Università di Ferrara è iniziato ma non è stato pienamente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realizzato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BdG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è riconosciuto come uno strumento la cui pertinenza è limitata agli obiettivi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del PAP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Emerge la necessità di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incrementare la consapevolezza sia degli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organi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universitari, sia del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personale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 merito all’importanza dell’inclusione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della prospettiva di genere nella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dell’Ateneo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2" y="6244326"/>
            <a:ext cx="2145938" cy="47715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1" y="6244326"/>
            <a:ext cx="1888570" cy="4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54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Arial"/>
                <a:ea typeface="Helvetica Neue LT Std 65 Medium" charset="0"/>
                <a:cs typeface="Arial"/>
              </a:rPr>
              <a:t>Uno </a:t>
            </a:r>
            <a:r>
              <a:rPr lang="en-US" sz="3600" b="1" dirty="0" err="1" smtClean="0">
                <a:latin typeface="Arial"/>
                <a:ea typeface="Helvetica Neue LT Std 65 Medium" charset="0"/>
                <a:cs typeface="Arial"/>
              </a:rPr>
              <a:t>strumento</a:t>
            </a:r>
            <a:r>
              <a:rPr lang="en-US" sz="3600" b="1" dirty="0" smtClean="0">
                <a:latin typeface="Arial"/>
                <a:ea typeface="Helvetica Neue LT Std 65 Medium" charset="0"/>
                <a:cs typeface="Arial"/>
              </a:rPr>
              <a:t> </a:t>
            </a:r>
            <a:r>
              <a:rPr lang="en-US" sz="3600" b="1" dirty="0" err="1" smtClean="0">
                <a:latin typeface="Arial"/>
                <a:ea typeface="Helvetica Neue LT Std 65 Medium" charset="0"/>
                <a:cs typeface="Arial"/>
              </a:rPr>
              <a:t>strategico</a:t>
            </a:r>
            <a:r>
              <a:rPr lang="en-US" sz="3600" b="1" dirty="0" smtClean="0">
                <a:latin typeface="Arial"/>
                <a:ea typeface="Helvetica Neue LT Std 65 Medium" charset="0"/>
                <a:cs typeface="Arial"/>
              </a:rPr>
              <a:t>: </a:t>
            </a:r>
            <a:r>
              <a:rPr lang="en-US" sz="3600" b="1" dirty="0" err="1" smtClean="0">
                <a:latin typeface="Arial"/>
                <a:ea typeface="Helvetica Neue LT Std 65 Medium" charset="0"/>
                <a:cs typeface="Arial"/>
              </a:rPr>
              <a:t>prospettive</a:t>
            </a:r>
            <a:r>
              <a:rPr lang="en-US" sz="3600" b="1" dirty="0" smtClean="0">
                <a:latin typeface="Arial"/>
                <a:ea typeface="Helvetica Neue LT Std 65 Medium" charset="0"/>
                <a:cs typeface="Arial"/>
              </a:rPr>
              <a:t> future</a:t>
            </a:r>
            <a:endParaRPr lang="it-IT" sz="3600" b="1" dirty="0">
              <a:latin typeface="Arial"/>
              <a:ea typeface="Helvetica Neue LT Std 65 Medium" charset="0"/>
              <a:cs typeface="Arial"/>
            </a:endParaRPr>
          </a:p>
        </p:txBody>
      </p:sp>
      <p:sp>
        <p:nvSpPr>
          <p:cNvPr id="6" name="Rettangolo 8">
            <a:extLst>
              <a:ext uri="{FF2B5EF4-FFF2-40B4-BE49-F238E27FC236}">
                <a16:creationId xmlns:a16="http://schemas.microsoft.com/office/drawing/2014/main" xmlns="" id="{E599EAD4-CA78-4235-B2B8-30A508DFBB55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59009E8E-E59A-4B27-B6B7-E039BE451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17</a:t>
            </a:fld>
            <a:endParaRPr lang="it-IT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xmlns="" id="{295BB01D-ECD2-41B6-ADF8-5E49CA4A7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61" y="1510145"/>
            <a:ext cx="11484078" cy="466681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Per superare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 criticità emerse,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è necessario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realizzare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una serie di azioni: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Presentazioni mirate del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BdG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alle persone coinvolte nella redazione dei documenti di programmazione e di rendicontazione dell’Ateneo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Migliore allineamento dei tempi di redazione del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BdG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rispetto ai tempi di stesura dei documenti di programmazione e di rendicontazione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Riflessione sui contenuti del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BdG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alla luce dei contenuti dei documenti di programmazione e rendicontazione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Integrazione del Bilancio di Genere nel Bilancio di Ateneo per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l'adozione di un approccio di genere nella pianificazione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nella rendicontazione delle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risorse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finanziarie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2" y="6244326"/>
            <a:ext cx="2145938" cy="47715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1" y="6244326"/>
            <a:ext cx="1888570" cy="4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37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8">
            <a:extLst>
              <a:ext uri="{FF2B5EF4-FFF2-40B4-BE49-F238E27FC236}">
                <a16:creationId xmlns:a16="http://schemas.microsoft.com/office/drawing/2014/main" xmlns="" id="{D0C91212-F082-474F-A06F-9480A77782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xmlns="" id="{41EDAC07-CC6C-4FE7-B9F1-59A3C90AA873}"/>
              </a:ext>
            </a:extLst>
          </p:cNvPr>
          <p:cNvSpPr txBox="1">
            <a:spLocks/>
          </p:cNvSpPr>
          <p:nvPr/>
        </p:nvSpPr>
        <p:spPr>
          <a:xfrm>
            <a:off x="1862329" y="1778002"/>
            <a:ext cx="8449056" cy="38364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8600" i="1" dirty="0" smtClean="0">
                <a:solidFill>
                  <a:schemeClr val="bg1"/>
                </a:solidFill>
                <a:latin typeface="Arial"/>
                <a:ea typeface="Helvetica Neue LT Std 55 Roman" charset="0"/>
                <a:cs typeface="Arial"/>
              </a:rPr>
              <a:t>Grazie per l’attenzione</a:t>
            </a:r>
            <a:endParaRPr lang="it-IT" sz="8600" i="1" dirty="0">
              <a:solidFill>
                <a:schemeClr val="bg1"/>
              </a:solidFill>
              <a:latin typeface="Arial"/>
              <a:ea typeface="Helvetica Neue LT Std 55 Roman" charset="0"/>
              <a:cs typeface="Arial"/>
            </a:endParaRPr>
          </a:p>
          <a:p>
            <a:pPr>
              <a:lnSpc>
                <a:spcPct val="100000"/>
              </a:lnSpc>
            </a:pPr>
            <a:endParaRPr lang="it-IT" sz="6000" i="1" dirty="0">
              <a:solidFill>
                <a:schemeClr val="bg1"/>
              </a:solidFill>
              <a:latin typeface="Arial"/>
              <a:ea typeface="Helvetica Neue LT Std 55 Roman" charset="0"/>
              <a:cs typeface="Arial"/>
            </a:endParaRPr>
          </a:p>
          <a:p>
            <a:pPr algn="l"/>
            <a:endParaRPr lang="it-IT" sz="6000" dirty="0">
              <a:solidFill>
                <a:schemeClr val="bg1"/>
              </a:solidFill>
            </a:endParaRPr>
          </a:p>
          <a:p>
            <a:pPr algn="l"/>
            <a:endParaRPr lang="it-IT" sz="3200" dirty="0">
              <a:solidFill>
                <a:schemeClr val="bg1"/>
              </a:solidFill>
            </a:endParaRPr>
          </a:p>
          <a:p>
            <a:pPr algn="r"/>
            <a:r>
              <a:rPr lang="it-IT" sz="3800" dirty="0" smtClean="0">
                <a:solidFill>
                  <a:schemeClr val="bg1"/>
                </a:solidFill>
              </a:rPr>
              <a:t>Federica Danesi</a:t>
            </a:r>
          </a:p>
          <a:p>
            <a:pPr algn="r"/>
            <a:r>
              <a:rPr lang="it-IT" sz="3800" dirty="0" smtClean="0">
                <a:solidFill>
                  <a:schemeClr val="bg1"/>
                </a:solidFill>
              </a:rPr>
              <a:t>Silvia Borelli</a:t>
            </a:r>
          </a:p>
          <a:p>
            <a:pPr algn="r"/>
            <a:r>
              <a:rPr lang="it-IT" sz="3800" dirty="0" smtClean="0">
                <a:solidFill>
                  <a:schemeClr val="bg1"/>
                </a:solidFill>
              </a:rPr>
              <a:t>Chiara Oppi</a:t>
            </a:r>
            <a:endParaRPr lang="it-IT" sz="3800" dirty="0">
              <a:solidFill>
                <a:schemeClr val="bg1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6A9C80F7-9C53-4873-879F-E72E16B4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18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86" y="5877057"/>
            <a:ext cx="3312768" cy="73659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4" y="5877057"/>
            <a:ext cx="2915459" cy="7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2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132134" y="135422"/>
            <a:ext cx="7927732" cy="716325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>
                <a:latin typeface="Arial"/>
                <a:ea typeface="Helvetica Neue LT Std 65 Medium" charset="0"/>
                <a:cs typeface="Arial"/>
              </a:rPr>
              <a:t>Le Pari Opportunità in </a:t>
            </a:r>
            <a:r>
              <a:rPr lang="it-IT" sz="3600" b="1" dirty="0" err="1" smtClean="0">
                <a:latin typeface="Arial"/>
                <a:ea typeface="Helvetica Neue LT Std 65 Medium" charset="0"/>
                <a:cs typeface="Arial"/>
              </a:rPr>
              <a:t>UniFE</a:t>
            </a:r>
            <a:endParaRPr lang="it-IT" sz="3600" b="1" dirty="0">
              <a:latin typeface="Arial"/>
              <a:ea typeface="Helvetica Neue LT Std 65 Medium" charset="0"/>
              <a:cs typeface="Arial"/>
            </a:endParaRPr>
          </a:p>
        </p:txBody>
      </p:sp>
      <p:sp>
        <p:nvSpPr>
          <p:cNvPr id="21" name="Rettangolo 8">
            <a:extLst>
              <a:ext uri="{FF2B5EF4-FFF2-40B4-BE49-F238E27FC236}">
                <a16:creationId xmlns:a16="http://schemas.microsoft.com/office/drawing/2014/main" xmlns="" id="{D27F4F62-ECCE-4097-A5F2-C4F17248F587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C0C3B650-DB09-4E95-9085-A394F0C3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2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2" y="6244326"/>
            <a:ext cx="2145938" cy="47715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1" y="6244326"/>
            <a:ext cx="1888570" cy="47715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96851" y="851747"/>
            <a:ext cx="1134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azioni dirette a promuovere l’uguaglianza e le pari opportunità sono promosse e realizzate da: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168305043"/>
              </p:ext>
            </p:extLst>
          </p:nvPr>
        </p:nvGraphicFramePr>
        <p:xfrm>
          <a:off x="3403601" y="1205690"/>
          <a:ext cx="4544646" cy="2849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4229272183"/>
              </p:ext>
            </p:extLst>
          </p:nvPr>
        </p:nvGraphicFramePr>
        <p:xfrm>
          <a:off x="114298" y="3625528"/>
          <a:ext cx="11905985" cy="2411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730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132134" y="135422"/>
            <a:ext cx="7927732" cy="716325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latin typeface="Arial"/>
                <a:ea typeface="Helvetica Neue LT Std 65 Medium" charset="0"/>
                <a:cs typeface="Arial"/>
              </a:rPr>
              <a:t>Piano strategico </a:t>
            </a:r>
            <a:r>
              <a:rPr lang="it-IT" sz="3600" b="1" dirty="0" err="1">
                <a:latin typeface="Arial"/>
                <a:ea typeface="Helvetica Neue LT Std 65 Medium" charset="0"/>
                <a:cs typeface="Arial"/>
              </a:rPr>
              <a:t>UniFE</a:t>
            </a:r>
            <a:endParaRPr lang="it-IT" sz="3600" b="1" dirty="0">
              <a:latin typeface="Arial"/>
              <a:ea typeface="Helvetica Neue LT Std 65 Medium" charset="0"/>
              <a:cs typeface="Arial"/>
            </a:endParaRPr>
          </a:p>
        </p:txBody>
      </p:sp>
      <p:sp>
        <p:nvSpPr>
          <p:cNvPr id="21" name="Rettangolo 8">
            <a:extLst>
              <a:ext uri="{FF2B5EF4-FFF2-40B4-BE49-F238E27FC236}">
                <a16:creationId xmlns:a16="http://schemas.microsoft.com/office/drawing/2014/main" xmlns="" id="{D27F4F62-ECCE-4097-A5F2-C4F17248F587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C0C3B650-DB09-4E95-9085-A394F0C3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3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2" y="6244326"/>
            <a:ext cx="2145938" cy="47715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1" y="6244326"/>
            <a:ext cx="1888570" cy="477153"/>
          </a:xfrm>
          <a:prstGeom prst="rect">
            <a:avLst/>
          </a:prstGeom>
        </p:spPr>
      </p:pic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4058291611"/>
              </p:ext>
            </p:extLst>
          </p:nvPr>
        </p:nvGraphicFramePr>
        <p:xfrm>
          <a:off x="277091" y="585256"/>
          <a:ext cx="116378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30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132134" y="135422"/>
            <a:ext cx="7927732" cy="716325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>
                <a:latin typeface="Arial"/>
                <a:ea typeface="Helvetica Neue LT Std 65 Medium" charset="0"/>
                <a:cs typeface="Arial"/>
              </a:rPr>
              <a:t>Azioni che sono realtà</a:t>
            </a:r>
            <a:endParaRPr lang="it-IT" sz="3600" b="1" dirty="0">
              <a:latin typeface="Arial"/>
              <a:ea typeface="Helvetica Neue LT Std 65 Medium" charset="0"/>
              <a:cs typeface="Arial"/>
            </a:endParaRPr>
          </a:p>
        </p:txBody>
      </p:sp>
      <p:sp>
        <p:nvSpPr>
          <p:cNvPr id="21" name="Rettangolo 8">
            <a:extLst>
              <a:ext uri="{FF2B5EF4-FFF2-40B4-BE49-F238E27FC236}">
                <a16:creationId xmlns:a16="http://schemas.microsoft.com/office/drawing/2014/main" xmlns="" id="{D27F4F62-ECCE-4097-A5F2-C4F17248F587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C0C3B650-DB09-4E95-9085-A394F0C3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4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2" y="6244326"/>
            <a:ext cx="2145938" cy="47715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1" y="6244326"/>
            <a:ext cx="1888570" cy="47715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800953"/>
            <a:ext cx="7571509" cy="525898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7886699" y="4917761"/>
            <a:ext cx="4191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Le iniziative realizzate e le informazioni sono disponibili sul sito: </a:t>
            </a:r>
            <a:r>
              <a:rPr lang="it-IT" b="1" dirty="0"/>
              <a:t>http://www.unife.it/genere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82" y="58427"/>
            <a:ext cx="1884218" cy="1884218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7907215" y="2065571"/>
            <a:ext cx="43053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Progetto </a:t>
            </a:r>
            <a:r>
              <a:rPr lang="it-IT" b="1" i="1" dirty="0"/>
              <a:t>“Cinque pagine bianche: Io non sono violento e tu</a:t>
            </a:r>
            <a:r>
              <a:rPr lang="it-IT" b="1" i="1" dirty="0" smtClean="0"/>
              <a:t>?”</a:t>
            </a:r>
            <a:r>
              <a:rPr lang="it-IT" dirty="0" smtClean="0"/>
              <a:t> – contro la violenza di genere</a:t>
            </a:r>
          </a:p>
          <a:p>
            <a:r>
              <a:rPr lang="it-IT" dirty="0" smtClean="0"/>
              <a:t>Premio </a:t>
            </a:r>
            <a:r>
              <a:rPr lang="it-IT" dirty="0"/>
              <a:t>GED – Gender </a:t>
            </a:r>
            <a:r>
              <a:rPr lang="it-IT" dirty="0" err="1"/>
              <a:t>Equality</a:t>
            </a:r>
            <a:r>
              <a:rPr lang="it-IT" dirty="0"/>
              <a:t> and </a:t>
            </a:r>
            <a:r>
              <a:rPr lang="it-IT" dirty="0" err="1"/>
              <a:t>Diversity</a:t>
            </a:r>
            <a:r>
              <a:rPr lang="it-IT" dirty="0"/>
              <a:t> Label, </a:t>
            </a:r>
            <a:r>
              <a:rPr lang="it-IT" dirty="0" smtClean="0"/>
              <a:t>-</a:t>
            </a:r>
          </a:p>
          <a:p>
            <a:r>
              <a:rPr lang="it-IT" dirty="0" smtClean="0"/>
              <a:t>Premio </a:t>
            </a:r>
            <a:r>
              <a:rPr lang="it-IT" dirty="0"/>
              <a:t>“ER.RSI Innovatori Responsabili 2019</a:t>
            </a:r>
            <a:r>
              <a:rPr lang="it-IT" dirty="0" smtClean="0"/>
              <a:t>”- Regione </a:t>
            </a:r>
            <a:r>
              <a:rPr lang="it-IT" dirty="0"/>
              <a:t>Emilia-Romagna per la responsabilità sociale d'impresa e l'innovazione sociale</a:t>
            </a:r>
          </a:p>
        </p:txBody>
      </p:sp>
    </p:spTree>
    <p:extLst>
      <p:ext uri="{BB962C8B-B14F-4D97-AF65-F5344CB8AC3E}">
        <p14:creationId xmlns:p14="http://schemas.microsoft.com/office/powerpoint/2010/main" val="41503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103425" y="17945"/>
            <a:ext cx="7927732" cy="716325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>
                <a:latin typeface="Arial"/>
                <a:ea typeface="Helvetica Neue LT Std 65 Medium" charset="0"/>
                <a:cs typeface="Arial"/>
              </a:rPr>
              <a:t>Le sfida futura in </a:t>
            </a:r>
            <a:r>
              <a:rPr lang="it-IT" sz="3600" b="1" dirty="0" err="1" smtClean="0">
                <a:latin typeface="Arial"/>
                <a:ea typeface="Helvetica Neue LT Std 65 Medium" charset="0"/>
                <a:cs typeface="Arial"/>
              </a:rPr>
              <a:t>UniFE</a:t>
            </a:r>
            <a:endParaRPr lang="it-IT" sz="3600" b="1" dirty="0">
              <a:latin typeface="Arial"/>
              <a:ea typeface="Helvetica Neue LT Std 65 Medium" charset="0"/>
              <a:cs typeface="Arial"/>
            </a:endParaRPr>
          </a:p>
        </p:txBody>
      </p:sp>
      <p:sp>
        <p:nvSpPr>
          <p:cNvPr id="21" name="Rettangolo 8">
            <a:extLst>
              <a:ext uri="{FF2B5EF4-FFF2-40B4-BE49-F238E27FC236}">
                <a16:creationId xmlns:a16="http://schemas.microsoft.com/office/drawing/2014/main" xmlns="" id="{D27F4F62-ECCE-4097-A5F2-C4F17248F587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C0C3B650-DB09-4E95-9085-A394F0C3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5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2" y="6244326"/>
            <a:ext cx="2145938" cy="47715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1" y="6244326"/>
            <a:ext cx="1888570" cy="47715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96851" y="615281"/>
            <a:ext cx="1134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Direttiva Dipartimento della Funzione Pubblica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2/19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Misure per promuovere le pari opportunità e rafforzare il ruolo dei Comitati Unici di Garanzia nelle amministrazioni pubbliche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"  </a:t>
            </a: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3933504025"/>
              </p:ext>
            </p:extLst>
          </p:nvPr>
        </p:nvGraphicFramePr>
        <p:xfrm>
          <a:off x="1844983" y="1318012"/>
          <a:ext cx="8444616" cy="4789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magin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96" y="4739698"/>
            <a:ext cx="36957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2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228314473"/>
              </p:ext>
            </p:extLst>
          </p:nvPr>
        </p:nvGraphicFramePr>
        <p:xfrm>
          <a:off x="3900947" y="124790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103425" y="17945"/>
            <a:ext cx="7927732" cy="716325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>
                <a:latin typeface="Arial"/>
                <a:ea typeface="Helvetica Neue LT Std 65 Medium" charset="0"/>
                <a:cs typeface="Arial"/>
              </a:rPr>
              <a:t>La sfida futura in </a:t>
            </a:r>
            <a:r>
              <a:rPr lang="it-IT" sz="3600" b="1" dirty="0" err="1" smtClean="0">
                <a:latin typeface="Arial"/>
                <a:ea typeface="Helvetica Neue LT Std 65 Medium" charset="0"/>
                <a:cs typeface="Arial"/>
              </a:rPr>
              <a:t>UniFE</a:t>
            </a:r>
            <a:endParaRPr lang="it-IT" sz="3600" b="1" dirty="0">
              <a:latin typeface="Arial"/>
              <a:ea typeface="Helvetica Neue LT Std 65 Medium" charset="0"/>
              <a:cs typeface="Arial"/>
            </a:endParaRPr>
          </a:p>
        </p:txBody>
      </p:sp>
      <p:sp>
        <p:nvSpPr>
          <p:cNvPr id="21" name="Rettangolo 8">
            <a:extLst>
              <a:ext uri="{FF2B5EF4-FFF2-40B4-BE49-F238E27FC236}">
                <a16:creationId xmlns:a16="http://schemas.microsoft.com/office/drawing/2014/main" xmlns="" id="{D27F4F62-ECCE-4097-A5F2-C4F17248F587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C0C3B650-DB09-4E95-9085-A394F0C3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6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2" y="6244326"/>
            <a:ext cx="2145938" cy="47715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1" y="6244326"/>
            <a:ext cx="1888570" cy="47715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96851" y="615281"/>
            <a:ext cx="1134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Direttiva Dipartimento della Funzione Pubblica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2/19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Misure per promuovere le pari opportunità e rafforzare il ruolo dei Comitati Unici di Garanzia nelle amministrazioni pubbliche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"  </a:t>
            </a: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528043217"/>
              </p:ext>
            </p:extLst>
          </p:nvPr>
        </p:nvGraphicFramePr>
        <p:xfrm>
          <a:off x="-1218675" y="1323167"/>
          <a:ext cx="6220692" cy="4729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63038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a 5">
            <a:extLst>
              <a:ext uri="{FF2B5EF4-FFF2-40B4-BE49-F238E27FC236}">
                <a16:creationId xmlns:a16="http://schemas.microsoft.com/office/drawing/2014/main" xmlns="" id="{92A247C3-2668-4557-BEE1-1794E8F814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9497878"/>
              </p:ext>
            </p:extLst>
          </p:nvPr>
        </p:nvGraphicFramePr>
        <p:xfrm>
          <a:off x="396851" y="1667473"/>
          <a:ext cx="11382194" cy="4435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latin typeface="Arial"/>
                <a:ea typeface="Helvetica Neue LT Std 65 Medium" charset="0"/>
                <a:cs typeface="Arial"/>
              </a:rPr>
              <a:t>L’evoluzione del </a:t>
            </a:r>
            <a:r>
              <a:rPr lang="it-IT" sz="3600" b="1" dirty="0" err="1" smtClean="0">
                <a:latin typeface="Arial"/>
                <a:ea typeface="Helvetica Neue LT Std 65 Medium" charset="0"/>
                <a:cs typeface="Arial"/>
              </a:rPr>
              <a:t>BdG</a:t>
            </a:r>
            <a:r>
              <a:rPr lang="it-IT" sz="3600" b="1" dirty="0" smtClean="0">
                <a:latin typeface="Arial"/>
                <a:ea typeface="Helvetica Neue LT Std 65 Medium" charset="0"/>
                <a:cs typeface="Arial"/>
              </a:rPr>
              <a:t> in </a:t>
            </a:r>
            <a:r>
              <a:rPr lang="it-IT" sz="3600" b="1" dirty="0" err="1" smtClean="0">
                <a:latin typeface="Arial"/>
                <a:ea typeface="Helvetica Neue LT Std 65 Medium" charset="0"/>
                <a:cs typeface="Arial"/>
              </a:rPr>
              <a:t>UniFE</a:t>
            </a:r>
            <a:endParaRPr lang="it-IT" sz="3600" b="1" dirty="0">
              <a:latin typeface="Arial"/>
              <a:ea typeface="Helvetica Neue LT Std 65 Medium" charset="0"/>
              <a:cs typeface="Arial"/>
            </a:endParaRPr>
          </a:p>
        </p:txBody>
      </p:sp>
      <p:pic>
        <p:nvPicPr>
          <p:cNvPr id="18" name="Immagine 2">
            <a:extLst>
              <a:ext uri="{FF2B5EF4-FFF2-40B4-BE49-F238E27FC236}">
                <a16:creationId xmlns:a16="http://schemas.microsoft.com/office/drawing/2014/main" xmlns="" id="{75C7E7F1-0EE1-4367-9F12-7E36A1B105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4431" y="2792482"/>
            <a:ext cx="935110" cy="699651"/>
          </a:xfrm>
          <a:prstGeom prst="rect">
            <a:avLst/>
          </a:prstGeom>
        </p:spPr>
      </p:pic>
      <p:pic>
        <p:nvPicPr>
          <p:cNvPr id="19" name="Picture 7" descr="bilancio-genere-2012.jpg">
            <a:extLst>
              <a:ext uri="{FF2B5EF4-FFF2-40B4-BE49-F238E27FC236}">
                <a16:creationId xmlns:a16="http://schemas.microsoft.com/office/drawing/2014/main" xmlns="" id="{28193D1F-9FE3-4310-82C1-38C5777D4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069" y="3854796"/>
            <a:ext cx="937609" cy="70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BilancioGenere-2013.png">
            <a:extLst>
              <a:ext uri="{FF2B5EF4-FFF2-40B4-BE49-F238E27FC236}">
                <a16:creationId xmlns:a16="http://schemas.microsoft.com/office/drawing/2014/main" xmlns="" id="{4349ECD3-7E2A-4D90-8CFB-103DFD7EE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431" y="4961297"/>
            <a:ext cx="929247" cy="64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tangolo 8">
            <a:extLst>
              <a:ext uri="{FF2B5EF4-FFF2-40B4-BE49-F238E27FC236}">
                <a16:creationId xmlns:a16="http://schemas.microsoft.com/office/drawing/2014/main" xmlns="" id="{D27F4F62-ECCE-4097-A5F2-C4F17248F587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C0C3B650-DB09-4E95-9085-A394F0C3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7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2" y="6244326"/>
            <a:ext cx="2145938" cy="47715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1" y="6244326"/>
            <a:ext cx="1888570" cy="4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>
                <a:latin typeface="Arial"/>
                <a:ea typeface="Helvetica Neue LT Std 65 Medium" charset="0"/>
                <a:cs typeface="Arial"/>
              </a:rPr>
              <a:t>L’evoluzione del </a:t>
            </a:r>
            <a:r>
              <a:rPr lang="it-IT" sz="3600" b="1" dirty="0" err="1">
                <a:latin typeface="Arial"/>
                <a:ea typeface="Helvetica Neue LT Std 65 Medium" charset="0"/>
                <a:cs typeface="Arial"/>
              </a:rPr>
              <a:t>BdG</a:t>
            </a:r>
            <a:r>
              <a:rPr lang="it-IT" sz="3600" b="1" dirty="0">
                <a:latin typeface="Arial"/>
                <a:ea typeface="Helvetica Neue LT Std 65 Medium" charset="0"/>
                <a:cs typeface="Arial"/>
              </a:rPr>
              <a:t> in </a:t>
            </a:r>
            <a:r>
              <a:rPr lang="it-IT" sz="3600" b="1" dirty="0" err="1">
                <a:latin typeface="Arial"/>
                <a:ea typeface="Helvetica Neue LT Std 65 Medium" charset="0"/>
                <a:cs typeface="Arial"/>
              </a:rPr>
              <a:t>UniFE</a:t>
            </a:r>
            <a:endParaRPr lang="it-IT" sz="3600" b="1" dirty="0">
              <a:latin typeface="Arial"/>
              <a:ea typeface="Helvetica Neue LT Std 65 Medium" charset="0"/>
              <a:cs typeface="Arial"/>
            </a:endParaRP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xmlns="" id="{FA6A68BC-51E0-4901-88DD-E496124930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7284996"/>
              </p:ext>
            </p:extLst>
          </p:nvPr>
        </p:nvGraphicFramePr>
        <p:xfrm>
          <a:off x="363794" y="1667473"/>
          <a:ext cx="11385754" cy="4435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http://www.unife.it/progetto/equality-and-diversity/bilancio-di-genere/allegati/2015_BilancioGenere.jpg">
            <a:extLst>
              <a:ext uri="{FF2B5EF4-FFF2-40B4-BE49-F238E27FC236}">
                <a16:creationId xmlns:a16="http://schemas.microsoft.com/office/drawing/2014/main" xmlns="" id="{39ECFFE2-5594-499D-9A9B-61756B0B1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470" y="2864142"/>
            <a:ext cx="830636" cy="51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unife.it/progetto/equality-and-diversity/bilancio-di-genere/allegati/2016_BilancioGenere.jpg">
            <a:extLst>
              <a:ext uri="{FF2B5EF4-FFF2-40B4-BE49-F238E27FC236}">
                <a16:creationId xmlns:a16="http://schemas.microsoft.com/office/drawing/2014/main" xmlns="" id="{91056246-2B74-4AC6-84FB-AD7BB1730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385" y="3993860"/>
            <a:ext cx="804806" cy="42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ACFD082-8552-4B56-8D63-49847B262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18"/>
          <a:stretch/>
        </p:blipFill>
        <p:spPr bwMode="auto">
          <a:xfrm>
            <a:off x="10846518" y="4985598"/>
            <a:ext cx="801588" cy="54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Bilancio-di-Genere-2014">
            <a:extLst>
              <a:ext uri="{FF2B5EF4-FFF2-40B4-BE49-F238E27FC236}">
                <a16:creationId xmlns:a16="http://schemas.microsoft.com/office/drawing/2014/main" xmlns="" id="{6866943E-E8CF-404C-B64E-3AC2EE081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470" y="1745635"/>
            <a:ext cx="830636" cy="64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tangolo 8">
            <a:extLst>
              <a:ext uri="{FF2B5EF4-FFF2-40B4-BE49-F238E27FC236}">
                <a16:creationId xmlns:a16="http://schemas.microsoft.com/office/drawing/2014/main" xmlns="" id="{8392E6DE-39E7-4588-AB9F-FABE547FBE3B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68BE1441-EAD7-4827-8062-2A544C1E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8</a:t>
            </a:fld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2" y="6244326"/>
            <a:ext cx="2145938" cy="47715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1" y="6244326"/>
            <a:ext cx="1888570" cy="4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48CDACAC-E82B-4214-90BF-B159238BC9F4}"/>
              </a:ext>
            </a:extLst>
          </p:cNvPr>
          <p:cNvSpPr/>
          <p:nvPr/>
        </p:nvSpPr>
        <p:spPr>
          <a:xfrm>
            <a:off x="554182" y="471055"/>
            <a:ext cx="579860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BdG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2018 analizza l’impatto del </a:t>
            </a:r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BdG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nella </a:t>
            </a:r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di Ateneo e la sua eventuale inclusione nei documenti di programmazione e rendicontazione</a:t>
            </a:r>
          </a:p>
          <a:p>
            <a:pPr lvl="0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L’obiettivo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è di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capire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se e in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misura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BdG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conosciuto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utilizzato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fini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redazione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documenti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85DA9BB8-70DF-45D4-A845-ED8770745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833" y="1474580"/>
            <a:ext cx="3260800" cy="4491857"/>
          </a:xfrm>
          <a:prstGeom prst="rect">
            <a:avLst/>
          </a:prstGeom>
        </p:spPr>
      </p:pic>
      <p:sp>
        <p:nvSpPr>
          <p:cNvPr id="7" name="Rettangolo 8">
            <a:extLst>
              <a:ext uri="{FF2B5EF4-FFF2-40B4-BE49-F238E27FC236}">
                <a16:creationId xmlns:a16="http://schemas.microsoft.com/office/drawing/2014/main" xmlns="" id="{322B7C6B-BB01-4033-BBD1-7DE53CAF2210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BC5DFF4A-4833-4BB3-AF03-43DDC2EC9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72F3-8088-1A4B-91ED-69B566A039F6}" type="slidenum">
              <a:rPr lang="it-IT" smtClean="0"/>
              <a:t>9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2" y="6244326"/>
            <a:ext cx="2145938" cy="47715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1" y="6244326"/>
            <a:ext cx="1888570" cy="4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103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zione E-D PPT" id="{8915F507-7EAA-4CA5-A483-40B8BA6B21D4}" vid="{D8BCFE73-491C-47F2-8B24-7419BE38B19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4793</TotalTime>
  <Words>1378</Words>
  <Application>Microsoft Office PowerPoint</Application>
  <PresentationFormat>Personalizzato</PresentationFormat>
  <Paragraphs>156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Politiche e Bilancio di Genere nella governance dell’Università di Ferrara</vt:lpstr>
      <vt:lpstr>Le Pari Opportunità in UniFE</vt:lpstr>
      <vt:lpstr>Piano strategico UniFE</vt:lpstr>
      <vt:lpstr>Azioni che sono realtà</vt:lpstr>
      <vt:lpstr>Le sfida futura in UniFE</vt:lpstr>
      <vt:lpstr>La sfida futura in UniFE</vt:lpstr>
      <vt:lpstr>L’evoluzione del BdG in UniFE</vt:lpstr>
      <vt:lpstr>L’evoluzione del BdG in UniFE</vt:lpstr>
      <vt:lpstr>Presentazione standard di PowerPoint</vt:lpstr>
      <vt:lpstr>Il ciclo del Bilancio di Genere</vt:lpstr>
      <vt:lpstr>Il ciclo del Bilancio di Genere</vt:lpstr>
      <vt:lpstr>Il BdG 2018</vt:lpstr>
      <vt:lpstr>Il BdG 2018</vt:lpstr>
      <vt:lpstr>Il BdG 2018</vt:lpstr>
      <vt:lpstr>Il BdG 2018</vt:lpstr>
      <vt:lpstr>Uno strumento strategico: conclusioni</vt:lpstr>
      <vt:lpstr>Uno strumento strategico: prospettive future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user</cp:lastModifiedBy>
  <cp:revision>147</cp:revision>
  <dcterms:created xsi:type="dcterms:W3CDTF">2018-04-09T14:38:21Z</dcterms:created>
  <dcterms:modified xsi:type="dcterms:W3CDTF">2019-11-20T13:39:17Z</dcterms:modified>
</cp:coreProperties>
</file>