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7" r:id="rId4"/>
    <p:sldId id="261" r:id="rId5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1D1"/>
    <a:srgbClr val="E77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7BD64-F284-4ECC-AE8D-B95130C5B444}" type="doc">
      <dgm:prSet loTypeId="urn:microsoft.com/office/officeart/2009/3/layout/StepUpProcess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EAAE9442-5600-46F4-93BD-A5DFD8A416A8}">
      <dgm:prSet phldrT="[Testo]"/>
      <dgm:spPr/>
      <dgm:t>
        <a:bodyPr/>
        <a:lstStyle/>
        <a:p>
          <a:pPr algn="ctr"/>
          <a:r>
            <a:rPr lang="it-IT" dirty="0"/>
            <a:t>Aree Illuminate e </a:t>
          </a:r>
          <a:r>
            <a:rPr lang="it-IT" dirty="0" err="1"/>
            <a:t>ricognite</a:t>
          </a:r>
          <a:r>
            <a:rPr lang="it-IT" dirty="0"/>
            <a:t> </a:t>
          </a:r>
        </a:p>
      </dgm:t>
    </dgm:pt>
    <dgm:pt modelId="{AADAB453-802F-4AE3-9C4B-779BD8D9E578}" type="parTrans" cxnId="{FAD932E4-6542-4A60-B91C-0E9049DD8710}">
      <dgm:prSet/>
      <dgm:spPr/>
      <dgm:t>
        <a:bodyPr/>
        <a:lstStyle/>
        <a:p>
          <a:endParaRPr lang="it-IT"/>
        </a:p>
      </dgm:t>
    </dgm:pt>
    <dgm:pt modelId="{34CECF51-0FEF-482B-BC24-F6E937162958}" type="sibTrans" cxnId="{FAD932E4-6542-4A60-B91C-0E9049DD8710}">
      <dgm:prSet/>
      <dgm:spPr/>
      <dgm:t>
        <a:bodyPr/>
        <a:lstStyle/>
        <a:p>
          <a:endParaRPr lang="it-IT"/>
        </a:p>
      </dgm:t>
    </dgm:pt>
    <dgm:pt modelId="{026DDB56-05AD-4686-9E8F-B455717BB90A}">
      <dgm:prSet phldrT="[Testo]"/>
      <dgm:spPr/>
      <dgm:t>
        <a:bodyPr/>
        <a:lstStyle/>
        <a:p>
          <a:pPr algn="ctr"/>
          <a:r>
            <a:rPr lang="it-IT" dirty="0"/>
            <a:t>Aree non illuminate e </a:t>
          </a:r>
          <a:r>
            <a:rPr lang="it-IT" dirty="0" err="1"/>
            <a:t>ricognite</a:t>
          </a:r>
          <a:r>
            <a:rPr lang="it-IT" dirty="0"/>
            <a:t> (NVG)</a:t>
          </a:r>
        </a:p>
      </dgm:t>
    </dgm:pt>
    <dgm:pt modelId="{1B088BF2-DE12-4A8B-B6A3-410B53BDADC5}" type="parTrans" cxnId="{1414EDF2-3E42-4E3F-BF78-88A491B88276}">
      <dgm:prSet/>
      <dgm:spPr/>
      <dgm:t>
        <a:bodyPr/>
        <a:lstStyle/>
        <a:p>
          <a:endParaRPr lang="it-IT"/>
        </a:p>
      </dgm:t>
    </dgm:pt>
    <dgm:pt modelId="{8BF08030-4463-4431-B05A-9D67DFBC8F46}" type="sibTrans" cxnId="{1414EDF2-3E42-4E3F-BF78-88A491B88276}">
      <dgm:prSet/>
      <dgm:spPr/>
      <dgm:t>
        <a:bodyPr/>
        <a:lstStyle/>
        <a:p>
          <a:endParaRPr lang="it-IT"/>
        </a:p>
      </dgm:t>
    </dgm:pt>
    <dgm:pt modelId="{96CA7BBA-80A0-4684-903E-1D094E79A9CC}">
      <dgm:prSet phldrT="[Testo]"/>
      <dgm:spPr/>
      <dgm:t>
        <a:bodyPr/>
        <a:lstStyle/>
        <a:p>
          <a:pPr algn="ctr"/>
          <a:r>
            <a:rPr lang="it-IT" dirty="0"/>
            <a:t>Implementazione delle aree non illuminate e </a:t>
          </a:r>
          <a:r>
            <a:rPr lang="it-IT" dirty="0" err="1"/>
            <a:t>ricognite</a:t>
          </a:r>
          <a:r>
            <a:rPr lang="it-IT" dirty="0"/>
            <a:t> (NVG)</a:t>
          </a:r>
        </a:p>
        <a:p>
          <a:pPr algn="ctr"/>
          <a:endParaRPr lang="it-IT" dirty="0"/>
        </a:p>
      </dgm:t>
    </dgm:pt>
    <dgm:pt modelId="{2CC0A31E-960C-4D37-8346-7261A542DB46}" type="parTrans" cxnId="{516F5F7D-EBB2-4C83-9FDE-57B635499A57}">
      <dgm:prSet/>
      <dgm:spPr/>
      <dgm:t>
        <a:bodyPr/>
        <a:lstStyle/>
        <a:p>
          <a:endParaRPr lang="it-IT"/>
        </a:p>
      </dgm:t>
    </dgm:pt>
    <dgm:pt modelId="{397E3246-2F0C-4F31-B8B4-CF073489DE91}" type="sibTrans" cxnId="{516F5F7D-EBB2-4C83-9FDE-57B635499A57}">
      <dgm:prSet/>
      <dgm:spPr/>
      <dgm:t>
        <a:bodyPr/>
        <a:lstStyle/>
        <a:p>
          <a:endParaRPr lang="it-IT"/>
        </a:p>
      </dgm:t>
    </dgm:pt>
    <dgm:pt modelId="{B3B93511-516E-412D-A7B6-79A4FE7E5542}">
      <dgm:prSet phldrT="[Testo]"/>
      <dgm:spPr/>
      <dgm:t>
        <a:bodyPr/>
        <a:lstStyle/>
        <a:p>
          <a:pPr algn="ctr"/>
          <a:r>
            <a:rPr lang="it-IT" dirty="0"/>
            <a:t>Aree non illuminate e non </a:t>
          </a:r>
          <a:r>
            <a:rPr lang="it-IT" dirty="0" err="1"/>
            <a:t>ricognite</a:t>
          </a:r>
          <a:r>
            <a:rPr lang="it-IT" dirty="0"/>
            <a:t> ma assistite da terra</a:t>
          </a:r>
        </a:p>
      </dgm:t>
    </dgm:pt>
    <dgm:pt modelId="{28CA5822-70AC-4AB5-8B63-55483D2DDEF1}" type="parTrans" cxnId="{5DEBB76B-E71B-445E-98E7-EF83BB030CDF}">
      <dgm:prSet/>
      <dgm:spPr/>
      <dgm:t>
        <a:bodyPr/>
        <a:lstStyle/>
        <a:p>
          <a:endParaRPr lang="it-IT"/>
        </a:p>
      </dgm:t>
    </dgm:pt>
    <dgm:pt modelId="{8F63984A-6F8B-4F8A-9AE8-D7B55F418070}" type="sibTrans" cxnId="{5DEBB76B-E71B-445E-98E7-EF83BB030CDF}">
      <dgm:prSet/>
      <dgm:spPr/>
      <dgm:t>
        <a:bodyPr/>
        <a:lstStyle/>
        <a:p>
          <a:endParaRPr lang="it-IT"/>
        </a:p>
      </dgm:t>
    </dgm:pt>
    <dgm:pt modelId="{C03456AD-F37C-4617-8F85-188D5D1DF909}">
      <dgm:prSet phldrT="[Testo]"/>
      <dgm:spPr/>
      <dgm:t>
        <a:bodyPr/>
        <a:lstStyle/>
        <a:p>
          <a:pPr algn="ctr"/>
          <a:r>
            <a:rPr lang="it-IT" dirty="0"/>
            <a:t>Rotte PBN</a:t>
          </a:r>
        </a:p>
        <a:p>
          <a:pPr algn="ctr"/>
          <a:r>
            <a:rPr lang="it-IT" dirty="0"/>
            <a:t>Aree non illuminate, non </a:t>
          </a:r>
          <a:r>
            <a:rPr lang="it-IT" dirty="0" err="1"/>
            <a:t>ricognite</a:t>
          </a:r>
          <a:r>
            <a:rPr lang="it-IT" dirty="0"/>
            <a:t> ma non assistite a terra</a:t>
          </a:r>
        </a:p>
      </dgm:t>
    </dgm:pt>
    <dgm:pt modelId="{99FD5B69-217A-44FD-A451-E4FFFFA86E2F}" type="parTrans" cxnId="{27B43B26-5359-418D-AC31-73FCA6A7E6D8}">
      <dgm:prSet/>
      <dgm:spPr/>
      <dgm:t>
        <a:bodyPr/>
        <a:lstStyle/>
        <a:p>
          <a:endParaRPr lang="it-IT"/>
        </a:p>
      </dgm:t>
    </dgm:pt>
    <dgm:pt modelId="{33577469-A7EF-447C-80DC-AF12D966881F}" type="sibTrans" cxnId="{27B43B26-5359-418D-AC31-73FCA6A7E6D8}">
      <dgm:prSet/>
      <dgm:spPr/>
      <dgm:t>
        <a:bodyPr/>
        <a:lstStyle/>
        <a:p>
          <a:endParaRPr lang="it-IT"/>
        </a:p>
      </dgm:t>
    </dgm:pt>
    <dgm:pt modelId="{2FE6B2BA-A35E-4182-9EAD-8584B2870354}" type="pres">
      <dgm:prSet presAssocID="{7E87BD64-F284-4ECC-AE8D-B95130C5B444}" presName="rootnode" presStyleCnt="0">
        <dgm:presLayoutVars>
          <dgm:chMax/>
          <dgm:chPref/>
          <dgm:dir/>
          <dgm:animLvl val="lvl"/>
        </dgm:presLayoutVars>
      </dgm:prSet>
      <dgm:spPr/>
    </dgm:pt>
    <dgm:pt modelId="{70A00E09-0A5E-46C5-A9C0-A14299AFA70C}" type="pres">
      <dgm:prSet presAssocID="{EAAE9442-5600-46F4-93BD-A5DFD8A416A8}" presName="composite" presStyleCnt="0"/>
      <dgm:spPr/>
    </dgm:pt>
    <dgm:pt modelId="{0789EF89-7F38-437E-BBCC-345B2011F58B}" type="pres">
      <dgm:prSet presAssocID="{EAAE9442-5600-46F4-93BD-A5DFD8A416A8}" presName="LShape" presStyleLbl="alignNode1" presStyleIdx="0" presStyleCnt="9"/>
      <dgm:spPr/>
    </dgm:pt>
    <dgm:pt modelId="{4417D4D0-D42A-4D95-841C-D38D8EDF1AB9}" type="pres">
      <dgm:prSet presAssocID="{EAAE9442-5600-46F4-93BD-A5DFD8A416A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806B46C9-AB67-4C79-A48D-99F35DB0ED8D}" type="pres">
      <dgm:prSet presAssocID="{EAAE9442-5600-46F4-93BD-A5DFD8A416A8}" presName="Triangle" presStyleLbl="alignNode1" presStyleIdx="1" presStyleCnt="9"/>
      <dgm:spPr/>
    </dgm:pt>
    <dgm:pt modelId="{E0D3FDA8-E6E3-4546-AD0E-8531ECA0B82B}" type="pres">
      <dgm:prSet presAssocID="{34CECF51-0FEF-482B-BC24-F6E937162958}" presName="sibTrans" presStyleCnt="0"/>
      <dgm:spPr/>
    </dgm:pt>
    <dgm:pt modelId="{97D817F3-0DD2-41C2-AC7D-E2AE9E499DD5}" type="pres">
      <dgm:prSet presAssocID="{34CECF51-0FEF-482B-BC24-F6E937162958}" presName="space" presStyleCnt="0"/>
      <dgm:spPr/>
    </dgm:pt>
    <dgm:pt modelId="{1064799B-3919-4C59-B2CA-B70D1001C30E}" type="pres">
      <dgm:prSet presAssocID="{026DDB56-05AD-4686-9E8F-B455717BB90A}" presName="composite" presStyleCnt="0"/>
      <dgm:spPr/>
    </dgm:pt>
    <dgm:pt modelId="{DDFFD56E-050D-4F9E-BECE-C9DDA111FE5A}" type="pres">
      <dgm:prSet presAssocID="{026DDB56-05AD-4686-9E8F-B455717BB90A}" presName="LShape" presStyleLbl="alignNode1" presStyleIdx="2" presStyleCnt="9"/>
      <dgm:spPr/>
    </dgm:pt>
    <dgm:pt modelId="{97779EF1-2EDB-4DB5-9F07-661EBBFC37FA}" type="pres">
      <dgm:prSet presAssocID="{026DDB56-05AD-4686-9E8F-B455717BB90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D4E15964-28AE-4062-A3B3-9A6B62D4529C}" type="pres">
      <dgm:prSet presAssocID="{026DDB56-05AD-4686-9E8F-B455717BB90A}" presName="Triangle" presStyleLbl="alignNode1" presStyleIdx="3" presStyleCnt="9"/>
      <dgm:spPr>
        <a:solidFill>
          <a:srgbClr val="E6322C"/>
        </a:solidFill>
      </dgm:spPr>
    </dgm:pt>
    <dgm:pt modelId="{2378A452-73D7-4C19-8E2F-7EC801CCA508}" type="pres">
      <dgm:prSet presAssocID="{8BF08030-4463-4431-B05A-9D67DFBC8F46}" presName="sibTrans" presStyleCnt="0"/>
      <dgm:spPr/>
    </dgm:pt>
    <dgm:pt modelId="{2C3FBF4D-D5FB-4A6D-A5BD-1A294662D0AF}" type="pres">
      <dgm:prSet presAssocID="{8BF08030-4463-4431-B05A-9D67DFBC8F46}" presName="space" presStyleCnt="0"/>
      <dgm:spPr/>
    </dgm:pt>
    <dgm:pt modelId="{7112523C-DB30-4759-80C2-A07D5841CDBF}" type="pres">
      <dgm:prSet presAssocID="{96CA7BBA-80A0-4684-903E-1D094E79A9CC}" presName="composite" presStyleCnt="0"/>
      <dgm:spPr/>
    </dgm:pt>
    <dgm:pt modelId="{A6AE2EC8-13D8-422C-BF67-83EF29A01611}" type="pres">
      <dgm:prSet presAssocID="{96CA7BBA-80A0-4684-903E-1D094E79A9CC}" presName="LShape" presStyleLbl="alignNode1" presStyleIdx="4" presStyleCnt="9"/>
      <dgm:spPr>
        <a:solidFill>
          <a:srgbClr val="E6322C"/>
        </a:solidFill>
      </dgm:spPr>
    </dgm:pt>
    <dgm:pt modelId="{051BB096-76E3-44AC-8892-73A697CB9821}" type="pres">
      <dgm:prSet presAssocID="{96CA7BBA-80A0-4684-903E-1D094E79A9C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6A403840-F082-4C21-BFB8-41DEE5739C70}" type="pres">
      <dgm:prSet presAssocID="{96CA7BBA-80A0-4684-903E-1D094E79A9CC}" presName="Triangle" presStyleLbl="alignNode1" presStyleIdx="5" presStyleCnt="9" custLinFactNeighborX="2155"/>
      <dgm:spPr>
        <a:solidFill>
          <a:srgbClr val="E6322C"/>
        </a:solidFill>
      </dgm:spPr>
    </dgm:pt>
    <dgm:pt modelId="{E9241F93-B04A-4B69-8E1A-409E6A40E347}" type="pres">
      <dgm:prSet presAssocID="{397E3246-2F0C-4F31-B8B4-CF073489DE91}" presName="sibTrans" presStyleCnt="0"/>
      <dgm:spPr/>
    </dgm:pt>
    <dgm:pt modelId="{E1E8BD94-82DF-4C9D-B208-879CB6B2E81E}" type="pres">
      <dgm:prSet presAssocID="{397E3246-2F0C-4F31-B8B4-CF073489DE91}" presName="space" presStyleCnt="0"/>
      <dgm:spPr/>
    </dgm:pt>
    <dgm:pt modelId="{9245AEFD-C5E2-4DFC-95FE-F1D397D48B82}" type="pres">
      <dgm:prSet presAssocID="{B3B93511-516E-412D-A7B6-79A4FE7E5542}" presName="composite" presStyleCnt="0"/>
      <dgm:spPr/>
    </dgm:pt>
    <dgm:pt modelId="{911FE824-BBDB-4A71-862C-4DE45C1126E2}" type="pres">
      <dgm:prSet presAssocID="{B3B93511-516E-412D-A7B6-79A4FE7E5542}" presName="LShape" presStyleLbl="alignNode1" presStyleIdx="6" presStyleCnt="9"/>
      <dgm:spPr>
        <a:solidFill>
          <a:srgbClr val="E6322C"/>
        </a:solidFill>
      </dgm:spPr>
    </dgm:pt>
    <dgm:pt modelId="{CEFCE286-3657-4E54-8AAA-715CA7F1B119}" type="pres">
      <dgm:prSet presAssocID="{B3B93511-516E-412D-A7B6-79A4FE7E554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435ECFE7-7395-48F1-817E-C645DD1647FD}" type="pres">
      <dgm:prSet presAssocID="{B3B93511-516E-412D-A7B6-79A4FE7E5542}" presName="Triangle" presStyleLbl="alignNode1" presStyleIdx="7" presStyleCnt="9"/>
      <dgm:spPr>
        <a:solidFill>
          <a:srgbClr val="E6322C"/>
        </a:solidFill>
      </dgm:spPr>
    </dgm:pt>
    <dgm:pt modelId="{EC9F8907-439C-413E-BBBC-544E1163D943}" type="pres">
      <dgm:prSet presAssocID="{8F63984A-6F8B-4F8A-9AE8-D7B55F418070}" presName="sibTrans" presStyleCnt="0"/>
      <dgm:spPr/>
    </dgm:pt>
    <dgm:pt modelId="{2EF41EA7-194F-4298-B34E-682DAF6C87F8}" type="pres">
      <dgm:prSet presAssocID="{8F63984A-6F8B-4F8A-9AE8-D7B55F418070}" presName="space" presStyleCnt="0"/>
      <dgm:spPr/>
    </dgm:pt>
    <dgm:pt modelId="{1B9DD08F-91F6-490C-820A-200B152A0C21}" type="pres">
      <dgm:prSet presAssocID="{C03456AD-F37C-4617-8F85-188D5D1DF909}" presName="composite" presStyleCnt="0"/>
      <dgm:spPr/>
    </dgm:pt>
    <dgm:pt modelId="{67722E26-58C4-4B96-B533-2F8B525D9903}" type="pres">
      <dgm:prSet presAssocID="{C03456AD-F37C-4617-8F85-188D5D1DF909}" presName="LShape" presStyleLbl="alignNode1" presStyleIdx="8" presStyleCnt="9"/>
      <dgm:spPr>
        <a:solidFill>
          <a:srgbClr val="E6322C"/>
        </a:solidFill>
      </dgm:spPr>
    </dgm:pt>
    <dgm:pt modelId="{1F18895D-76AE-400A-9D07-AF06B65B4132}" type="pres">
      <dgm:prSet presAssocID="{C03456AD-F37C-4617-8F85-188D5D1DF909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FEF4D700-7E32-49AA-9B02-301649141891}" type="presOf" srcId="{96CA7BBA-80A0-4684-903E-1D094E79A9CC}" destId="{051BB096-76E3-44AC-8892-73A697CB9821}" srcOrd="0" destOrd="0" presId="urn:microsoft.com/office/officeart/2009/3/layout/StepUpProcess"/>
    <dgm:cxn modelId="{27B43B26-5359-418D-AC31-73FCA6A7E6D8}" srcId="{7E87BD64-F284-4ECC-AE8D-B95130C5B444}" destId="{C03456AD-F37C-4617-8F85-188D5D1DF909}" srcOrd="4" destOrd="0" parTransId="{99FD5B69-217A-44FD-A451-E4FFFFA86E2F}" sibTransId="{33577469-A7EF-447C-80DC-AF12D966881F}"/>
    <dgm:cxn modelId="{CE5AD248-D3A5-4B8F-BA4D-FD7380EE9C5E}" type="presOf" srcId="{026DDB56-05AD-4686-9E8F-B455717BB90A}" destId="{97779EF1-2EDB-4DB5-9F07-661EBBFC37FA}" srcOrd="0" destOrd="0" presId="urn:microsoft.com/office/officeart/2009/3/layout/StepUpProcess"/>
    <dgm:cxn modelId="{5DEBB76B-E71B-445E-98E7-EF83BB030CDF}" srcId="{7E87BD64-F284-4ECC-AE8D-B95130C5B444}" destId="{B3B93511-516E-412D-A7B6-79A4FE7E5542}" srcOrd="3" destOrd="0" parTransId="{28CA5822-70AC-4AB5-8B63-55483D2DDEF1}" sibTransId="{8F63984A-6F8B-4F8A-9AE8-D7B55F418070}"/>
    <dgm:cxn modelId="{516F5F7D-EBB2-4C83-9FDE-57B635499A57}" srcId="{7E87BD64-F284-4ECC-AE8D-B95130C5B444}" destId="{96CA7BBA-80A0-4684-903E-1D094E79A9CC}" srcOrd="2" destOrd="0" parTransId="{2CC0A31E-960C-4D37-8346-7261A542DB46}" sibTransId="{397E3246-2F0C-4F31-B8B4-CF073489DE91}"/>
    <dgm:cxn modelId="{CC315090-F01B-42A7-983B-FFC5A444A12D}" type="presOf" srcId="{B3B93511-516E-412D-A7B6-79A4FE7E5542}" destId="{CEFCE286-3657-4E54-8AAA-715CA7F1B119}" srcOrd="0" destOrd="0" presId="urn:microsoft.com/office/officeart/2009/3/layout/StepUpProcess"/>
    <dgm:cxn modelId="{8C0210CC-DF12-4C7F-B210-A08CE910DCB0}" type="presOf" srcId="{C03456AD-F37C-4617-8F85-188D5D1DF909}" destId="{1F18895D-76AE-400A-9D07-AF06B65B4132}" srcOrd="0" destOrd="0" presId="urn:microsoft.com/office/officeart/2009/3/layout/StepUpProcess"/>
    <dgm:cxn modelId="{B21A31D6-BD4E-4AE7-BA67-640890F9BC72}" type="presOf" srcId="{EAAE9442-5600-46F4-93BD-A5DFD8A416A8}" destId="{4417D4D0-D42A-4D95-841C-D38D8EDF1AB9}" srcOrd="0" destOrd="0" presId="urn:microsoft.com/office/officeart/2009/3/layout/StepUpProcess"/>
    <dgm:cxn modelId="{FC1BCBE0-F748-4558-807B-66EEF16F40FE}" type="presOf" srcId="{7E87BD64-F284-4ECC-AE8D-B95130C5B444}" destId="{2FE6B2BA-A35E-4182-9EAD-8584B2870354}" srcOrd="0" destOrd="0" presId="urn:microsoft.com/office/officeart/2009/3/layout/StepUpProcess"/>
    <dgm:cxn modelId="{FAD932E4-6542-4A60-B91C-0E9049DD8710}" srcId="{7E87BD64-F284-4ECC-AE8D-B95130C5B444}" destId="{EAAE9442-5600-46F4-93BD-A5DFD8A416A8}" srcOrd="0" destOrd="0" parTransId="{AADAB453-802F-4AE3-9C4B-779BD8D9E578}" sibTransId="{34CECF51-0FEF-482B-BC24-F6E937162958}"/>
    <dgm:cxn modelId="{1414EDF2-3E42-4E3F-BF78-88A491B88276}" srcId="{7E87BD64-F284-4ECC-AE8D-B95130C5B444}" destId="{026DDB56-05AD-4686-9E8F-B455717BB90A}" srcOrd="1" destOrd="0" parTransId="{1B088BF2-DE12-4A8B-B6A3-410B53BDADC5}" sibTransId="{8BF08030-4463-4431-B05A-9D67DFBC8F46}"/>
    <dgm:cxn modelId="{FD06D466-32F2-4062-9DC3-45AE43A72C96}" type="presParOf" srcId="{2FE6B2BA-A35E-4182-9EAD-8584B2870354}" destId="{70A00E09-0A5E-46C5-A9C0-A14299AFA70C}" srcOrd="0" destOrd="0" presId="urn:microsoft.com/office/officeart/2009/3/layout/StepUpProcess"/>
    <dgm:cxn modelId="{50293155-3864-4C36-A7D6-E0DAFA3B0C98}" type="presParOf" srcId="{70A00E09-0A5E-46C5-A9C0-A14299AFA70C}" destId="{0789EF89-7F38-437E-BBCC-345B2011F58B}" srcOrd="0" destOrd="0" presId="urn:microsoft.com/office/officeart/2009/3/layout/StepUpProcess"/>
    <dgm:cxn modelId="{D7F11E36-265E-4EF4-A467-BA87B2A5640A}" type="presParOf" srcId="{70A00E09-0A5E-46C5-A9C0-A14299AFA70C}" destId="{4417D4D0-D42A-4D95-841C-D38D8EDF1AB9}" srcOrd="1" destOrd="0" presId="urn:microsoft.com/office/officeart/2009/3/layout/StepUpProcess"/>
    <dgm:cxn modelId="{C5F41F29-C867-4090-815D-75059E9B6878}" type="presParOf" srcId="{70A00E09-0A5E-46C5-A9C0-A14299AFA70C}" destId="{806B46C9-AB67-4C79-A48D-99F35DB0ED8D}" srcOrd="2" destOrd="0" presId="urn:microsoft.com/office/officeart/2009/3/layout/StepUpProcess"/>
    <dgm:cxn modelId="{4C3F703E-F16F-43D5-A791-363D2A2753D8}" type="presParOf" srcId="{2FE6B2BA-A35E-4182-9EAD-8584B2870354}" destId="{E0D3FDA8-E6E3-4546-AD0E-8531ECA0B82B}" srcOrd="1" destOrd="0" presId="urn:microsoft.com/office/officeart/2009/3/layout/StepUpProcess"/>
    <dgm:cxn modelId="{DCC3E72A-94A6-4FD5-BBAC-AF312CBD212E}" type="presParOf" srcId="{E0D3FDA8-E6E3-4546-AD0E-8531ECA0B82B}" destId="{97D817F3-0DD2-41C2-AC7D-E2AE9E499DD5}" srcOrd="0" destOrd="0" presId="urn:microsoft.com/office/officeart/2009/3/layout/StepUpProcess"/>
    <dgm:cxn modelId="{6F27278F-21A5-4243-B925-97500E4259DC}" type="presParOf" srcId="{2FE6B2BA-A35E-4182-9EAD-8584B2870354}" destId="{1064799B-3919-4C59-B2CA-B70D1001C30E}" srcOrd="2" destOrd="0" presId="urn:microsoft.com/office/officeart/2009/3/layout/StepUpProcess"/>
    <dgm:cxn modelId="{7D07AB14-FE04-4703-8861-BF4303CAEBAB}" type="presParOf" srcId="{1064799B-3919-4C59-B2CA-B70D1001C30E}" destId="{DDFFD56E-050D-4F9E-BECE-C9DDA111FE5A}" srcOrd="0" destOrd="0" presId="urn:microsoft.com/office/officeart/2009/3/layout/StepUpProcess"/>
    <dgm:cxn modelId="{F847C875-D2F2-4605-B097-B7E0865CA4C9}" type="presParOf" srcId="{1064799B-3919-4C59-B2CA-B70D1001C30E}" destId="{97779EF1-2EDB-4DB5-9F07-661EBBFC37FA}" srcOrd="1" destOrd="0" presId="urn:microsoft.com/office/officeart/2009/3/layout/StepUpProcess"/>
    <dgm:cxn modelId="{FCE0960A-031A-4598-AE18-648C9456E64C}" type="presParOf" srcId="{1064799B-3919-4C59-B2CA-B70D1001C30E}" destId="{D4E15964-28AE-4062-A3B3-9A6B62D4529C}" srcOrd="2" destOrd="0" presId="urn:microsoft.com/office/officeart/2009/3/layout/StepUpProcess"/>
    <dgm:cxn modelId="{118D90BD-552D-4072-9A1C-4914A3884CFF}" type="presParOf" srcId="{2FE6B2BA-A35E-4182-9EAD-8584B2870354}" destId="{2378A452-73D7-4C19-8E2F-7EC801CCA508}" srcOrd="3" destOrd="0" presId="urn:microsoft.com/office/officeart/2009/3/layout/StepUpProcess"/>
    <dgm:cxn modelId="{FC9D5DD6-9774-4FDC-BE13-A3735F87BF9D}" type="presParOf" srcId="{2378A452-73D7-4C19-8E2F-7EC801CCA508}" destId="{2C3FBF4D-D5FB-4A6D-A5BD-1A294662D0AF}" srcOrd="0" destOrd="0" presId="urn:microsoft.com/office/officeart/2009/3/layout/StepUpProcess"/>
    <dgm:cxn modelId="{E6390E4A-4B71-4BA9-9A5D-A0920AF5FE48}" type="presParOf" srcId="{2FE6B2BA-A35E-4182-9EAD-8584B2870354}" destId="{7112523C-DB30-4759-80C2-A07D5841CDBF}" srcOrd="4" destOrd="0" presId="urn:microsoft.com/office/officeart/2009/3/layout/StepUpProcess"/>
    <dgm:cxn modelId="{C91EEEF8-8272-4747-B17B-B4668E088B44}" type="presParOf" srcId="{7112523C-DB30-4759-80C2-A07D5841CDBF}" destId="{A6AE2EC8-13D8-422C-BF67-83EF29A01611}" srcOrd="0" destOrd="0" presId="urn:microsoft.com/office/officeart/2009/3/layout/StepUpProcess"/>
    <dgm:cxn modelId="{F1B4F2BB-399A-4645-B853-8AC1BECE501B}" type="presParOf" srcId="{7112523C-DB30-4759-80C2-A07D5841CDBF}" destId="{051BB096-76E3-44AC-8892-73A697CB9821}" srcOrd="1" destOrd="0" presId="urn:microsoft.com/office/officeart/2009/3/layout/StepUpProcess"/>
    <dgm:cxn modelId="{442C2BE9-4AE3-4E0A-8496-C3441EF569AB}" type="presParOf" srcId="{7112523C-DB30-4759-80C2-A07D5841CDBF}" destId="{6A403840-F082-4C21-BFB8-41DEE5739C70}" srcOrd="2" destOrd="0" presId="urn:microsoft.com/office/officeart/2009/3/layout/StepUpProcess"/>
    <dgm:cxn modelId="{B3ECB4AB-6975-4817-A2E1-05017EF6C44E}" type="presParOf" srcId="{2FE6B2BA-A35E-4182-9EAD-8584B2870354}" destId="{E9241F93-B04A-4B69-8E1A-409E6A40E347}" srcOrd="5" destOrd="0" presId="urn:microsoft.com/office/officeart/2009/3/layout/StepUpProcess"/>
    <dgm:cxn modelId="{0333DBDF-CE97-46E0-BE60-E579D6AFEECC}" type="presParOf" srcId="{E9241F93-B04A-4B69-8E1A-409E6A40E347}" destId="{E1E8BD94-82DF-4C9D-B208-879CB6B2E81E}" srcOrd="0" destOrd="0" presId="urn:microsoft.com/office/officeart/2009/3/layout/StepUpProcess"/>
    <dgm:cxn modelId="{1C9D8BD4-88BC-4074-937B-418EB3B6843D}" type="presParOf" srcId="{2FE6B2BA-A35E-4182-9EAD-8584B2870354}" destId="{9245AEFD-C5E2-4DFC-95FE-F1D397D48B82}" srcOrd="6" destOrd="0" presId="urn:microsoft.com/office/officeart/2009/3/layout/StepUpProcess"/>
    <dgm:cxn modelId="{80A06774-DE8F-4091-AD47-AEC2B5E3678A}" type="presParOf" srcId="{9245AEFD-C5E2-4DFC-95FE-F1D397D48B82}" destId="{911FE824-BBDB-4A71-862C-4DE45C1126E2}" srcOrd="0" destOrd="0" presId="urn:microsoft.com/office/officeart/2009/3/layout/StepUpProcess"/>
    <dgm:cxn modelId="{3EB2B4C0-E3F5-4897-98EF-1282CA3E2503}" type="presParOf" srcId="{9245AEFD-C5E2-4DFC-95FE-F1D397D48B82}" destId="{CEFCE286-3657-4E54-8AAA-715CA7F1B119}" srcOrd="1" destOrd="0" presId="urn:microsoft.com/office/officeart/2009/3/layout/StepUpProcess"/>
    <dgm:cxn modelId="{1136B88E-1AC1-4CEC-BDAF-E907AC522191}" type="presParOf" srcId="{9245AEFD-C5E2-4DFC-95FE-F1D397D48B82}" destId="{435ECFE7-7395-48F1-817E-C645DD1647FD}" srcOrd="2" destOrd="0" presId="urn:microsoft.com/office/officeart/2009/3/layout/StepUpProcess"/>
    <dgm:cxn modelId="{F0F34AC2-2DC1-4EE7-A2D7-19C227A5220D}" type="presParOf" srcId="{2FE6B2BA-A35E-4182-9EAD-8584B2870354}" destId="{EC9F8907-439C-413E-BBBC-544E1163D943}" srcOrd="7" destOrd="0" presId="urn:microsoft.com/office/officeart/2009/3/layout/StepUpProcess"/>
    <dgm:cxn modelId="{14747C1F-2C42-40C7-ABB0-1FDC5A3460DE}" type="presParOf" srcId="{EC9F8907-439C-413E-BBBC-544E1163D943}" destId="{2EF41EA7-194F-4298-B34E-682DAF6C87F8}" srcOrd="0" destOrd="0" presId="urn:microsoft.com/office/officeart/2009/3/layout/StepUpProcess"/>
    <dgm:cxn modelId="{6E0C937A-92A9-43F9-B8FD-7DB4CEDCD61A}" type="presParOf" srcId="{2FE6B2BA-A35E-4182-9EAD-8584B2870354}" destId="{1B9DD08F-91F6-490C-820A-200B152A0C21}" srcOrd="8" destOrd="0" presId="urn:microsoft.com/office/officeart/2009/3/layout/StepUpProcess"/>
    <dgm:cxn modelId="{DF18D1E2-109D-47C1-B97F-7230CA7B994B}" type="presParOf" srcId="{1B9DD08F-91F6-490C-820A-200B152A0C21}" destId="{67722E26-58C4-4B96-B533-2F8B525D9903}" srcOrd="0" destOrd="0" presId="urn:microsoft.com/office/officeart/2009/3/layout/StepUpProcess"/>
    <dgm:cxn modelId="{9FB75A58-F10A-4CAD-968E-748A8D3A8442}" type="presParOf" srcId="{1B9DD08F-91F6-490C-820A-200B152A0C21}" destId="{1F18895D-76AE-400A-9D07-AF06B65B4132}" srcOrd="1" destOrd="0" presId="urn:microsoft.com/office/officeart/2009/3/layout/StepUpProcess"/>
  </dgm:cxnLst>
  <dgm:bg>
    <a:noFill/>
    <a:effectLst>
      <a:outerShdw blurRad="63500" sx="102000" sy="102000" algn="ctr" rotWithShape="0">
        <a:prstClr val="black">
          <a:alpha val="40000"/>
        </a:prst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31644C-F3D1-43B0-8500-B3F9465F452F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B97FF93E-0FD2-421A-B29D-B6BF6FCF1557}">
      <dgm:prSet phldrT="[Testo]" custT="1"/>
      <dgm:spPr>
        <a:solidFill>
          <a:srgbClr val="6D91D1"/>
        </a:solidFill>
      </dgm:spPr>
      <dgm:t>
        <a:bodyPr/>
        <a:lstStyle/>
        <a:p>
          <a:r>
            <a:rPr lang="it-IT" sz="1200" dirty="0">
              <a:solidFill>
                <a:schemeClr val="tx1"/>
              </a:solidFill>
              <a:latin typeface="Montserrat" panose="00000500000000000000" pitchFamily="2" charset="0"/>
            </a:rPr>
            <a:t>Addestramento</a:t>
          </a:r>
        </a:p>
      </dgm:t>
    </dgm:pt>
    <dgm:pt modelId="{29F58DA7-1B98-413D-8B68-5FFB1EFB62FF}" type="parTrans" cxnId="{B10DA100-124C-48B9-9AE8-3F0A0251DEDB}">
      <dgm:prSet/>
      <dgm:spPr/>
      <dgm:t>
        <a:bodyPr/>
        <a:lstStyle/>
        <a:p>
          <a:endParaRPr lang="it-IT"/>
        </a:p>
      </dgm:t>
    </dgm:pt>
    <dgm:pt modelId="{CDF681B5-70EF-49EE-8240-3F5E53E62477}" type="sibTrans" cxnId="{B10DA100-124C-48B9-9AE8-3F0A0251DEDB}">
      <dgm:prSet/>
      <dgm:spPr/>
      <dgm:t>
        <a:bodyPr/>
        <a:lstStyle/>
        <a:p>
          <a:endParaRPr lang="it-IT"/>
        </a:p>
      </dgm:t>
    </dgm:pt>
    <dgm:pt modelId="{1A33FD8C-7445-4D8F-8605-6E0A3836CF79}">
      <dgm:prSet phldrT="[Testo]" custT="1"/>
      <dgm:spPr/>
      <dgm:t>
        <a:bodyPr/>
        <a:lstStyle/>
        <a:p>
          <a:r>
            <a:rPr lang="it-IT" sz="1200" dirty="0">
              <a:solidFill>
                <a:schemeClr val="tx1"/>
              </a:solidFill>
              <a:latin typeface="Montserrat" panose="00000500000000000000" pitchFamily="2" charset="0"/>
            </a:rPr>
            <a:t>Esigenze del 118 </a:t>
          </a:r>
        </a:p>
      </dgm:t>
    </dgm:pt>
    <dgm:pt modelId="{29246ED5-F2FA-4B5A-8AE7-E78A60C6BD94}" type="parTrans" cxnId="{B3117188-A50B-4401-841A-A9E8916DFD44}">
      <dgm:prSet/>
      <dgm:spPr/>
      <dgm:t>
        <a:bodyPr/>
        <a:lstStyle/>
        <a:p>
          <a:endParaRPr lang="it-IT"/>
        </a:p>
      </dgm:t>
    </dgm:pt>
    <dgm:pt modelId="{D72D9A1B-6AFF-4F84-B1D0-E7199E420533}" type="sibTrans" cxnId="{B3117188-A50B-4401-841A-A9E8916DFD44}">
      <dgm:prSet/>
      <dgm:spPr/>
      <dgm:t>
        <a:bodyPr/>
        <a:lstStyle/>
        <a:p>
          <a:endParaRPr lang="it-IT"/>
        </a:p>
      </dgm:t>
    </dgm:pt>
    <dgm:pt modelId="{B2EB0C5E-5A57-410F-8CBD-833A6A2BDD4E}">
      <dgm:prSet phldrT="[Testo]" custT="1"/>
      <dgm:spPr/>
      <dgm:t>
        <a:bodyPr/>
        <a:lstStyle/>
        <a:p>
          <a:r>
            <a:rPr lang="it-IT" sz="1200" dirty="0">
              <a:solidFill>
                <a:schemeClr val="tx1"/>
              </a:solidFill>
              <a:latin typeface="Montserrat" panose="00000500000000000000" pitchFamily="2" charset="0"/>
            </a:rPr>
            <a:t>Vicinanza alla popolazione</a:t>
          </a:r>
        </a:p>
      </dgm:t>
    </dgm:pt>
    <dgm:pt modelId="{E06DE4FF-63DC-46AE-83C8-D0754F9D49E5}" type="parTrans" cxnId="{9C2537A1-21B3-4AE7-84FA-C68179420613}">
      <dgm:prSet/>
      <dgm:spPr/>
      <dgm:t>
        <a:bodyPr/>
        <a:lstStyle/>
        <a:p>
          <a:endParaRPr lang="it-IT"/>
        </a:p>
      </dgm:t>
    </dgm:pt>
    <dgm:pt modelId="{B628C9D3-4277-4B54-886C-F8572FABBA3C}" type="sibTrans" cxnId="{9C2537A1-21B3-4AE7-84FA-C68179420613}">
      <dgm:prSet/>
      <dgm:spPr/>
      <dgm:t>
        <a:bodyPr/>
        <a:lstStyle/>
        <a:p>
          <a:endParaRPr lang="it-IT"/>
        </a:p>
      </dgm:t>
    </dgm:pt>
    <dgm:pt modelId="{F87969A7-756C-45F2-BA5A-7A0B39C417DD}">
      <dgm:prSet phldrT="[Testo]" custT="1"/>
      <dgm:spPr>
        <a:noFill/>
        <a:ln>
          <a:noFill/>
        </a:ln>
      </dgm:spPr>
      <dgm:t>
        <a:bodyPr/>
        <a:lstStyle/>
        <a:p>
          <a:r>
            <a:rPr lang="it-IT" sz="1600" dirty="0">
              <a:latin typeface="Montserrat" panose="00000500000000000000" pitchFamily="2" charset="0"/>
            </a:rPr>
            <a:t>2019-2020</a:t>
          </a:r>
        </a:p>
      </dgm:t>
    </dgm:pt>
    <dgm:pt modelId="{FF94C75A-06B7-4592-AA5B-E9A5D4A0AEFE}" type="sibTrans" cxnId="{95174F27-04A6-4407-B077-CD8A3BC54C31}">
      <dgm:prSet/>
      <dgm:spPr/>
      <dgm:t>
        <a:bodyPr/>
        <a:lstStyle/>
        <a:p>
          <a:endParaRPr lang="it-IT"/>
        </a:p>
      </dgm:t>
    </dgm:pt>
    <dgm:pt modelId="{F475A924-D3F4-415F-9DEA-3C36EFFBED11}" type="parTrans" cxnId="{95174F27-04A6-4407-B077-CD8A3BC54C31}">
      <dgm:prSet/>
      <dgm:spPr/>
      <dgm:t>
        <a:bodyPr/>
        <a:lstStyle/>
        <a:p>
          <a:endParaRPr lang="it-IT"/>
        </a:p>
      </dgm:t>
    </dgm:pt>
    <dgm:pt modelId="{7DCE6E92-F025-4DBC-BF13-7C37D5A829A6}">
      <dgm:prSet phldrT="[Testo]" custT="1"/>
      <dgm:spPr>
        <a:noFill/>
        <a:ln>
          <a:noFill/>
        </a:ln>
      </dgm:spPr>
      <dgm:t>
        <a:bodyPr/>
        <a:lstStyle/>
        <a:p>
          <a:r>
            <a:rPr lang="it-IT" sz="1600" dirty="0">
              <a:latin typeface="Montserrat" panose="00000500000000000000" pitchFamily="2" charset="0"/>
            </a:rPr>
            <a:t>Ampliamento siti NVG</a:t>
          </a:r>
        </a:p>
      </dgm:t>
    </dgm:pt>
    <dgm:pt modelId="{E6FB96FF-5303-4E8A-9F35-A4C1EE121C87}" type="sibTrans" cxnId="{27A907BA-1AC1-4EA1-9C35-21B31005A938}">
      <dgm:prSet/>
      <dgm:spPr/>
      <dgm:t>
        <a:bodyPr/>
        <a:lstStyle/>
        <a:p>
          <a:endParaRPr lang="it-IT"/>
        </a:p>
      </dgm:t>
    </dgm:pt>
    <dgm:pt modelId="{34D4FB2D-ADFF-481A-806C-ADB34D30310F}" type="parTrans" cxnId="{27A907BA-1AC1-4EA1-9C35-21B31005A938}">
      <dgm:prSet/>
      <dgm:spPr/>
      <dgm:t>
        <a:bodyPr/>
        <a:lstStyle/>
        <a:p>
          <a:endParaRPr lang="it-IT"/>
        </a:p>
      </dgm:t>
    </dgm:pt>
    <dgm:pt modelId="{E7483B85-334B-47B9-9C1E-7F9350299F61}">
      <dgm:prSet phldrT="[Testo]" custT="1"/>
      <dgm:spPr/>
      <dgm:t>
        <a:bodyPr/>
        <a:lstStyle/>
        <a:p>
          <a:r>
            <a:rPr lang="it-IT" sz="1200" dirty="0">
              <a:solidFill>
                <a:schemeClr val="tx1"/>
              </a:solidFill>
              <a:latin typeface="Montserrat" panose="00000500000000000000" pitchFamily="2" charset="0"/>
            </a:rPr>
            <a:t>Sicurezza</a:t>
          </a:r>
        </a:p>
      </dgm:t>
    </dgm:pt>
    <dgm:pt modelId="{CF2ED1C9-FC36-4F52-87A2-6C65127CBC6D}" type="sibTrans" cxnId="{B7515B1F-1ABA-4474-A5B8-C75729771D5A}">
      <dgm:prSet/>
      <dgm:spPr/>
      <dgm:t>
        <a:bodyPr/>
        <a:lstStyle/>
        <a:p>
          <a:endParaRPr lang="it-IT"/>
        </a:p>
      </dgm:t>
    </dgm:pt>
    <dgm:pt modelId="{12952D1F-34BD-4D21-9371-C5C166B3A2EC}" type="parTrans" cxnId="{B7515B1F-1ABA-4474-A5B8-C75729771D5A}">
      <dgm:prSet/>
      <dgm:spPr/>
      <dgm:t>
        <a:bodyPr/>
        <a:lstStyle/>
        <a:p>
          <a:endParaRPr lang="it-IT"/>
        </a:p>
      </dgm:t>
    </dgm:pt>
    <dgm:pt modelId="{24093998-248D-4718-AD83-51BA0E84710C}" type="pres">
      <dgm:prSet presAssocID="{DE31644C-F3D1-43B0-8500-B3F9465F452F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25DFF33A-7D29-4FEE-9B5B-C79B4F8E5C91}" type="pres">
      <dgm:prSet presAssocID="{DE31644C-F3D1-43B0-8500-B3F9465F452F}" presName="dummyMaxCanvas" presStyleCnt="0"/>
      <dgm:spPr/>
    </dgm:pt>
    <dgm:pt modelId="{F971FC3E-3FF1-4EC7-A3FA-DD791EC6857B}" type="pres">
      <dgm:prSet presAssocID="{DE31644C-F3D1-43B0-8500-B3F9465F452F}" presName="parentComposite" presStyleCnt="0"/>
      <dgm:spPr/>
    </dgm:pt>
    <dgm:pt modelId="{54B782A2-9B2B-47A3-B796-58D224EDCFA2}" type="pres">
      <dgm:prSet presAssocID="{DE31644C-F3D1-43B0-8500-B3F9465F452F}" presName="parent1" presStyleLbl="alignAccFollowNode1" presStyleIdx="0" presStyleCnt="4" custScaleX="336386" custLinFactNeighborX="-66373" custLinFactNeighborY="-15193">
        <dgm:presLayoutVars>
          <dgm:chMax val="4"/>
        </dgm:presLayoutVars>
      </dgm:prSet>
      <dgm:spPr/>
    </dgm:pt>
    <dgm:pt modelId="{EE468D46-94C4-48E2-857F-0F155FA2AAED}" type="pres">
      <dgm:prSet presAssocID="{DE31644C-F3D1-43B0-8500-B3F9465F452F}" presName="parent2" presStyleLbl="alignAccFollowNode1" presStyleIdx="1" presStyleCnt="4" custScaleX="158781" custLinFactNeighborX="-14309" custLinFactNeighborY="-16765">
        <dgm:presLayoutVars>
          <dgm:chMax val="4"/>
        </dgm:presLayoutVars>
      </dgm:prSet>
      <dgm:spPr/>
    </dgm:pt>
    <dgm:pt modelId="{58C1EB51-14F2-45A0-901D-3068B5BD409C}" type="pres">
      <dgm:prSet presAssocID="{DE31644C-F3D1-43B0-8500-B3F9465F452F}" presName="childrenComposite" presStyleCnt="0"/>
      <dgm:spPr/>
    </dgm:pt>
    <dgm:pt modelId="{941CF4FF-0374-45E9-8BF5-6FA29806A5F0}" type="pres">
      <dgm:prSet presAssocID="{DE31644C-F3D1-43B0-8500-B3F9465F452F}" presName="dummyMaxCanvas_ChildArea" presStyleCnt="0"/>
      <dgm:spPr/>
    </dgm:pt>
    <dgm:pt modelId="{7F1D542F-50A3-42D0-BE25-05ED06958B75}" type="pres">
      <dgm:prSet presAssocID="{DE31644C-F3D1-43B0-8500-B3F9465F452F}" presName="fulcrum" presStyleLbl="alignAccFollowNode1" presStyleIdx="2" presStyleCnt="4" custLinFactNeighborX="-8880"/>
      <dgm:spPr>
        <a:solidFill>
          <a:schemeClr val="accent3">
            <a:lumMod val="75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</dgm:pt>
    <dgm:pt modelId="{86F93B2E-BBB6-40BF-A3DD-BA88B6D385F2}" type="pres">
      <dgm:prSet presAssocID="{DE31644C-F3D1-43B0-8500-B3F9465F452F}" presName="balance_22" presStyleLbl="alignAccFollowNode1" presStyleIdx="3" presStyleCnt="4" custScaleX="146456" custScaleY="137243" custLinFactNeighborX="-1480" custLinFactNeighborY="-7302">
        <dgm:presLayoutVars>
          <dgm:bulletEnabled val="1"/>
        </dgm:presLayoutVars>
      </dgm:prSet>
      <dgm:spPr>
        <a:solidFill>
          <a:schemeClr val="accent3">
            <a:lumMod val="75000"/>
            <a:alpha val="90000"/>
          </a:schemeClr>
        </a:solidFill>
        <a:ln>
          <a:noFill/>
        </a:ln>
      </dgm:spPr>
    </dgm:pt>
    <dgm:pt modelId="{A4148EBF-0820-4264-9A43-7F6DEE70FAF1}" type="pres">
      <dgm:prSet presAssocID="{DE31644C-F3D1-43B0-8500-B3F9465F452F}" presName="right_22_1" presStyleLbl="node1" presStyleIdx="0" presStyleCnt="4" custScaleX="170485" custScaleY="100153" custLinFactNeighborX="25497" custLinFactNeighborY="-8670">
        <dgm:presLayoutVars>
          <dgm:bulletEnabled val="1"/>
        </dgm:presLayoutVars>
      </dgm:prSet>
      <dgm:spPr/>
    </dgm:pt>
    <dgm:pt modelId="{2C34F8B1-CF9E-4FF8-927E-EF3DCE430FBC}" type="pres">
      <dgm:prSet presAssocID="{DE31644C-F3D1-43B0-8500-B3F9465F452F}" presName="right_22_2" presStyleLbl="node1" presStyleIdx="1" presStyleCnt="4" custScaleX="170485" custScaleY="100153" custLinFactNeighborX="25983" custLinFactNeighborY="-10096">
        <dgm:presLayoutVars>
          <dgm:bulletEnabled val="1"/>
        </dgm:presLayoutVars>
      </dgm:prSet>
      <dgm:spPr/>
    </dgm:pt>
    <dgm:pt modelId="{512981A2-E302-4126-9DEE-5869FA74DBD8}" type="pres">
      <dgm:prSet presAssocID="{DE31644C-F3D1-43B0-8500-B3F9465F452F}" presName="left_22_1" presStyleLbl="node1" presStyleIdx="2" presStyleCnt="4" custScaleX="170497" custLinFactNeighborX="-35581" custLinFactNeighborY="-9080">
        <dgm:presLayoutVars>
          <dgm:bulletEnabled val="1"/>
        </dgm:presLayoutVars>
      </dgm:prSet>
      <dgm:spPr/>
    </dgm:pt>
    <dgm:pt modelId="{DBCBB94F-ED00-465D-A857-E2B3F9A3B21C}" type="pres">
      <dgm:prSet presAssocID="{DE31644C-F3D1-43B0-8500-B3F9465F452F}" presName="left_22_2" presStyleLbl="node1" presStyleIdx="3" presStyleCnt="4" custScaleX="170369" custLinFactNeighborX="-35077" custLinFactNeighborY="-9671">
        <dgm:presLayoutVars>
          <dgm:bulletEnabled val="1"/>
        </dgm:presLayoutVars>
      </dgm:prSet>
      <dgm:spPr/>
    </dgm:pt>
  </dgm:ptLst>
  <dgm:cxnLst>
    <dgm:cxn modelId="{B10DA100-124C-48B9-9AE8-3F0A0251DEDB}" srcId="{7DCE6E92-F025-4DBC-BF13-7C37D5A829A6}" destId="{B97FF93E-0FD2-421A-B29D-B6BF6FCF1557}" srcOrd="1" destOrd="0" parTransId="{29F58DA7-1B98-413D-8B68-5FFB1EFB62FF}" sibTransId="{CDF681B5-70EF-49EE-8240-3F5E53E62477}"/>
    <dgm:cxn modelId="{B7515B1F-1ABA-4474-A5B8-C75729771D5A}" srcId="{7DCE6E92-F025-4DBC-BF13-7C37D5A829A6}" destId="{E7483B85-334B-47B9-9C1E-7F9350299F61}" srcOrd="0" destOrd="0" parTransId="{12952D1F-34BD-4D21-9371-C5C166B3A2EC}" sibTransId="{CF2ED1C9-FC36-4F52-87A2-6C65127CBC6D}"/>
    <dgm:cxn modelId="{95174F27-04A6-4407-B077-CD8A3BC54C31}" srcId="{DE31644C-F3D1-43B0-8500-B3F9465F452F}" destId="{F87969A7-756C-45F2-BA5A-7A0B39C417DD}" srcOrd="1" destOrd="0" parTransId="{F475A924-D3F4-415F-9DEA-3C36EFFBED11}" sibTransId="{FF94C75A-06B7-4592-AA5B-E9A5D4A0AEFE}"/>
    <dgm:cxn modelId="{0AA9952B-2CE1-41F4-B19D-BD93102A67A3}" type="presOf" srcId="{DE31644C-F3D1-43B0-8500-B3F9465F452F}" destId="{24093998-248D-4718-AD83-51BA0E84710C}" srcOrd="0" destOrd="0" presId="urn:microsoft.com/office/officeart/2005/8/layout/balance1"/>
    <dgm:cxn modelId="{A8F8637C-5755-4F78-A4D8-ADB7A114A1C3}" type="presOf" srcId="{B2EB0C5E-5A57-410F-8CBD-833A6A2BDD4E}" destId="{2C34F8B1-CF9E-4FF8-927E-EF3DCE430FBC}" srcOrd="0" destOrd="0" presId="urn:microsoft.com/office/officeart/2005/8/layout/balance1"/>
    <dgm:cxn modelId="{B3117188-A50B-4401-841A-A9E8916DFD44}" srcId="{F87969A7-756C-45F2-BA5A-7A0B39C417DD}" destId="{1A33FD8C-7445-4D8F-8605-6E0A3836CF79}" srcOrd="0" destOrd="0" parTransId="{29246ED5-F2FA-4B5A-8AE7-E78A60C6BD94}" sibTransId="{D72D9A1B-6AFF-4F84-B1D0-E7199E420533}"/>
    <dgm:cxn modelId="{8F56D694-2FFB-429C-8705-7A579EA51BDE}" type="presOf" srcId="{F87969A7-756C-45F2-BA5A-7A0B39C417DD}" destId="{EE468D46-94C4-48E2-857F-0F155FA2AAED}" srcOrd="0" destOrd="0" presId="urn:microsoft.com/office/officeart/2005/8/layout/balance1"/>
    <dgm:cxn modelId="{9C2537A1-21B3-4AE7-84FA-C68179420613}" srcId="{F87969A7-756C-45F2-BA5A-7A0B39C417DD}" destId="{B2EB0C5E-5A57-410F-8CBD-833A6A2BDD4E}" srcOrd="1" destOrd="0" parTransId="{E06DE4FF-63DC-46AE-83C8-D0754F9D49E5}" sibTransId="{B628C9D3-4277-4B54-886C-F8572FABBA3C}"/>
    <dgm:cxn modelId="{DC8F42AB-C721-41FE-8832-7922269807D3}" type="presOf" srcId="{1A33FD8C-7445-4D8F-8605-6E0A3836CF79}" destId="{A4148EBF-0820-4264-9A43-7F6DEE70FAF1}" srcOrd="0" destOrd="0" presId="urn:microsoft.com/office/officeart/2005/8/layout/balance1"/>
    <dgm:cxn modelId="{27A907BA-1AC1-4EA1-9C35-21B31005A938}" srcId="{DE31644C-F3D1-43B0-8500-B3F9465F452F}" destId="{7DCE6E92-F025-4DBC-BF13-7C37D5A829A6}" srcOrd="0" destOrd="0" parTransId="{34D4FB2D-ADFF-481A-806C-ADB34D30310F}" sibTransId="{E6FB96FF-5303-4E8A-9F35-A4C1EE121C87}"/>
    <dgm:cxn modelId="{26CE10E5-FE32-4608-A736-2BD74692CD15}" type="presOf" srcId="{7DCE6E92-F025-4DBC-BF13-7C37D5A829A6}" destId="{54B782A2-9B2B-47A3-B796-58D224EDCFA2}" srcOrd="0" destOrd="0" presId="urn:microsoft.com/office/officeart/2005/8/layout/balance1"/>
    <dgm:cxn modelId="{77F67FE8-DC22-4DDA-BDD8-22A95A1E8908}" type="presOf" srcId="{E7483B85-334B-47B9-9C1E-7F9350299F61}" destId="{512981A2-E302-4126-9DEE-5869FA74DBD8}" srcOrd="0" destOrd="0" presId="urn:microsoft.com/office/officeart/2005/8/layout/balance1"/>
    <dgm:cxn modelId="{32E3AAEA-F21B-4F70-A9A5-1D25D14E46C1}" type="presOf" srcId="{B97FF93E-0FD2-421A-B29D-B6BF6FCF1557}" destId="{DBCBB94F-ED00-465D-A857-E2B3F9A3B21C}" srcOrd="0" destOrd="0" presId="urn:microsoft.com/office/officeart/2005/8/layout/balance1"/>
    <dgm:cxn modelId="{BF50682B-B9B5-410D-A141-B4BFFFC58202}" type="presParOf" srcId="{24093998-248D-4718-AD83-51BA0E84710C}" destId="{25DFF33A-7D29-4FEE-9B5B-C79B4F8E5C91}" srcOrd="0" destOrd="0" presId="urn:microsoft.com/office/officeart/2005/8/layout/balance1"/>
    <dgm:cxn modelId="{646D4E95-D37B-4795-91C3-934D61AF268E}" type="presParOf" srcId="{24093998-248D-4718-AD83-51BA0E84710C}" destId="{F971FC3E-3FF1-4EC7-A3FA-DD791EC6857B}" srcOrd="1" destOrd="0" presId="urn:microsoft.com/office/officeart/2005/8/layout/balance1"/>
    <dgm:cxn modelId="{DF93EAD4-D262-4313-A074-6FD8EE0291C8}" type="presParOf" srcId="{F971FC3E-3FF1-4EC7-A3FA-DD791EC6857B}" destId="{54B782A2-9B2B-47A3-B796-58D224EDCFA2}" srcOrd="0" destOrd="0" presId="urn:microsoft.com/office/officeart/2005/8/layout/balance1"/>
    <dgm:cxn modelId="{9C9CEADE-8A0B-4C09-81DF-1A04E4E8BE2E}" type="presParOf" srcId="{F971FC3E-3FF1-4EC7-A3FA-DD791EC6857B}" destId="{EE468D46-94C4-48E2-857F-0F155FA2AAED}" srcOrd="1" destOrd="0" presId="urn:microsoft.com/office/officeart/2005/8/layout/balance1"/>
    <dgm:cxn modelId="{33A36285-1C14-40B5-9465-50F00BFE4FBA}" type="presParOf" srcId="{24093998-248D-4718-AD83-51BA0E84710C}" destId="{58C1EB51-14F2-45A0-901D-3068B5BD409C}" srcOrd="2" destOrd="0" presId="urn:microsoft.com/office/officeart/2005/8/layout/balance1"/>
    <dgm:cxn modelId="{66A42F38-4F20-48FF-B971-EDA8E0A72F34}" type="presParOf" srcId="{58C1EB51-14F2-45A0-901D-3068B5BD409C}" destId="{941CF4FF-0374-45E9-8BF5-6FA29806A5F0}" srcOrd="0" destOrd="0" presId="urn:microsoft.com/office/officeart/2005/8/layout/balance1"/>
    <dgm:cxn modelId="{64B57DAC-C3FF-48FA-B6CD-E49799D61B7B}" type="presParOf" srcId="{58C1EB51-14F2-45A0-901D-3068B5BD409C}" destId="{7F1D542F-50A3-42D0-BE25-05ED06958B75}" srcOrd="1" destOrd="0" presId="urn:microsoft.com/office/officeart/2005/8/layout/balance1"/>
    <dgm:cxn modelId="{C1A40D56-4F17-4090-B963-D4F9A96D5DA3}" type="presParOf" srcId="{58C1EB51-14F2-45A0-901D-3068B5BD409C}" destId="{86F93B2E-BBB6-40BF-A3DD-BA88B6D385F2}" srcOrd="2" destOrd="0" presId="urn:microsoft.com/office/officeart/2005/8/layout/balance1"/>
    <dgm:cxn modelId="{6EA7F14E-1C4E-45E7-8A70-2D33CDB6EE21}" type="presParOf" srcId="{58C1EB51-14F2-45A0-901D-3068B5BD409C}" destId="{A4148EBF-0820-4264-9A43-7F6DEE70FAF1}" srcOrd="3" destOrd="0" presId="urn:microsoft.com/office/officeart/2005/8/layout/balance1"/>
    <dgm:cxn modelId="{70CC4ED4-39B3-4238-82C6-5FC03373A1F8}" type="presParOf" srcId="{58C1EB51-14F2-45A0-901D-3068B5BD409C}" destId="{2C34F8B1-CF9E-4FF8-927E-EF3DCE430FBC}" srcOrd="4" destOrd="0" presId="urn:microsoft.com/office/officeart/2005/8/layout/balance1"/>
    <dgm:cxn modelId="{6A15DE4E-AB2A-4BC4-AC72-26FDC4125458}" type="presParOf" srcId="{58C1EB51-14F2-45A0-901D-3068B5BD409C}" destId="{512981A2-E302-4126-9DEE-5869FA74DBD8}" srcOrd="5" destOrd="0" presId="urn:microsoft.com/office/officeart/2005/8/layout/balance1"/>
    <dgm:cxn modelId="{0A60EE8C-7B78-4A20-AA8C-E83F2F196310}" type="presParOf" srcId="{58C1EB51-14F2-45A0-901D-3068B5BD409C}" destId="{DBCBB94F-ED00-465D-A857-E2B3F9A3B21C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9EF89-7F38-437E-BBCC-345B2011F58B}">
      <dsp:nvSpPr>
        <dsp:cNvPr id="0" name=""/>
        <dsp:cNvSpPr/>
      </dsp:nvSpPr>
      <dsp:spPr>
        <a:xfrm rot="5400000">
          <a:off x="322931" y="2446385"/>
          <a:ext cx="969211" cy="161274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7D4D0-D42A-4D95-841C-D38D8EDF1AB9}">
      <dsp:nvSpPr>
        <dsp:cNvPr id="0" name=""/>
        <dsp:cNvSpPr/>
      </dsp:nvSpPr>
      <dsp:spPr>
        <a:xfrm>
          <a:off x="161145" y="2928249"/>
          <a:ext cx="1455996" cy="1276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Aree Illuminate e </a:t>
          </a:r>
          <a:r>
            <a:rPr lang="it-IT" sz="1400" kern="1200" dirty="0" err="1"/>
            <a:t>ricognite</a:t>
          </a:r>
          <a:r>
            <a:rPr lang="it-IT" sz="1400" kern="1200" dirty="0"/>
            <a:t> </a:t>
          </a:r>
        </a:p>
      </dsp:txBody>
      <dsp:txXfrm>
        <a:off x="161145" y="2928249"/>
        <a:ext cx="1455996" cy="1276265"/>
      </dsp:txXfrm>
    </dsp:sp>
    <dsp:sp modelId="{806B46C9-AB67-4C79-A48D-99F35DB0ED8D}">
      <dsp:nvSpPr>
        <dsp:cNvPr id="0" name=""/>
        <dsp:cNvSpPr/>
      </dsp:nvSpPr>
      <dsp:spPr>
        <a:xfrm>
          <a:off x="1342425" y="2327653"/>
          <a:ext cx="274716" cy="27471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33908"/>
                <a:satOff val="647"/>
                <a:lumOff val="28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3908"/>
                <a:satOff val="647"/>
                <a:lumOff val="28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3908"/>
                <a:satOff val="647"/>
                <a:lumOff val="28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FFD56E-050D-4F9E-BECE-C9DDA111FE5A}">
      <dsp:nvSpPr>
        <dsp:cNvPr id="0" name=""/>
        <dsp:cNvSpPr/>
      </dsp:nvSpPr>
      <dsp:spPr>
        <a:xfrm rot="5400000">
          <a:off x="2105354" y="2005323"/>
          <a:ext cx="969211" cy="161274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67816"/>
                <a:satOff val="1294"/>
                <a:lumOff val="57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7816"/>
                <a:satOff val="1294"/>
                <a:lumOff val="57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7816"/>
                <a:satOff val="1294"/>
                <a:lumOff val="57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79EF1-2EDB-4DB5-9F07-661EBBFC37FA}">
      <dsp:nvSpPr>
        <dsp:cNvPr id="0" name=""/>
        <dsp:cNvSpPr/>
      </dsp:nvSpPr>
      <dsp:spPr>
        <a:xfrm>
          <a:off x="1943569" y="2487186"/>
          <a:ext cx="1455996" cy="1276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Aree non illuminate e </a:t>
          </a:r>
          <a:r>
            <a:rPr lang="it-IT" sz="1400" kern="1200" dirty="0" err="1"/>
            <a:t>ricognite</a:t>
          </a:r>
          <a:r>
            <a:rPr lang="it-IT" sz="1400" kern="1200" dirty="0"/>
            <a:t> (NVG)</a:t>
          </a:r>
        </a:p>
      </dsp:txBody>
      <dsp:txXfrm>
        <a:off x="1943569" y="2487186"/>
        <a:ext cx="1455996" cy="1276265"/>
      </dsp:txXfrm>
    </dsp:sp>
    <dsp:sp modelId="{D4E15964-28AE-4062-A3B3-9A6B62D4529C}">
      <dsp:nvSpPr>
        <dsp:cNvPr id="0" name=""/>
        <dsp:cNvSpPr/>
      </dsp:nvSpPr>
      <dsp:spPr>
        <a:xfrm>
          <a:off x="3124849" y="1886590"/>
          <a:ext cx="274716" cy="274716"/>
        </a:xfrm>
        <a:prstGeom prst="triangle">
          <a:avLst>
            <a:gd name="adj" fmla="val 10000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E2EC8-13D8-422C-BF67-83EF29A01611}">
      <dsp:nvSpPr>
        <dsp:cNvPr id="0" name=""/>
        <dsp:cNvSpPr/>
      </dsp:nvSpPr>
      <dsp:spPr>
        <a:xfrm rot="5400000">
          <a:off x="3887778" y="1564260"/>
          <a:ext cx="969211" cy="1612745"/>
        </a:xfrm>
        <a:prstGeom prst="corner">
          <a:avLst>
            <a:gd name="adj1" fmla="val 16120"/>
            <a:gd name="adj2" fmla="val 1611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1BB096-76E3-44AC-8892-73A697CB9821}">
      <dsp:nvSpPr>
        <dsp:cNvPr id="0" name=""/>
        <dsp:cNvSpPr/>
      </dsp:nvSpPr>
      <dsp:spPr>
        <a:xfrm>
          <a:off x="3725992" y="2046124"/>
          <a:ext cx="1455996" cy="1276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Implementazione delle aree non illuminate e </a:t>
          </a:r>
          <a:r>
            <a:rPr lang="it-IT" sz="1400" kern="1200" dirty="0" err="1"/>
            <a:t>ricognite</a:t>
          </a:r>
          <a:r>
            <a:rPr lang="it-IT" sz="1400" kern="1200" dirty="0"/>
            <a:t> (NVG)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</dsp:txBody>
      <dsp:txXfrm>
        <a:off x="3725992" y="2046124"/>
        <a:ext cx="1455996" cy="1276265"/>
      </dsp:txXfrm>
    </dsp:sp>
    <dsp:sp modelId="{6A403840-F082-4C21-BFB8-41DEE5739C70}">
      <dsp:nvSpPr>
        <dsp:cNvPr id="0" name=""/>
        <dsp:cNvSpPr/>
      </dsp:nvSpPr>
      <dsp:spPr>
        <a:xfrm>
          <a:off x="4913192" y="1445528"/>
          <a:ext cx="274716" cy="274716"/>
        </a:xfrm>
        <a:prstGeom prst="triangle">
          <a:avLst>
            <a:gd name="adj" fmla="val 10000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FE824-BBDB-4A71-862C-4DE45C1126E2}">
      <dsp:nvSpPr>
        <dsp:cNvPr id="0" name=""/>
        <dsp:cNvSpPr/>
      </dsp:nvSpPr>
      <dsp:spPr>
        <a:xfrm rot="5400000">
          <a:off x="5670201" y="1123198"/>
          <a:ext cx="969211" cy="1612745"/>
        </a:xfrm>
        <a:prstGeom prst="corner">
          <a:avLst>
            <a:gd name="adj1" fmla="val 16120"/>
            <a:gd name="adj2" fmla="val 1611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FCE286-3657-4E54-8AAA-715CA7F1B119}">
      <dsp:nvSpPr>
        <dsp:cNvPr id="0" name=""/>
        <dsp:cNvSpPr/>
      </dsp:nvSpPr>
      <dsp:spPr>
        <a:xfrm>
          <a:off x="5508416" y="1605061"/>
          <a:ext cx="1455996" cy="1276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Aree non illuminate e non </a:t>
          </a:r>
          <a:r>
            <a:rPr lang="it-IT" sz="1400" kern="1200" dirty="0" err="1"/>
            <a:t>ricognite</a:t>
          </a:r>
          <a:r>
            <a:rPr lang="it-IT" sz="1400" kern="1200" dirty="0"/>
            <a:t> ma assistite da terra</a:t>
          </a:r>
        </a:p>
      </dsp:txBody>
      <dsp:txXfrm>
        <a:off x="5508416" y="1605061"/>
        <a:ext cx="1455996" cy="1276265"/>
      </dsp:txXfrm>
    </dsp:sp>
    <dsp:sp modelId="{435ECFE7-7395-48F1-817E-C645DD1647FD}">
      <dsp:nvSpPr>
        <dsp:cNvPr id="0" name=""/>
        <dsp:cNvSpPr/>
      </dsp:nvSpPr>
      <dsp:spPr>
        <a:xfrm>
          <a:off x="6689696" y="1004466"/>
          <a:ext cx="274716" cy="274716"/>
        </a:xfrm>
        <a:prstGeom prst="triangle">
          <a:avLst>
            <a:gd name="adj" fmla="val 10000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722E26-58C4-4B96-B533-2F8B525D9903}">
      <dsp:nvSpPr>
        <dsp:cNvPr id="0" name=""/>
        <dsp:cNvSpPr/>
      </dsp:nvSpPr>
      <dsp:spPr>
        <a:xfrm rot="5400000">
          <a:off x="7452625" y="682135"/>
          <a:ext cx="969211" cy="1612745"/>
        </a:xfrm>
        <a:prstGeom prst="corner">
          <a:avLst>
            <a:gd name="adj1" fmla="val 16120"/>
            <a:gd name="adj2" fmla="val 16110"/>
          </a:avLst>
        </a:prstGeom>
        <a:solidFill>
          <a:srgbClr val="E6322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18895D-76AE-400A-9D07-AF06B65B4132}">
      <dsp:nvSpPr>
        <dsp:cNvPr id="0" name=""/>
        <dsp:cNvSpPr/>
      </dsp:nvSpPr>
      <dsp:spPr>
        <a:xfrm>
          <a:off x="7290839" y="1163999"/>
          <a:ext cx="1455996" cy="1276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Rotte PBN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Aree non illuminate, non </a:t>
          </a:r>
          <a:r>
            <a:rPr lang="it-IT" sz="1400" kern="1200" dirty="0" err="1"/>
            <a:t>ricognite</a:t>
          </a:r>
          <a:r>
            <a:rPr lang="it-IT" sz="1400" kern="1200" dirty="0"/>
            <a:t> ma non assistite a terra</a:t>
          </a:r>
        </a:p>
      </dsp:txBody>
      <dsp:txXfrm>
        <a:off x="7290839" y="1163999"/>
        <a:ext cx="1455996" cy="1276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782A2-9B2B-47A3-B796-58D224EDCFA2}">
      <dsp:nvSpPr>
        <dsp:cNvPr id="0" name=""/>
        <dsp:cNvSpPr/>
      </dsp:nvSpPr>
      <dsp:spPr>
        <a:xfrm>
          <a:off x="0" y="48135"/>
          <a:ext cx="2983765" cy="49278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Montserrat" panose="00000500000000000000" pitchFamily="2" charset="0"/>
            </a:rPr>
            <a:t>Ampliamento siti NVG</a:t>
          </a:r>
        </a:p>
      </dsp:txBody>
      <dsp:txXfrm>
        <a:off x="14433" y="62568"/>
        <a:ext cx="2954899" cy="463915"/>
      </dsp:txXfrm>
    </dsp:sp>
    <dsp:sp modelId="{EE468D46-94C4-48E2-857F-0F155FA2AAED}">
      <dsp:nvSpPr>
        <dsp:cNvPr id="0" name=""/>
        <dsp:cNvSpPr/>
      </dsp:nvSpPr>
      <dsp:spPr>
        <a:xfrm>
          <a:off x="2518696" y="40388"/>
          <a:ext cx="1408397" cy="49278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Montserrat" panose="00000500000000000000" pitchFamily="2" charset="0"/>
            </a:rPr>
            <a:t>2019-2020</a:t>
          </a:r>
        </a:p>
      </dsp:txBody>
      <dsp:txXfrm>
        <a:off x="2533129" y="54821"/>
        <a:ext cx="1379531" cy="463915"/>
      </dsp:txXfrm>
    </dsp:sp>
    <dsp:sp modelId="{7F1D542F-50A3-42D0-BE25-05ED06958B75}">
      <dsp:nvSpPr>
        <dsp:cNvPr id="0" name=""/>
        <dsp:cNvSpPr/>
      </dsp:nvSpPr>
      <dsp:spPr>
        <a:xfrm>
          <a:off x="2097747" y="2217324"/>
          <a:ext cx="369585" cy="369585"/>
        </a:xfrm>
        <a:prstGeom prst="triangle">
          <a:avLst/>
        </a:prstGeom>
        <a:solidFill>
          <a:schemeClr val="accent3">
            <a:lumMod val="75000"/>
            <a:alpha val="90000"/>
          </a:schemeClr>
        </a:solidFill>
        <a:ln w="12700" cap="flat" cmpd="sng" algn="ctr">
          <a:solidFill>
            <a:schemeClr val="accent6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93B2E-BBB6-40BF-A3DD-BA88B6D385F2}">
      <dsp:nvSpPr>
        <dsp:cNvPr id="0" name=""/>
        <dsp:cNvSpPr/>
      </dsp:nvSpPr>
      <dsp:spPr>
        <a:xfrm>
          <a:off x="658697" y="2023756"/>
          <a:ext cx="3247684" cy="205597"/>
        </a:xfrm>
        <a:prstGeom prst="rect">
          <a:avLst/>
        </a:prstGeom>
        <a:solidFill>
          <a:schemeClr val="accent3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48EBF-0820-4264-9A43-7F6DEE70FAF1}">
      <dsp:nvSpPr>
        <dsp:cNvPr id="0" name=""/>
        <dsp:cNvSpPr/>
      </dsp:nvSpPr>
      <dsp:spPr>
        <a:xfrm>
          <a:off x="2426028" y="1358921"/>
          <a:ext cx="1512212" cy="6317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  <a:latin typeface="Montserrat" panose="00000500000000000000" pitchFamily="2" charset="0"/>
            </a:rPr>
            <a:t>Esigenze del 118 </a:t>
          </a:r>
        </a:p>
      </dsp:txBody>
      <dsp:txXfrm>
        <a:off x="2456866" y="1389759"/>
        <a:ext cx="1450536" cy="570049"/>
      </dsp:txXfrm>
    </dsp:sp>
    <dsp:sp modelId="{2C34F8B1-CF9E-4FF8-927E-EF3DCE430FBC}">
      <dsp:nvSpPr>
        <dsp:cNvPr id="0" name=""/>
        <dsp:cNvSpPr/>
      </dsp:nvSpPr>
      <dsp:spPr>
        <a:xfrm>
          <a:off x="2430339" y="689599"/>
          <a:ext cx="1512212" cy="6317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  <a:latin typeface="Montserrat" panose="00000500000000000000" pitchFamily="2" charset="0"/>
            </a:rPr>
            <a:t>Vicinanza alla popolazione</a:t>
          </a:r>
        </a:p>
      </dsp:txBody>
      <dsp:txXfrm>
        <a:off x="2461177" y="720437"/>
        <a:ext cx="1450536" cy="570049"/>
      </dsp:txXfrm>
    </dsp:sp>
    <dsp:sp modelId="{512981A2-E302-4126-9DEE-5869FA74DBD8}">
      <dsp:nvSpPr>
        <dsp:cNvPr id="0" name=""/>
        <dsp:cNvSpPr/>
      </dsp:nvSpPr>
      <dsp:spPr>
        <a:xfrm>
          <a:off x="602978" y="1356817"/>
          <a:ext cx="1512319" cy="630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  <a:latin typeface="Montserrat" panose="00000500000000000000" pitchFamily="2" charset="0"/>
            </a:rPr>
            <a:t>Sicurezza</a:t>
          </a:r>
        </a:p>
      </dsp:txBody>
      <dsp:txXfrm>
        <a:off x="633769" y="1387608"/>
        <a:ext cx="1450737" cy="569178"/>
      </dsp:txXfrm>
    </dsp:sp>
    <dsp:sp modelId="{DBCBB94F-ED00-465D-A857-E2B3F9A3B21C}">
      <dsp:nvSpPr>
        <dsp:cNvPr id="0" name=""/>
        <dsp:cNvSpPr/>
      </dsp:nvSpPr>
      <dsp:spPr>
        <a:xfrm>
          <a:off x="608016" y="692763"/>
          <a:ext cx="1511183" cy="630760"/>
        </a:xfrm>
        <a:prstGeom prst="roundRect">
          <a:avLst/>
        </a:prstGeom>
        <a:solidFill>
          <a:srgbClr val="6D91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  <a:latin typeface="Montserrat" panose="00000500000000000000" pitchFamily="2" charset="0"/>
            </a:rPr>
            <a:t>Addestramento</a:t>
          </a:r>
        </a:p>
      </dsp:txBody>
      <dsp:txXfrm>
        <a:off x="638807" y="723554"/>
        <a:ext cx="1449601" cy="569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9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42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173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5">
            <a:extLst>
              <a:ext uri="{FF2B5EF4-FFF2-40B4-BE49-F238E27FC236}">
                <a16:creationId xmlns:a16="http://schemas.microsoft.com/office/drawing/2014/main" id="{94B793B5-97E9-B741-ABD4-937D31DD2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9870" y="1092200"/>
            <a:ext cx="5796030" cy="9779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4324CD-D2E4-4D48-A359-C5AB480FFD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13326" y="2514600"/>
            <a:ext cx="7792574" cy="3708400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26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7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60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35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0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50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95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36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3321-A8EC-410B-BB7A-A38EE72B59D4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3BAD-EB2A-466B-AEC6-DCF0C8B67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26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1105" y="-12032"/>
            <a:ext cx="9059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Montserrat" panose="00000500000000000000" pitchFamily="2" charset="0"/>
              </a:rPr>
              <a:t>Dati attività </a:t>
            </a:r>
            <a:r>
              <a:rPr lang="it-IT" sz="3200" b="1" dirty="0" err="1">
                <a:latin typeface="Montserrat" panose="00000500000000000000" pitchFamily="2" charset="0"/>
              </a:rPr>
              <a:t>Elinotte</a:t>
            </a:r>
            <a:r>
              <a:rPr lang="it-IT" sz="3200" b="1" dirty="0">
                <a:latin typeface="Montserrat" panose="00000500000000000000" pitchFamily="2" charset="0"/>
              </a:rPr>
              <a:t> </a:t>
            </a:r>
          </a:p>
          <a:p>
            <a:pPr algn="ctr"/>
            <a:r>
              <a:rPr lang="it-IT" sz="2400" i="1" dirty="0">
                <a:latin typeface="Montserrat" panose="00000500000000000000" pitchFamily="2" charset="0"/>
              </a:rPr>
              <a:t>15 agosto 2018 - 15 gennaio 2019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22892"/>
              </p:ext>
            </p:extLst>
          </p:nvPr>
        </p:nvGraphicFramePr>
        <p:xfrm>
          <a:off x="4495096" y="2212800"/>
          <a:ext cx="5067543" cy="2801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00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18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1800" b="1" u="none" strike="noStrike" dirty="0">
                          <a:effectLst/>
                          <a:latin typeface="Montserrat" panose="00000500000000000000" pitchFamily="2" charset="0"/>
                        </a:rPr>
                        <a:t>Gravità rilevata</a:t>
                      </a:r>
                      <a:r>
                        <a:rPr lang="it-IT" sz="1800" b="1" u="none" strike="noStrike" baseline="0" dirty="0">
                          <a:effectLst/>
                          <a:latin typeface="Montserrat" panose="00000500000000000000" pitchFamily="2" charset="0"/>
                        </a:rPr>
                        <a:t> rispetto alle missioni</a:t>
                      </a:r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 1 </a:t>
                      </a:r>
                    </a:p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Forma morbosa di grado lieve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</a:t>
                      </a:r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pPr algn="l" fontAlgn="t"/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Forma morbosa grave</a:t>
                      </a:r>
                      <a:endParaRPr lang="it-IT" sz="1600" u="none" strike="noStrike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</a:t>
                      </a:r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3</a:t>
                      </a:r>
                    </a:p>
                    <a:p>
                      <a:pPr algn="l" fontAlgn="t"/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Compromissione delle funzioni vitali</a:t>
                      </a:r>
                      <a:endParaRPr lang="it-IT" sz="1600" u="none" strike="noStrike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 4</a:t>
                      </a:r>
                    </a:p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Deceduto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155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324853" y="942075"/>
            <a:ext cx="5137484" cy="8542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latin typeface="Montserrat" panose="00000500000000000000" pitchFamily="2" charset="0"/>
              </a:rPr>
              <a:t>155</a:t>
            </a:r>
            <a:r>
              <a:rPr lang="it-IT" dirty="0">
                <a:latin typeface="Montserrat" panose="00000500000000000000" pitchFamily="2" charset="0"/>
              </a:rPr>
              <a:t> missioni </a:t>
            </a:r>
          </a:p>
          <a:p>
            <a:r>
              <a:rPr lang="it-IT" b="1" dirty="0">
                <a:latin typeface="Montserrat" panose="00000500000000000000" pitchFamily="2" charset="0"/>
              </a:rPr>
              <a:t>166</a:t>
            </a:r>
            <a:r>
              <a:rPr lang="it-IT" dirty="0">
                <a:latin typeface="Montserrat" panose="00000500000000000000" pitchFamily="2" charset="0"/>
              </a:rPr>
              <a:t> ore di volo</a:t>
            </a:r>
          </a:p>
          <a:p>
            <a:r>
              <a:rPr lang="it-IT" b="1" dirty="0">
                <a:latin typeface="Montserrat" panose="00000500000000000000" pitchFamily="2" charset="0"/>
              </a:rPr>
              <a:t>139</a:t>
            </a:r>
            <a:r>
              <a:rPr lang="it-IT" dirty="0">
                <a:latin typeface="Montserrat" panose="00000500000000000000" pitchFamily="2" charset="0"/>
              </a:rPr>
              <a:t> pazienti trasportati in ospedale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649021"/>
              </p:ext>
            </p:extLst>
          </p:nvPr>
        </p:nvGraphicFramePr>
        <p:xfrm>
          <a:off x="421105" y="2184942"/>
          <a:ext cx="3705726" cy="40570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9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08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2000" b="1" u="none" strike="noStrike" dirty="0">
                          <a:effectLst/>
                          <a:latin typeface="Montserrat" panose="00000500000000000000" pitchFamily="2" charset="0"/>
                        </a:rPr>
                        <a:t>Località</a:t>
                      </a:r>
                      <a:r>
                        <a:rPr lang="it-IT" sz="2000" b="1" u="none" strike="noStrike" baseline="0" dirty="0">
                          <a:effectLst/>
                          <a:latin typeface="Montserrat" panose="00000500000000000000" pitchFamily="2" charset="0"/>
                        </a:rPr>
                        <a:t> Intervento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Piacenza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3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Parma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</a:rPr>
                        <a:t>8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Reggio</a:t>
                      </a:r>
                      <a:r>
                        <a:rPr lang="it-IT" sz="2000" u="none" strike="noStrike" baseline="0" dirty="0">
                          <a:effectLst/>
                          <a:latin typeface="Montserrat" panose="00000500000000000000" pitchFamily="2" charset="0"/>
                        </a:rPr>
                        <a:t> Emilia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</a:rPr>
                        <a:t>6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Modena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</a:rPr>
                        <a:t>52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Bologna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59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Ferrara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Montserrat" panose="00000500000000000000" pitchFamily="2" charset="0"/>
                        </a:rPr>
                        <a:t>18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Ravenna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</a:rPr>
                        <a:t>2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 err="1">
                          <a:effectLst/>
                          <a:latin typeface="Montserrat" panose="00000500000000000000" pitchFamily="2" charset="0"/>
                        </a:rPr>
                        <a:t>Forli-Cesena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2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Rimini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  <a:latin typeface="Montserrat" panose="00000500000000000000" pitchFamily="2" charset="0"/>
                        </a:rPr>
                        <a:t>2</a:t>
                      </a:r>
                      <a:endParaRPr lang="it-IT" sz="20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Extra RER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088"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1" u="none" strike="noStrike" dirty="0">
                          <a:effectLst/>
                          <a:latin typeface="Montserrat" panose="00000500000000000000" pitchFamily="2" charset="0"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b="1" u="none" strike="noStrike" dirty="0">
                          <a:effectLst/>
                          <a:latin typeface="Montserrat" panose="00000500000000000000" pitchFamily="2" charset="0"/>
                        </a:rPr>
                        <a:t>155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5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1105" y="-12032"/>
            <a:ext cx="9059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Montserrat" panose="00000500000000000000" pitchFamily="2" charset="0"/>
              </a:rPr>
              <a:t>Dati attività </a:t>
            </a:r>
            <a:r>
              <a:rPr lang="it-IT" sz="3200" b="1" dirty="0" err="1">
                <a:latin typeface="Montserrat" panose="00000500000000000000" pitchFamily="2" charset="0"/>
              </a:rPr>
              <a:t>Elinotte</a:t>
            </a:r>
            <a:r>
              <a:rPr lang="it-IT" sz="3200" b="1" dirty="0">
                <a:latin typeface="Montserrat" panose="00000500000000000000" pitchFamily="2" charset="0"/>
              </a:rPr>
              <a:t> </a:t>
            </a:r>
          </a:p>
          <a:p>
            <a:pPr algn="ctr"/>
            <a:r>
              <a:rPr lang="it-IT" sz="2400" i="1" dirty="0">
                <a:latin typeface="Montserrat" panose="00000500000000000000" pitchFamily="2" charset="0"/>
              </a:rPr>
              <a:t>15 agosto 2018 - 15 gennaio 2019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62377"/>
              </p:ext>
            </p:extLst>
          </p:nvPr>
        </p:nvGraphicFramePr>
        <p:xfrm>
          <a:off x="562077" y="1232297"/>
          <a:ext cx="3705726" cy="49873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9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18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Ospedale destinazione dei pazienti trasportati con Elicottero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MAGGIORE PR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ASMN 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BAGGIOVARA 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POLICLINICO 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PAVULLO 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MAGGIORE BO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S. ORSOLA BO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S.ANNA DI CONA 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S.M. CROCI 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BUFALINI FC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Extra RER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139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97795"/>
              </p:ext>
            </p:extLst>
          </p:nvPr>
        </p:nvGraphicFramePr>
        <p:xfrm>
          <a:off x="4666730" y="1257338"/>
          <a:ext cx="4814154" cy="22467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1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18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Gravità rilevata</a:t>
                      </a:r>
                      <a:r>
                        <a:rPr lang="it-IT" sz="1600" b="1" u="none" strike="noStrike" baseline="0" dirty="0">
                          <a:effectLst/>
                          <a:latin typeface="Montserrat" panose="00000500000000000000" pitchFamily="2" charset="0"/>
                        </a:rPr>
                        <a:t> rispetto ai pazienti trasportati con elicottero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81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 1 </a:t>
                      </a:r>
                    </a:p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forma morbosa di grado lieve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</a:t>
                      </a:r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pPr algn="l" fontAlgn="t"/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forma morbosa grave</a:t>
                      </a:r>
                      <a:endParaRPr lang="it-IT" sz="1600" u="none" strike="noStrike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18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Cod.</a:t>
                      </a:r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3</a:t>
                      </a:r>
                    </a:p>
                    <a:p>
                      <a:pPr algn="l" fontAlgn="t"/>
                      <a:r>
                        <a:rPr lang="it-IT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compromissione delle funzioni vitali</a:t>
                      </a:r>
                      <a:endParaRPr lang="it-IT" sz="1600" u="none" strike="noStrike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9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139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2615"/>
              </p:ext>
            </p:extLst>
          </p:nvPr>
        </p:nvGraphicFramePr>
        <p:xfrm>
          <a:off x="4658516" y="3602094"/>
          <a:ext cx="4822368" cy="2270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18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 dirty="0">
                          <a:effectLst/>
                          <a:latin typeface="Montserrat" panose="00000500000000000000" pitchFamily="2" charset="0"/>
                        </a:rPr>
                        <a:t>Patologia</a:t>
                      </a:r>
                      <a:r>
                        <a:rPr lang="it-IT" sz="1600" b="1" u="none" strike="noStrike" baseline="0" dirty="0">
                          <a:effectLst/>
                          <a:latin typeface="Montserrat" panose="00000500000000000000" pitchFamily="2" charset="0"/>
                        </a:rPr>
                        <a:t> riscontrata dei pazienti trasportati con elicottero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Trauma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Cardiologico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Respiratorio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dirty="0">
                          <a:effectLst/>
                          <a:latin typeface="Montserrat" panose="00000500000000000000" pitchFamily="2" charset="0"/>
                        </a:rPr>
                        <a:t>Neurologico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u="none" strike="noStrike" dirty="0">
                          <a:effectLst/>
                          <a:latin typeface="Montserrat" panose="00000500000000000000" pitchFamily="2" charset="0"/>
                        </a:rPr>
                        <a:t>27</a:t>
                      </a:r>
                      <a:endParaRPr lang="it-IT" sz="16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Ostetrico/Ginecologica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Altro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ttangolo 57"/>
          <p:cNvSpPr/>
          <p:nvPr/>
        </p:nvSpPr>
        <p:spPr>
          <a:xfrm>
            <a:off x="4235116" y="3765884"/>
            <a:ext cx="5473797" cy="2980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Montserrat" panose="00000500000000000000" pitchFamily="2" charset="0"/>
            </a:endParaRP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614317" y="135771"/>
            <a:ext cx="8601994" cy="555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>
                <a:latin typeface="Montserrat" panose="00000500000000000000" pitchFamily="2" charset="0"/>
              </a:rPr>
              <a:t>Prospettive 2019 Elisoccorso Notturno</a:t>
            </a:r>
          </a:p>
          <a:p>
            <a:pPr marL="0" indent="0" algn="ctr">
              <a:buNone/>
            </a:pPr>
            <a:endParaRPr lang="it-IT" dirty="0">
              <a:latin typeface="Montserrat" panose="00000500000000000000" pitchFamily="2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772271140"/>
              </p:ext>
            </p:extLst>
          </p:nvPr>
        </p:nvGraphicFramePr>
        <p:xfrm>
          <a:off x="483435" y="245779"/>
          <a:ext cx="8748000" cy="5208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/>
          <p:cNvSpPr txBox="1"/>
          <p:nvPr/>
        </p:nvSpPr>
        <p:spPr>
          <a:xfrm rot="20787789">
            <a:off x="6057642" y="751774"/>
            <a:ext cx="2762061" cy="34704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4639" tIns="47319" rIns="94639" bIns="47319" rtlCol="0">
            <a:spAutoFit/>
          </a:bodyPr>
          <a:lstStyle/>
          <a:p>
            <a:pPr algn="ctr"/>
            <a:r>
              <a:rPr lang="it-IT" sz="1634" dirty="0">
                <a:latin typeface="Montserrat" panose="00000500000000000000" pitchFamily="2" charset="0"/>
              </a:rPr>
              <a:t>Prospettiva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55301" y="2117015"/>
            <a:ext cx="687827" cy="34704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>
            <a:spAutoFit/>
          </a:bodyPr>
          <a:lstStyle/>
          <a:p>
            <a:r>
              <a:rPr lang="it-IT" sz="1634" dirty="0">
                <a:latin typeface="Montserrat" panose="00000500000000000000" pitchFamily="2" charset="0"/>
              </a:rPr>
              <a:t>2018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997268" y="2532129"/>
            <a:ext cx="687827" cy="34704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>
            <a:spAutoFit/>
          </a:bodyPr>
          <a:lstStyle/>
          <a:p>
            <a:r>
              <a:rPr lang="it-IT" sz="1634" dirty="0">
                <a:latin typeface="Montserrat" panose="00000500000000000000" pitchFamily="2" charset="0"/>
              </a:rPr>
              <a:t>2017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83435" y="4023416"/>
            <a:ext cx="1715497" cy="588005"/>
          </a:xfrm>
          <a:prstGeom prst="rect">
            <a:avLst/>
          </a:prstGeom>
          <a:solidFill>
            <a:srgbClr val="FFC000"/>
          </a:solidFill>
          <a:ln>
            <a:solidFill>
              <a:srgbClr val="E7792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>
            <a:spAutoFit/>
          </a:bodyPr>
          <a:lstStyle/>
          <a:p>
            <a:pPr algn="ctr"/>
            <a:r>
              <a:rPr lang="it-IT" sz="1600" b="1" dirty="0">
                <a:latin typeface="Montserrat" panose="00000500000000000000" pitchFamily="2" charset="0"/>
              </a:rPr>
              <a:t>17 </a:t>
            </a:r>
            <a:r>
              <a:rPr lang="it-IT" sz="1600" dirty="0">
                <a:latin typeface="Montserrat" panose="00000500000000000000" pitchFamily="2" charset="0"/>
              </a:rPr>
              <a:t>Elisuperfici notturne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404407" y="4858650"/>
            <a:ext cx="1715497" cy="8342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 anchor="ctr">
            <a:spAutoFit/>
          </a:bodyPr>
          <a:lstStyle/>
          <a:p>
            <a:pPr algn="ctr"/>
            <a:r>
              <a:rPr lang="it-IT" sz="1600" b="1" dirty="0">
                <a:latin typeface="Montserrat" panose="00000500000000000000" pitchFamily="2" charset="0"/>
              </a:rPr>
              <a:t>15 agosto </a:t>
            </a:r>
          </a:p>
          <a:p>
            <a:pPr algn="ctr"/>
            <a:r>
              <a:rPr lang="it-IT" sz="1600" dirty="0">
                <a:latin typeface="Montserrat" panose="00000500000000000000" pitchFamily="2" charset="0"/>
              </a:rPr>
              <a:t>Inizio attività </a:t>
            </a:r>
          </a:p>
          <a:p>
            <a:pPr algn="ctr"/>
            <a:r>
              <a:rPr lang="it-IT" sz="1600" dirty="0">
                <a:latin typeface="Montserrat" panose="00000500000000000000" pitchFamily="2" charset="0"/>
              </a:rPr>
              <a:t>NVG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83435" y="5941503"/>
            <a:ext cx="1715497" cy="37256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4639" tIns="47319" rIns="94639" bIns="47319" rtlCol="0">
            <a:spAutoFit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Montserrat" panose="00000500000000000000" pitchFamily="2" charset="0"/>
              </a:rPr>
              <a:t>0,2 </a:t>
            </a:r>
            <a:r>
              <a:rPr lang="it-IT" dirty="0" err="1">
                <a:solidFill>
                  <a:schemeClr val="tx1"/>
                </a:solidFill>
                <a:latin typeface="Montserrat" panose="00000500000000000000" pitchFamily="2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/notte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404408" y="5941503"/>
            <a:ext cx="1715497" cy="37256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4639" tIns="47319" rIns="94639" bIns="47319" rtlCol="0"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1,02 </a:t>
            </a:r>
            <a:r>
              <a:rPr lang="it-IT" dirty="0" err="1">
                <a:solidFill>
                  <a:schemeClr val="tx1"/>
                </a:solidFill>
                <a:latin typeface="Montserrat" panose="00000500000000000000" pitchFamily="2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/notte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2404408" y="4023416"/>
            <a:ext cx="1715497" cy="588005"/>
          </a:xfrm>
          <a:prstGeom prst="rect">
            <a:avLst/>
          </a:prstGeom>
          <a:solidFill>
            <a:srgbClr val="FFC000"/>
          </a:solidFill>
          <a:ln>
            <a:solidFill>
              <a:srgbClr val="E77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Montserrat" panose="00000500000000000000" pitchFamily="2" charset="0"/>
              </a:rPr>
              <a:t>163</a:t>
            </a:r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 Siti NVG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  <a:latin typeface="Montserrat" panose="00000500000000000000" pitchFamily="2" charset="0"/>
              </a:rPr>
              <a:t>(rispetto ai 142 previsti sui 2018-2019)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487251" y="4858650"/>
            <a:ext cx="1715497" cy="8342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 anchor="ctr">
            <a:spAutoFit/>
          </a:bodyPr>
          <a:lstStyle/>
          <a:p>
            <a:pPr algn="ctr"/>
            <a:r>
              <a:rPr lang="it-IT" sz="1600" b="1" dirty="0">
                <a:latin typeface="Montserrat" panose="00000500000000000000" pitchFamily="2" charset="0"/>
              </a:rPr>
              <a:t>1 giugno</a:t>
            </a:r>
          </a:p>
          <a:p>
            <a:pPr algn="ctr"/>
            <a:r>
              <a:rPr lang="it-IT" sz="1600" dirty="0">
                <a:latin typeface="Montserrat" panose="00000500000000000000" pitchFamily="2" charset="0"/>
              </a:rPr>
              <a:t>Inizio attività notturna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4479784" y="1708009"/>
            <a:ext cx="687827" cy="347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4639" tIns="47319" rIns="94639" bIns="47319" rtlCol="0">
            <a:spAutoFit/>
          </a:bodyPr>
          <a:lstStyle/>
          <a:p>
            <a:r>
              <a:rPr lang="it-IT" sz="1634" dirty="0">
                <a:latin typeface="Montserrat" panose="00000500000000000000" pitchFamily="2" charset="0"/>
              </a:rPr>
              <a:t>2019</a:t>
            </a:r>
          </a:p>
        </p:txBody>
      </p:sp>
      <p:sp>
        <p:nvSpPr>
          <p:cNvPr id="52" name="Freccia a destra con strisce 51"/>
          <p:cNvSpPr/>
          <p:nvPr/>
        </p:nvSpPr>
        <p:spPr>
          <a:xfrm>
            <a:off x="1946376" y="5859121"/>
            <a:ext cx="597408" cy="532076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Montserrat" panose="00000500000000000000" pitchFamily="2" charset="0"/>
            </a:endParaRPr>
          </a:p>
        </p:txBody>
      </p:sp>
      <p:graphicFrame>
        <p:nvGraphicFramePr>
          <p:cNvPr id="59" name="Diagramma 58"/>
          <p:cNvGraphicFramePr/>
          <p:nvPr>
            <p:extLst>
              <p:ext uri="{D42A27DB-BD31-4B8C-83A1-F6EECF244321}">
                <p14:modId xmlns:p14="http://schemas.microsoft.com/office/powerpoint/2010/main" val="148609142"/>
              </p:ext>
            </p:extLst>
          </p:nvPr>
        </p:nvGraphicFramePr>
        <p:xfrm>
          <a:off x="4886259" y="3843513"/>
          <a:ext cx="4630719" cy="2709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4959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40617" y="1674565"/>
            <a:ext cx="8279653" cy="3109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Montserrat" panose="00000500000000000000" pitchFamily="2" charset="0"/>
              </a:rPr>
              <a:t>L’ampliamento dei siti NVG nel biennio 2019-2020 rappresenta un obiettivo del nostro Sistema di Emergenza.</a:t>
            </a:r>
          </a:p>
          <a:p>
            <a:pPr algn="ctr"/>
            <a:r>
              <a:rPr lang="it-IT" sz="3200" dirty="0">
                <a:latin typeface="Montserrat" panose="00000500000000000000" pitchFamily="2" charset="0"/>
              </a:rPr>
              <a:t>A tale scopo si procederà alle opportune verifiche sul campo per l’individuazione delle nuove aree.</a:t>
            </a:r>
          </a:p>
        </p:txBody>
      </p:sp>
    </p:spTree>
    <p:extLst>
      <p:ext uri="{BB962C8B-B14F-4D97-AF65-F5344CB8AC3E}">
        <p14:creationId xmlns:p14="http://schemas.microsoft.com/office/powerpoint/2010/main" val="4214205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331</Words>
  <Application>Microsoft Office PowerPoint</Application>
  <PresentationFormat>A4 (21x29,7 cm)</PresentationFormat>
  <Paragraphs>126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Pastori Antonio</dc:creator>
  <cp:lastModifiedBy>Petropulacos Kyriakoula</cp:lastModifiedBy>
  <cp:revision>36</cp:revision>
  <dcterms:created xsi:type="dcterms:W3CDTF">2019-01-17T14:46:25Z</dcterms:created>
  <dcterms:modified xsi:type="dcterms:W3CDTF">2019-01-22T07:52:51Z</dcterms:modified>
</cp:coreProperties>
</file>